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7.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38"/>
  </p:notesMasterIdLst>
  <p:sldIdLst>
    <p:sldId id="256" r:id="rId5"/>
    <p:sldId id="257" r:id="rId6"/>
    <p:sldId id="258" r:id="rId7"/>
    <p:sldId id="259" r:id="rId8"/>
    <p:sldId id="294" r:id="rId9"/>
    <p:sldId id="295" r:id="rId10"/>
    <p:sldId id="260" r:id="rId11"/>
    <p:sldId id="261" r:id="rId12"/>
    <p:sldId id="262" r:id="rId13"/>
    <p:sldId id="263" r:id="rId14"/>
    <p:sldId id="296" r:id="rId15"/>
    <p:sldId id="297" r:id="rId16"/>
    <p:sldId id="264" r:id="rId17"/>
    <p:sldId id="268" r:id="rId18"/>
    <p:sldId id="265" r:id="rId19"/>
    <p:sldId id="269" r:id="rId20"/>
    <p:sldId id="270" r:id="rId21"/>
    <p:sldId id="272" r:id="rId22"/>
    <p:sldId id="273" r:id="rId23"/>
    <p:sldId id="274" r:id="rId24"/>
    <p:sldId id="275" r:id="rId25"/>
    <p:sldId id="276" r:id="rId26"/>
    <p:sldId id="277" r:id="rId27"/>
    <p:sldId id="278" r:id="rId28"/>
    <p:sldId id="286" r:id="rId29"/>
    <p:sldId id="287" r:id="rId30"/>
    <p:sldId id="285" r:id="rId31"/>
    <p:sldId id="288" r:id="rId32"/>
    <p:sldId id="289" r:id="rId33"/>
    <p:sldId id="290" r:id="rId34"/>
    <p:sldId id="291" r:id="rId35"/>
    <p:sldId id="292" r:id="rId36"/>
    <p:sldId id="293" r:id="rId37"/>
  </p:sldIdLst>
  <p:sldSz cx="12192000" cy="6858000"/>
  <p:notesSz cx="12192000" cy="6858000"/>
  <p:embeddedFontLst>
    <p:embeddedFont>
      <p:font typeface="Arial-BoldMT" panose="020B0604020202020204" charset="0"/>
      <p:bold r:id="rId39"/>
    </p:embeddedFont>
    <p:embeddedFont>
      <p:font typeface="ArialMT" panose="020B0604020202020204" charset="0"/>
      <p:regular r:id="rId40"/>
    </p:embeddedFont>
  </p:embeddedFontLst>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D769CC-4227-7DAF-B990-05C6A00DCA97}" v="4" dt="2024-03-17T13:57:33.907"/>
    <p1510:client id="{757FA906-A1D9-4683-BC3F-92F4760E33C6}" v="2" dt="2024-03-16T18:59:07.556"/>
    <p1510:client id="{B3BAA729-B191-0746-FEAA-EC9366A1DC0D}" v="1" dt="2024-03-18T12:48:00.748"/>
    <p1510:client id="{BB62143A-DEC8-D574-BD51-E4DC9C723DE2}" v="9" dt="2024-03-18T11:30:20.960"/>
    <p1510:client id="{F0275AB6-90BC-A6EA-1E6E-6E42021FB268}" v="1" dt="2024-03-18T07:44:42.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2.fntdata"/><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tima 20210664" userId="S::fatima_20210664@fci.helwan.edu.eg::d1b40a98-4175-4369-b15a-7294e56f9a47" providerId="AD" clId="Web-{2A3E90E7-3181-4D28-BD56-393B217914B5}"/>
    <pc:docChg chg="addSld modSld">
      <pc:chgData name="Fatima 20210664" userId="S::fatima_20210664@fci.helwan.edu.eg::d1b40a98-4175-4369-b15a-7294e56f9a47" providerId="AD" clId="Web-{2A3E90E7-3181-4D28-BD56-393B217914B5}" dt="2024-03-06T14:34:34.589" v="4"/>
      <pc:docMkLst>
        <pc:docMk/>
      </pc:docMkLst>
      <pc:sldChg chg="modSp">
        <pc:chgData name="Fatima 20210664" userId="S::fatima_20210664@fci.helwan.edu.eg::d1b40a98-4175-4369-b15a-7294e56f9a47" providerId="AD" clId="Web-{2A3E90E7-3181-4D28-BD56-393B217914B5}" dt="2024-03-06T14:25:13.489" v="2" actId="1076"/>
        <pc:sldMkLst>
          <pc:docMk/>
          <pc:sldMk cId="0" sldId="260"/>
        </pc:sldMkLst>
        <pc:spChg chg="mod">
          <ac:chgData name="Fatima 20210664" userId="S::fatima_20210664@fci.helwan.edu.eg::d1b40a98-4175-4369-b15a-7294e56f9a47" providerId="AD" clId="Web-{2A3E90E7-3181-4D28-BD56-393B217914B5}" dt="2024-03-06T14:25:13.489" v="2" actId="1076"/>
          <ac:spMkLst>
            <pc:docMk/>
            <pc:sldMk cId="0" sldId="260"/>
            <ac:spMk id="156" creationId="{00000000-0000-0000-0000-000000000000}"/>
          </ac:spMkLst>
        </pc:spChg>
      </pc:sldChg>
      <pc:sldChg chg="new">
        <pc:chgData name="Fatima 20210664" userId="S::fatima_20210664@fci.helwan.edu.eg::d1b40a98-4175-4369-b15a-7294e56f9a47" providerId="AD" clId="Web-{2A3E90E7-3181-4D28-BD56-393B217914B5}" dt="2024-03-06T14:34:34.261" v="3"/>
        <pc:sldMkLst>
          <pc:docMk/>
          <pc:sldMk cId="1996658700" sldId="296"/>
        </pc:sldMkLst>
      </pc:sldChg>
      <pc:sldChg chg="new">
        <pc:chgData name="Fatima 20210664" userId="S::fatima_20210664@fci.helwan.edu.eg::d1b40a98-4175-4369-b15a-7294e56f9a47" providerId="AD" clId="Web-{2A3E90E7-3181-4D28-BD56-393B217914B5}" dt="2024-03-06T14:34:34.589" v="4"/>
        <pc:sldMkLst>
          <pc:docMk/>
          <pc:sldMk cId="660998896" sldId="297"/>
        </pc:sldMkLst>
      </pc:sldChg>
    </pc:docChg>
  </pc:docChgLst>
  <pc:docChgLst>
    <pc:chgData name="Youssef Waheed" userId="S::youssef_waheed_1499@fci.helwan.edu.eg::bfe4807a-03e7-4301-82f2-456a8808bb52" providerId="AD" clId="Web-{87D81AD2-C737-4B3D-A8A7-B0B05A2D880F}"/>
    <pc:docChg chg="modSld">
      <pc:chgData name="Youssef Waheed" userId="S::youssef_waheed_1499@fci.helwan.edu.eg::bfe4807a-03e7-4301-82f2-456a8808bb52" providerId="AD" clId="Web-{87D81AD2-C737-4B3D-A8A7-B0B05A2D880F}" dt="2024-03-05T20:23:32.657" v="6" actId="1076"/>
      <pc:docMkLst>
        <pc:docMk/>
      </pc:docMkLst>
      <pc:sldChg chg="modSp">
        <pc:chgData name="Youssef Waheed" userId="S::youssef_waheed_1499@fci.helwan.edu.eg::bfe4807a-03e7-4301-82f2-456a8808bb52" providerId="AD" clId="Web-{87D81AD2-C737-4B3D-A8A7-B0B05A2D880F}" dt="2024-03-05T20:23:32.657" v="6" actId="1076"/>
        <pc:sldMkLst>
          <pc:docMk/>
          <pc:sldMk cId="0" sldId="261"/>
        </pc:sldMkLst>
        <pc:spChg chg="mod">
          <ac:chgData name="Youssef Waheed" userId="S::youssef_waheed_1499@fci.helwan.edu.eg::bfe4807a-03e7-4301-82f2-456a8808bb52" providerId="AD" clId="Web-{87D81AD2-C737-4B3D-A8A7-B0B05A2D880F}" dt="2024-03-05T20:23:32.657" v="6" actId="1076"/>
          <ac:spMkLst>
            <pc:docMk/>
            <pc:sldMk cId="0" sldId="261"/>
            <ac:spMk id="165" creationId="{00000000-0000-0000-0000-000000000000}"/>
          </ac:spMkLst>
        </pc:spChg>
      </pc:sldChg>
    </pc:docChg>
  </pc:docChgLst>
  <pc:docChgLst>
    <pc:chgData name="Bassam 20210222" userId="S::bassam_20210222@fci.helwan.edu.eg::1457b303-7cc3-476b-985d-639abc01d132" providerId="AD" clId="Web-{8CD328EB-441E-08B3-849A-061B53BD8610}"/>
    <pc:docChg chg="modSld">
      <pc:chgData name="Bassam 20210222" userId="S::bassam_20210222@fci.helwan.edu.eg::1457b303-7cc3-476b-985d-639abc01d132" providerId="AD" clId="Web-{8CD328EB-441E-08B3-849A-061B53BD8610}" dt="2024-03-07T09:39:15.593" v="2" actId="20577"/>
      <pc:docMkLst>
        <pc:docMk/>
      </pc:docMkLst>
      <pc:sldChg chg="modSp">
        <pc:chgData name="Bassam 20210222" userId="S::bassam_20210222@fci.helwan.edu.eg::1457b303-7cc3-476b-985d-639abc01d132" providerId="AD" clId="Web-{8CD328EB-441E-08B3-849A-061B53BD8610}" dt="2024-03-07T09:39:15.593" v="2" actId="20577"/>
        <pc:sldMkLst>
          <pc:docMk/>
          <pc:sldMk cId="0" sldId="256"/>
        </pc:sldMkLst>
        <pc:spChg chg="mod">
          <ac:chgData name="Bassam 20210222" userId="S::bassam_20210222@fci.helwan.edu.eg::1457b303-7cc3-476b-985d-639abc01d132" providerId="AD" clId="Web-{8CD328EB-441E-08B3-849A-061B53BD8610}" dt="2024-03-07T09:39:15.593" v="2" actId="20577"/>
          <ac:spMkLst>
            <pc:docMk/>
            <pc:sldMk cId="0" sldId="256"/>
            <ac:spMk id="113" creationId="{00000000-0000-0000-0000-000000000000}"/>
          </ac:spMkLst>
        </pc:spChg>
      </pc:sldChg>
    </pc:docChg>
  </pc:docChgLst>
  <pc:docChgLst>
    <pc:chgData name="Ahmed Mohamed" userId="S::ahmed_mohamed_1490@fci.helwan.edu.eg::e067d438-e0ae-45ed-b511-16c5bb459d1e" providerId="AD" clId="Web-{757FA906-A1D9-4683-BC3F-92F4760E33C6}"/>
    <pc:docChg chg="modSld">
      <pc:chgData name="Ahmed Mohamed" userId="S::ahmed_mohamed_1490@fci.helwan.edu.eg::e067d438-e0ae-45ed-b511-16c5bb459d1e" providerId="AD" clId="Web-{757FA906-A1D9-4683-BC3F-92F4760E33C6}" dt="2024-03-16T18:59:07.556" v="1" actId="1076"/>
      <pc:docMkLst>
        <pc:docMk/>
      </pc:docMkLst>
      <pc:sldChg chg="modSp">
        <pc:chgData name="Ahmed Mohamed" userId="S::ahmed_mohamed_1490@fci.helwan.edu.eg::e067d438-e0ae-45ed-b511-16c5bb459d1e" providerId="AD" clId="Web-{757FA906-A1D9-4683-BC3F-92F4760E33C6}" dt="2024-03-16T18:59:07.556" v="1" actId="1076"/>
        <pc:sldMkLst>
          <pc:docMk/>
          <pc:sldMk cId="0" sldId="256"/>
        </pc:sldMkLst>
        <pc:picChg chg="mod">
          <ac:chgData name="Ahmed Mohamed" userId="S::ahmed_mohamed_1490@fci.helwan.edu.eg::e067d438-e0ae-45ed-b511-16c5bb459d1e" providerId="AD" clId="Web-{757FA906-A1D9-4683-BC3F-92F4760E33C6}" dt="2024-03-16T18:59:07.556" v="1" actId="1076"/>
          <ac:picMkLst>
            <pc:docMk/>
            <pc:sldMk cId="0" sldId="256"/>
            <ac:picMk id="102" creationId="{00000000-0000-0000-0000-000000000000}"/>
          </ac:picMkLst>
        </pc:picChg>
      </pc:sldChg>
    </pc:docChg>
  </pc:docChgLst>
  <pc:docChgLst>
    <pc:chgData name="Ahmed 20210032" userId="S::ahmed_20210032@fci.helwan.edu.eg::70c19360-ca44-48d5-8250-4db0783d9a15" providerId="AD" clId="Web-{28AE16D7-EB9F-47E7-A1A6-372A7A3B43BA}"/>
    <pc:docChg chg="modSld">
      <pc:chgData name="Ahmed 20210032" userId="S::ahmed_20210032@fci.helwan.edu.eg::70c19360-ca44-48d5-8250-4db0783d9a15" providerId="AD" clId="Web-{28AE16D7-EB9F-47E7-A1A6-372A7A3B43BA}" dt="2024-03-02T18:52:10.918" v="0" actId="1076"/>
      <pc:docMkLst>
        <pc:docMk/>
      </pc:docMkLst>
      <pc:sldChg chg="modSp">
        <pc:chgData name="Ahmed 20210032" userId="S::ahmed_20210032@fci.helwan.edu.eg::70c19360-ca44-48d5-8250-4db0783d9a15" providerId="AD" clId="Web-{28AE16D7-EB9F-47E7-A1A6-372A7A3B43BA}" dt="2024-03-02T18:52:10.918" v="0" actId="1076"/>
        <pc:sldMkLst>
          <pc:docMk/>
          <pc:sldMk cId="0" sldId="260"/>
        </pc:sldMkLst>
        <pc:spChg chg="mod">
          <ac:chgData name="Ahmed 20210032" userId="S::ahmed_20210032@fci.helwan.edu.eg::70c19360-ca44-48d5-8250-4db0783d9a15" providerId="AD" clId="Web-{28AE16D7-EB9F-47E7-A1A6-372A7A3B43BA}" dt="2024-03-02T18:52:10.918" v="0" actId="1076"/>
          <ac:spMkLst>
            <pc:docMk/>
            <pc:sldMk cId="0" sldId="260"/>
            <ac:spMk id="156" creationId="{00000000-0000-0000-0000-000000000000}"/>
          </ac:spMkLst>
        </pc:spChg>
      </pc:sldChg>
    </pc:docChg>
  </pc:docChgLst>
  <pc:docChgLst>
    <pc:chgData name="Abdulrahmman 20210521" userId="S::abdulrahmman_20210521@fci.helwan.edu.eg::0a52e465-c144-49c5-a215-b2682b03f4ae" providerId="AD" clId="Web-{E3704115-0E77-4ACD-B70A-F4C599996AA5}"/>
    <pc:docChg chg="modSld">
      <pc:chgData name="Abdulrahmman 20210521" userId="S::abdulrahmman_20210521@fci.helwan.edu.eg::0a52e465-c144-49c5-a215-b2682b03f4ae" providerId="AD" clId="Web-{E3704115-0E77-4ACD-B70A-F4C599996AA5}" dt="2024-03-01T15:46:41.582" v="0" actId="1076"/>
      <pc:docMkLst>
        <pc:docMk/>
      </pc:docMkLst>
      <pc:sldChg chg="modSp">
        <pc:chgData name="Abdulrahmman 20210521" userId="S::abdulrahmman_20210521@fci.helwan.edu.eg::0a52e465-c144-49c5-a215-b2682b03f4ae" providerId="AD" clId="Web-{E3704115-0E77-4ACD-B70A-F4C599996AA5}" dt="2024-03-01T15:46:41.582" v="0" actId="1076"/>
        <pc:sldMkLst>
          <pc:docMk/>
          <pc:sldMk cId="0" sldId="273"/>
        </pc:sldMkLst>
        <pc:spChg chg="mod">
          <ac:chgData name="Abdulrahmman 20210521" userId="S::abdulrahmman_20210521@fci.helwan.edu.eg::0a52e465-c144-49c5-a215-b2682b03f4ae" providerId="AD" clId="Web-{E3704115-0E77-4ACD-B70A-F4C599996AA5}" dt="2024-03-01T15:46:41.582" v="0" actId="1076"/>
          <ac:spMkLst>
            <pc:docMk/>
            <pc:sldMk cId="0" sldId="273"/>
            <ac:spMk id="415" creationId="{00000000-0000-0000-0000-000000000000}"/>
          </ac:spMkLst>
        </pc:spChg>
      </pc:sldChg>
    </pc:docChg>
  </pc:docChgLst>
  <pc:docChgLst>
    <pc:chgData name="Omar 20210604" userId="S::omar_20210604@fci.helwan.edu.eg::583f9062-4791-4773-8bcb-14b36e938999" providerId="AD" clId="Web-{D5FBC5F0-5AB4-4B42-B872-B5AA15A37017}"/>
    <pc:docChg chg="modSld">
      <pc:chgData name="Omar 20210604" userId="S::omar_20210604@fci.helwan.edu.eg::583f9062-4791-4773-8bcb-14b36e938999" providerId="AD" clId="Web-{D5FBC5F0-5AB4-4B42-B872-B5AA15A37017}" dt="2024-03-02T23:58:31.943" v="5" actId="1076"/>
      <pc:docMkLst>
        <pc:docMk/>
      </pc:docMkLst>
      <pc:sldChg chg="modSp">
        <pc:chgData name="Omar 20210604" userId="S::omar_20210604@fci.helwan.edu.eg::583f9062-4791-4773-8bcb-14b36e938999" providerId="AD" clId="Web-{D5FBC5F0-5AB4-4B42-B872-B5AA15A37017}" dt="2024-03-02T23:58:31.943" v="5" actId="1076"/>
        <pc:sldMkLst>
          <pc:docMk/>
          <pc:sldMk cId="0" sldId="288"/>
        </pc:sldMkLst>
        <pc:spChg chg="mod">
          <ac:chgData name="Omar 20210604" userId="S::omar_20210604@fci.helwan.edu.eg::583f9062-4791-4773-8bcb-14b36e938999" providerId="AD" clId="Web-{D5FBC5F0-5AB4-4B42-B872-B5AA15A37017}" dt="2024-03-02T23:58:31.943" v="5" actId="1076"/>
          <ac:spMkLst>
            <pc:docMk/>
            <pc:sldMk cId="0" sldId="288"/>
            <ac:spMk id="683" creationId="{00000000-0000-0000-0000-000000000000}"/>
          </ac:spMkLst>
        </pc:spChg>
        <pc:spChg chg="mod">
          <ac:chgData name="Omar 20210604" userId="S::omar_20210604@fci.helwan.edu.eg::583f9062-4791-4773-8bcb-14b36e938999" providerId="AD" clId="Web-{D5FBC5F0-5AB4-4B42-B872-B5AA15A37017}" dt="2024-03-02T23:57:52.833" v="0" actId="14100"/>
          <ac:spMkLst>
            <pc:docMk/>
            <pc:sldMk cId="0" sldId="288"/>
            <ac:spMk id="689" creationId="{00000000-0000-0000-0000-000000000000}"/>
          </ac:spMkLst>
        </pc:spChg>
      </pc:sldChg>
    </pc:docChg>
  </pc:docChgLst>
  <pc:docChgLst>
    <pc:chgData name="Bassam 20210222" userId="S::bassam_20210222@fci.helwan.edu.eg::1457b303-7cc3-476b-985d-639abc01d132" providerId="AD" clId="Web-{B3BAA729-B191-0746-FEAA-EC9366A1DC0D}"/>
    <pc:docChg chg="modSld">
      <pc:chgData name="Bassam 20210222" userId="S::bassam_20210222@fci.helwan.edu.eg::1457b303-7cc3-476b-985d-639abc01d132" providerId="AD" clId="Web-{B3BAA729-B191-0746-FEAA-EC9366A1DC0D}" dt="2024-03-18T12:48:00.748" v="0" actId="1076"/>
      <pc:docMkLst>
        <pc:docMk/>
      </pc:docMkLst>
      <pc:sldChg chg="modSp">
        <pc:chgData name="Bassam 20210222" userId="S::bassam_20210222@fci.helwan.edu.eg::1457b303-7cc3-476b-985d-639abc01d132" providerId="AD" clId="Web-{B3BAA729-B191-0746-FEAA-EC9366A1DC0D}" dt="2024-03-18T12:48:00.748" v="0" actId="1076"/>
        <pc:sldMkLst>
          <pc:docMk/>
          <pc:sldMk cId="0" sldId="261"/>
        </pc:sldMkLst>
        <pc:spChg chg="mod">
          <ac:chgData name="Bassam 20210222" userId="S::bassam_20210222@fci.helwan.edu.eg::1457b303-7cc3-476b-985d-639abc01d132" providerId="AD" clId="Web-{B3BAA729-B191-0746-FEAA-EC9366A1DC0D}" dt="2024-03-18T12:48:00.748" v="0" actId="1076"/>
          <ac:spMkLst>
            <pc:docMk/>
            <pc:sldMk cId="0" sldId="261"/>
            <ac:spMk id="165" creationId="{00000000-0000-0000-0000-000000000000}"/>
          </ac:spMkLst>
        </pc:spChg>
      </pc:sldChg>
    </pc:docChg>
  </pc:docChgLst>
  <pc:docChgLst>
    <pc:chgData name="Zeyad 20210368" userId="S::zeyad_20210368@fci.helwan.edu.eg::06e9b619-395b-4409-8bd0-6ebf0c6e561b" providerId="AD" clId="Web-{D9C792F7-D298-2A52-1FC3-02A216EDBE3C}"/>
    <pc:docChg chg="modSld">
      <pc:chgData name="Zeyad 20210368" userId="S::zeyad_20210368@fci.helwan.edu.eg::06e9b619-395b-4409-8bd0-6ebf0c6e561b" providerId="AD" clId="Web-{D9C792F7-D298-2A52-1FC3-02A216EDBE3C}" dt="2024-03-13T17:41:49.971" v="1" actId="1076"/>
      <pc:docMkLst>
        <pc:docMk/>
      </pc:docMkLst>
      <pc:sldChg chg="modSp">
        <pc:chgData name="Zeyad 20210368" userId="S::zeyad_20210368@fci.helwan.edu.eg::06e9b619-395b-4409-8bd0-6ebf0c6e561b" providerId="AD" clId="Web-{D9C792F7-D298-2A52-1FC3-02A216EDBE3C}" dt="2024-03-13T17:41:49.971" v="1" actId="1076"/>
        <pc:sldMkLst>
          <pc:docMk/>
          <pc:sldMk cId="0" sldId="256"/>
        </pc:sldMkLst>
        <pc:picChg chg="mod">
          <ac:chgData name="Zeyad 20210368" userId="S::zeyad_20210368@fci.helwan.edu.eg::06e9b619-395b-4409-8bd0-6ebf0c6e561b" providerId="AD" clId="Web-{D9C792F7-D298-2A52-1FC3-02A216EDBE3C}" dt="2024-03-13T17:41:49.971" v="1" actId="1076"/>
          <ac:picMkLst>
            <pc:docMk/>
            <pc:sldMk cId="0" sldId="256"/>
            <ac:picMk id="102" creationId="{00000000-0000-0000-0000-000000000000}"/>
          </ac:picMkLst>
        </pc:picChg>
      </pc:sldChg>
    </pc:docChg>
  </pc:docChgLst>
  <pc:docChgLst>
    <pc:chgData name="Azza 20210567" userId="S::azza_20210567@fci.helwan.edu.eg::0a22c104-7380-4ba7-9382-e19846223465" providerId="AD" clId="Web-{585DAE83-E7C8-40C0-A572-755AB96DB453}"/>
    <pc:docChg chg="modSld">
      <pc:chgData name="Azza 20210567" userId="S::azza_20210567@fci.helwan.edu.eg::0a22c104-7380-4ba7-9382-e19846223465" providerId="AD" clId="Web-{585DAE83-E7C8-40C0-A572-755AB96DB453}" dt="2024-02-27T09:49:52.041" v="0" actId="1076"/>
      <pc:docMkLst>
        <pc:docMk/>
      </pc:docMkLst>
      <pc:sldChg chg="modSp">
        <pc:chgData name="Azza 20210567" userId="S::azza_20210567@fci.helwan.edu.eg::0a22c104-7380-4ba7-9382-e19846223465" providerId="AD" clId="Web-{585DAE83-E7C8-40C0-A572-755AB96DB453}" dt="2024-02-27T09:49:52.041" v="0" actId="1076"/>
        <pc:sldMkLst>
          <pc:docMk/>
          <pc:sldMk cId="0" sldId="272"/>
        </pc:sldMkLst>
        <pc:spChg chg="mod">
          <ac:chgData name="Azza 20210567" userId="S::azza_20210567@fci.helwan.edu.eg::0a22c104-7380-4ba7-9382-e19846223465" providerId="AD" clId="Web-{585DAE83-E7C8-40C0-A572-755AB96DB453}" dt="2024-02-27T09:49:52.041" v="0" actId="1076"/>
          <ac:spMkLst>
            <pc:docMk/>
            <pc:sldMk cId="0" sldId="272"/>
            <ac:spMk id="403" creationId="{00000000-0000-0000-0000-000000000000}"/>
          </ac:spMkLst>
        </pc:spChg>
      </pc:sldChg>
    </pc:docChg>
  </pc:docChgLst>
  <pc:docChgLst>
    <pc:chgData name="Alaa 20210168" userId="S::alaa_20210168@fci.helwan.edu.eg::83f5940b-bfc1-4eb9-9dd0-5412f2692b68" providerId="AD" clId="Web-{1D864E93-68B1-4055-8A2F-DA791155E63A}"/>
    <pc:docChg chg="addSld delSld">
      <pc:chgData name="Alaa 20210168" userId="S::alaa_20210168@fci.helwan.edu.eg::83f5940b-bfc1-4eb9-9dd0-5412f2692b68" providerId="AD" clId="Web-{1D864E93-68B1-4055-8A2F-DA791155E63A}" dt="2024-02-25T23:51:51.649" v="1"/>
      <pc:docMkLst>
        <pc:docMk/>
      </pc:docMkLst>
      <pc:sldChg chg="new del">
        <pc:chgData name="Alaa 20210168" userId="S::alaa_20210168@fci.helwan.edu.eg::83f5940b-bfc1-4eb9-9dd0-5412f2692b68" providerId="AD" clId="Web-{1D864E93-68B1-4055-8A2F-DA791155E63A}" dt="2024-02-25T23:51:51.649" v="1"/>
        <pc:sldMkLst>
          <pc:docMk/>
          <pc:sldMk cId="254540448" sldId="296"/>
        </pc:sldMkLst>
      </pc:sldChg>
    </pc:docChg>
  </pc:docChgLst>
  <pc:docChgLst>
    <pc:chgData name="Rahma 20210325" userId="S::rahma_20210325@fci.helwan.edu.eg::70246962-646f-4dc7-b753-a8f5825d9b9f" providerId="AD" clId="Web-{1DC58F12-8082-ECA6-68FD-92ACCADBBEA9}"/>
    <pc:docChg chg="modSld">
      <pc:chgData name="Rahma 20210325" userId="S::rahma_20210325@fci.helwan.edu.eg::70246962-646f-4dc7-b753-a8f5825d9b9f" providerId="AD" clId="Web-{1DC58F12-8082-ECA6-68FD-92ACCADBBEA9}" dt="2024-02-24T20:15:46.917" v="1" actId="1076"/>
      <pc:docMkLst>
        <pc:docMk/>
      </pc:docMkLst>
      <pc:sldChg chg="modSp">
        <pc:chgData name="Rahma 20210325" userId="S::rahma_20210325@fci.helwan.edu.eg::70246962-646f-4dc7-b753-a8f5825d9b9f" providerId="AD" clId="Web-{1DC58F12-8082-ECA6-68FD-92ACCADBBEA9}" dt="2024-02-24T20:15:46.917" v="1" actId="1076"/>
        <pc:sldMkLst>
          <pc:docMk/>
          <pc:sldMk cId="0" sldId="272"/>
        </pc:sldMkLst>
        <pc:spChg chg="mod">
          <ac:chgData name="Rahma 20210325" userId="S::rahma_20210325@fci.helwan.edu.eg::70246962-646f-4dc7-b753-a8f5825d9b9f" providerId="AD" clId="Web-{1DC58F12-8082-ECA6-68FD-92ACCADBBEA9}" dt="2024-02-24T20:15:46.917" v="1" actId="1076"/>
          <ac:spMkLst>
            <pc:docMk/>
            <pc:sldMk cId="0" sldId="272"/>
            <ac:spMk id="403" creationId="{00000000-0000-0000-0000-000000000000}"/>
          </ac:spMkLst>
        </pc:spChg>
      </pc:sldChg>
    </pc:docChg>
  </pc:docChgLst>
  <pc:docChgLst>
    <pc:chgData name="Basant 20210226" userId="S::basant_20210226@fci.helwan.edu.eg::f4edd95b-338d-4df2-a7f6-f55ddca33823" providerId="AD" clId="Web-{B3910770-B46C-4F8E-8B30-8F1B205CA03A}"/>
    <pc:docChg chg="modSld">
      <pc:chgData name="Basant 20210226" userId="S::basant_20210226@fci.helwan.edu.eg::f4edd95b-338d-4df2-a7f6-f55ddca33823" providerId="AD" clId="Web-{B3910770-B46C-4F8E-8B30-8F1B205CA03A}" dt="2024-02-21T23:22:18.090" v="1" actId="1076"/>
      <pc:docMkLst>
        <pc:docMk/>
      </pc:docMkLst>
      <pc:sldChg chg="modSp">
        <pc:chgData name="Basant 20210226" userId="S::basant_20210226@fci.helwan.edu.eg::f4edd95b-338d-4df2-a7f6-f55ddca33823" providerId="AD" clId="Web-{B3910770-B46C-4F8E-8B30-8F1B205CA03A}" dt="2024-02-21T23:21:02.351" v="0" actId="1076"/>
        <pc:sldMkLst>
          <pc:docMk/>
          <pc:sldMk cId="0" sldId="263"/>
        </pc:sldMkLst>
        <pc:spChg chg="mod">
          <ac:chgData name="Basant 20210226" userId="S::basant_20210226@fci.helwan.edu.eg::f4edd95b-338d-4df2-a7f6-f55ddca33823" providerId="AD" clId="Web-{B3910770-B46C-4F8E-8B30-8F1B205CA03A}" dt="2024-02-21T23:21:02.351" v="0" actId="1076"/>
          <ac:spMkLst>
            <pc:docMk/>
            <pc:sldMk cId="0" sldId="263"/>
            <ac:spMk id="236" creationId="{00000000-0000-0000-0000-000000000000}"/>
          </ac:spMkLst>
        </pc:spChg>
      </pc:sldChg>
      <pc:sldChg chg="modSp">
        <pc:chgData name="Basant 20210226" userId="S::basant_20210226@fci.helwan.edu.eg::f4edd95b-338d-4df2-a7f6-f55ddca33823" providerId="AD" clId="Web-{B3910770-B46C-4F8E-8B30-8F1B205CA03A}" dt="2024-02-21T23:22:18.090" v="1" actId="1076"/>
        <pc:sldMkLst>
          <pc:docMk/>
          <pc:sldMk cId="0" sldId="268"/>
        </pc:sldMkLst>
        <pc:spChg chg="mod">
          <ac:chgData name="Basant 20210226" userId="S::basant_20210226@fci.helwan.edu.eg::f4edd95b-338d-4df2-a7f6-f55ddca33823" providerId="AD" clId="Web-{B3910770-B46C-4F8E-8B30-8F1B205CA03A}" dt="2024-02-21T23:22:18.090" v="1" actId="1076"/>
          <ac:spMkLst>
            <pc:docMk/>
            <pc:sldMk cId="0" sldId="268"/>
            <ac:spMk id="313" creationId="{00000000-0000-0000-0000-000000000000}"/>
          </ac:spMkLst>
        </pc:spChg>
      </pc:sldChg>
    </pc:docChg>
  </pc:docChgLst>
  <pc:docChgLst>
    <pc:chgData name="Gana 20210255" userId="42e1e7c3-4406-437b-937f-8db9f1f1a67e" providerId="ADAL" clId="{73076AAA-7163-F848-BCC5-ACA492DB8D0A}"/>
    <pc:docChg chg="custSel modSld">
      <pc:chgData name="Gana 20210255" userId="42e1e7c3-4406-437b-937f-8db9f1f1a67e" providerId="ADAL" clId="{73076AAA-7163-F848-BCC5-ACA492DB8D0A}" dt="2024-03-07T22:48:07.558" v="27"/>
      <pc:docMkLst>
        <pc:docMk/>
      </pc:docMkLst>
      <pc:sldChg chg="addSp delSp">
        <pc:chgData name="Gana 20210255" userId="42e1e7c3-4406-437b-937f-8db9f1f1a67e" providerId="ADAL" clId="{73076AAA-7163-F848-BCC5-ACA492DB8D0A}" dt="2024-03-07T22:41:23.862" v="5"/>
        <pc:sldMkLst>
          <pc:docMk/>
          <pc:sldMk cId="0" sldId="270"/>
        </pc:sldMkLst>
        <pc:inkChg chg="add">
          <ac:chgData name="Gana 20210255" userId="42e1e7c3-4406-437b-937f-8db9f1f1a67e" providerId="ADAL" clId="{73076AAA-7163-F848-BCC5-ACA492DB8D0A}" dt="2024-03-07T22:41:13.268" v="0"/>
          <ac:inkMkLst>
            <pc:docMk/>
            <pc:sldMk cId="0" sldId="270"/>
            <ac:inkMk id="3" creationId="{3F1B0132-EEB1-B19F-2135-4847810B5554}"/>
          </ac:inkMkLst>
        </pc:inkChg>
        <pc:inkChg chg="add">
          <ac:chgData name="Gana 20210255" userId="42e1e7c3-4406-437b-937f-8db9f1f1a67e" providerId="ADAL" clId="{73076AAA-7163-F848-BCC5-ACA492DB8D0A}" dt="2024-03-07T22:41:16.568" v="1"/>
          <ac:inkMkLst>
            <pc:docMk/>
            <pc:sldMk cId="0" sldId="270"/>
            <ac:inkMk id="4" creationId="{043D832A-C3CF-6E19-BEC8-B30AC368CD01}"/>
          </ac:inkMkLst>
        </pc:inkChg>
        <pc:inkChg chg="add del">
          <ac:chgData name="Gana 20210255" userId="42e1e7c3-4406-437b-937f-8db9f1f1a67e" providerId="ADAL" clId="{73076AAA-7163-F848-BCC5-ACA492DB8D0A}" dt="2024-03-07T22:41:19.284" v="4"/>
          <ac:inkMkLst>
            <pc:docMk/>
            <pc:sldMk cId="0" sldId="270"/>
            <ac:inkMk id="5" creationId="{4354AAB8-E52B-EBE5-00EE-A7D11E69FE4C}"/>
          </ac:inkMkLst>
        </pc:inkChg>
        <pc:inkChg chg="add del">
          <ac:chgData name="Gana 20210255" userId="42e1e7c3-4406-437b-937f-8db9f1f1a67e" providerId="ADAL" clId="{73076AAA-7163-F848-BCC5-ACA492DB8D0A}" dt="2024-03-07T22:41:19.284" v="4"/>
          <ac:inkMkLst>
            <pc:docMk/>
            <pc:sldMk cId="0" sldId="270"/>
            <ac:inkMk id="6" creationId="{A676DFCE-EDE2-7FBB-B5B0-666015350D64}"/>
          </ac:inkMkLst>
        </pc:inkChg>
        <pc:inkChg chg="add reco">
          <ac:chgData name="Gana 20210255" userId="42e1e7c3-4406-437b-937f-8db9f1f1a67e" providerId="ADAL" clId="{73076AAA-7163-F848-BCC5-ACA492DB8D0A}" dt="2024-03-07T22:41:19.284" v="4"/>
          <ac:inkMkLst>
            <pc:docMk/>
            <pc:sldMk cId="0" sldId="270"/>
            <ac:inkMk id="7" creationId="{2FB2FE11-610B-1BA6-0D27-3C128BA561BB}"/>
          </ac:inkMkLst>
        </pc:inkChg>
        <pc:inkChg chg="add">
          <ac:chgData name="Gana 20210255" userId="42e1e7c3-4406-437b-937f-8db9f1f1a67e" providerId="ADAL" clId="{73076AAA-7163-F848-BCC5-ACA492DB8D0A}" dt="2024-03-07T22:41:23.862" v="5"/>
          <ac:inkMkLst>
            <pc:docMk/>
            <pc:sldMk cId="0" sldId="270"/>
            <ac:inkMk id="8" creationId="{AFC2E21B-E507-D94D-03E3-4190F48EDCC2}"/>
          </ac:inkMkLst>
        </pc:inkChg>
      </pc:sldChg>
      <pc:sldChg chg="addSp">
        <pc:chgData name="Gana 20210255" userId="42e1e7c3-4406-437b-937f-8db9f1f1a67e" providerId="ADAL" clId="{73076AAA-7163-F848-BCC5-ACA492DB8D0A}" dt="2024-03-07T22:41:46.342" v="9"/>
        <pc:sldMkLst>
          <pc:docMk/>
          <pc:sldMk cId="0" sldId="272"/>
        </pc:sldMkLst>
        <pc:inkChg chg="add">
          <ac:chgData name="Gana 20210255" userId="42e1e7c3-4406-437b-937f-8db9f1f1a67e" providerId="ADAL" clId="{73076AAA-7163-F848-BCC5-ACA492DB8D0A}" dt="2024-03-07T22:41:41.381" v="6"/>
          <ac:inkMkLst>
            <pc:docMk/>
            <pc:sldMk cId="0" sldId="272"/>
            <ac:inkMk id="3" creationId="{2B86E9EF-B733-6EAD-EB17-F6340B3FDAD4}"/>
          </ac:inkMkLst>
        </pc:inkChg>
        <pc:inkChg chg="add">
          <ac:chgData name="Gana 20210255" userId="42e1e7c3-4406-437b-937f-8db9f1f1a67e" providerId="ADAL" clId="{73076AAA-7163-F848-BCC5-ACA492DB8D0A}" dt="2024-03-07T22:41:44.170" v="7"/>
          <ac:inkMkLst>
            <pc:docMk/>
            <pc:sldMk cId="0" sldId="272"/>
            <ac:inkMk id="4" creationId="{C2913177-0524-5770-A87F-58149AF09C7F}"/>
          </ac:inkMkLst>
        </pc:inkChg>
        <pc:inkChg chg="add">
          <ac:chgData name="Gana 20210255" userId="42e1e7c3-4406-437b-937f-8db9f1f1a67e" providerId="ADAL" clId="{73076AAA-7163-F848-BCC5-ACA492DB8D0A}" dt="2024-03-07T22:41:45.495" v="8"/>
          <ac:inkMkLst>
            <pc:docMk/>
            <pc:sldMk cId="0" sldId="272"/>
            <ac:inkMk id="5" creationId="{E353E8B6-0561-9FB6-7FCE-B2BF74462ED9}"/>
          </ac:inkMkLst>
        </pc:inkChg>
        <pc:inkChg chg="add">
          <ac:chgData name="Gana 20210255" userId="42e1e7c3-4406-437b-937f-8db9f1f1a67e" providerId="ADAL" clId="{73076AAA-7163-F848-BCC5-ACA492DB8D0A}" dt="2024-03-07T22:41:46.342" v="9"/>
          <ac:inkMkLst>
            <pc:docMk/>
            <pc:sldMk cId="0" sldId="272"/>
            <ac:inkMk id="6" creationId="{4E898E72-EB9D-E1A7-5BE8-0EFB66E0C60C}"/>
          </ac:inkMkLst>
        </pc:inkChg>
      </pc:sldChg>
      <pc:sldChg chg="addSp">
        <pc:chgData name="Gana 20210255" userId="42e1e7c3-4406-437b-937f-8db9f1f1a67e" providerId="ADAL" clId="{73076AAA-7163-F848-BCC5-ACA492DB8D0A}" dt="2024-03-07T22:42:42.232" v="12"/>
        <pc:sldMkLst>
          <pc:docMk/>
          <pc:sldMk cId="0" sldId="273"/>
        </pc:sldMkLst>
        <pc:inkChg chg="add">
          <ac:chgData name="Gana 20210255" userId="42e1e7c3-4406-437b-937f-8db9f1f1a67e" providerId="ADAL" clId="{73076AAA-7163-F848-BCC5-ACA492DB8D0A}" dt="2024-03-07T22:41:57.102" v="10"/>
          <ac:inkMkLst>
            <pc:docMk/>
            <pc:sldMk cId="0" sldId="273"/>
            <ac:inkMk id="3" creationId="{D856F613-88FF-E75E-A037-D1AD03A36231}"/>
          </ac:inkMkLst>
        </pc:inkChg>
        <pc:inkChg chg="add">
          <ac:chgData name="Gana 20210255" userId="42e1e7c3-4406-437b-937f-8db9f1f1a67e" providerId="ADAL" clId="{73076AAA-7163-F848-BCC5-ACA492DB8D0A}" dt="2024-03-07T22:41:58.069" v="11"/>
          <ac:inkMkLst>
            <pc:docMk/>
            <pc:sldMk cId="0" sldId="273"/>
            <ac:inkMk id="4" creationId="{A2B4FAB4-A7FF-F542-38F8-52528A36097E}"/>
          </ac:inkMkLst>
        </pc:inkChg>
        <pc:inkChg chg="add">
          <ac:chgData name="Gana 20210255" userId="42e1e7c3-4406-437b-937f-8db9f1f1a67e" providerId="ADAL" clId="{73076AAA-7163-F848-BCC5-ACA492DB8D0A}" dt="2024-03-07T22:42:42.232" v="12"/>
          <ac:inkMkLst>
            <pc:docMk/>
            <pc:sldMk cId="0" sldId="273"/>
            <ac:inkMk id="5" creationId="{AFADE5B0-1461-0598-6AD4-5A088BE37095}"/>
          </ac:inkMkLst>
        </pc:inkChg>
      </pc:sldChg>
      <pc:sldChg chg="addSp delSp">
        <pc:chgData name="Gana 20210255" userId="42e1e7c3-4406-437b-937f-8db9f1f1a67e" providerId="ADAL" clId="{73076AAA-7163-F848-BCC5-ACA492DB8D0A}" dt="2024-03-07T22:46:41.273" v="17"/>
        <pc:sldMkLst>
          <pc:docMk/>
          <pc:sldMk cId="0" sldId="278"/>
        </pc:sldMkLst>
        <pc:inkChg chg="add">
          <ac:chgData name="Gana 20210255" userId="42e1e7c3-4406-437b-937f-8db9f1f1a67e" providerId="ADAL" clId="{73076AAA-7163-F848-BCC5-ACA492DB8D0A}" dt="2024-03-07T22:46:35.245" v="13"/>
          <ac:inkMkLst>
            <pc:docMk/>
            <pc:sldMk cId="0" sldId="278"/>
            <ac:inkMk id="3" creationId="{239AA818-A55E-4FA6-50FB-09239334D1A5}"/>
          </ac:inkMkLst>
        </pc:inkChg>
        <pc:inkChg chg="add del">
          <ac:chgData name="Gana 20210255" userId="42e1e7c3-4406-437b-937f-8db9f1f1a67e" providerId="ADAL" clId="{73076AAA-7163-F848-BCC5-ACA492DB8D0A}" dt="2024-03-07T22:46:37.721" v="16"/>
          <ac:inkMkLst>
            <pc:docMk/>
            <pc:sldMk cId="0" sldId="278"/>
            <ac:inkMk id="4" creationId="{93F96D4B-EC8F-1074-151B-76BAACCE3319}"/>
          </ac:inkMkLst>
        </pc:inkChg>
        <pc:inkChg chg="add del">
          <ac:chgData name="Gana 20210255" userId="42e1e7c3-4406-437b-937f-8db9f1f1a67e" providerId="ADAL" clId="{73076AAA-7163-F848-BCC5-ACA492DB8D0A}" dt="2024-03-07T22:46:37.721" v="16"/>
          <ac:inkMkLst>
            <pc:docMk/>
            <pc:sldMk cId="0" sldId="278"/>
            <ac:inkMk id="5" creationId="{D9657E8E-AF84-3E90-7F59-BF8FB6FD8225}"/>
          </ac:inkMkLst>
        </pc:inkChg>
        <pc:inkChg chg="add reco">
          <ac:chgData name="Gana 20210255" userId="42e1e7c3-4406-437b-937f-8db9f1f1a67e" providerId="ADAL" clId="{73076AAA-7163-F848-BCC5-ACA492DB8D0A}" dt="2024-03-07T22:46:37.721" v="16"/>
          <ac:inkMkLst>
            <pc:docMk/>
            <pc:sldMk cId="0" sldId="278"/>
            <ac:inkMk id="6" creationId="{2A909AA7-3049-6FE5-A6AF-BD8E2C630446}"/>
          </ac:inkMkLst>
        </pc:inkChg>
        <pc:inkChg chg="add">
          <ac:chgData name="Gana 20210255" userId="42e1e7c3-4406-437b-937f-8db9f1f1a67e" providerId="ADAL" clId="{73076AAA-7163-F848-BCC5-ACA492DB8D0A}" dt="2024-03-07T22:46:41.273" v="17"/>
          <ac:inkMkLst>
            <pc:docMk/>
            <pc:sldMk cId="0" sldId="278"/>
            <ac:inkMk id="7" creationId="{F664BEDD-B54F-E090-ACC2-08AA384A14AA}"/>
          </ac:inkMkLst>
        </pc:inkChg>
      </pc:sldChg>
      <pc:sldChg chg="addSp delSp">
        <pc:chgData name="Gana 20210255" userId="42e1e7c3-4406-437b-937f-8db9f1f1a67e" providerId="ADAL" clId="{73076AAA-7163-F848-BCC5-ACA492DB8D0A}" dt="2024-03-07T22:48:07.558" v="27"/>
        <pc:sldMkLst>
          <pc:docMk/>
          <pc:sldMk cId="0" sldId="286"/>
        </pc:sldMkLst>
        <pc:inkChg chg="add del">
          <ac:chgData name="Gana 20210255" userId="42e1e7c3-4406-437b-937f-8db9f1f1a67e" providerId="ADAL" clId="{73076AAA-7163-F848-BCC5-ACA492DB8D0A}" dt="2024-03-07T22:47:30.602" v="19"/>
          <ac:inkMkLst>
            <pc:docMk/>
            <pc:sldMk cId="0" sldId="286"/>
            <ac:inkMk id="2" creationId="{7EAEC92A-231E-9600-1896-8A5BA823AF11}"/>
          </ac:inkMkLst>
        </pc:inkChg>
        <pc:inkChg chg="add del">
          <ac:chgData name="Gana 20210255" userId="42e1e7c3-4406-437b-937f-8db9f1f1a67e" providerId="ADAL" clId="{73076AAA-7163-F848-BCC5-ACA492DB8D0A}" dt="2024-03-07T22:47:58.131" v="25"/>
          <ac:inkMkLst>
            <pc:docMk/>
            <pc:sldMk cId="0" sldId="286"/>
            <ac:inkMk id="3" creationId="{614F54BB-5540-C2D9-75DC-CC82B532ECA9}"/>
          </ac:inkMkLst>
        </pc:inkChg>
        <pc:inkChg chg="add del">
          <ac:chgData name="Gana 20210255" userId="42e1e7c3-4406-437b-937f-8db9f1f1a67e" providerId="ADAL" clId="{73076AAA-7163-F848-BCC5-ACA492DB8D0A}" dt="2024-03-07T22:47:58.095" v="23"/>
          <ac:inkMkLst>
            <pc:docMk/>
            <pc:sldMk cId="0" sldId="286"/>
            <ac:inkMk id="4" creationId="{206BE395-563B-F46E-23E5-97ADD84A426E}"/>
          </ac:inkMkLst>
        </pc:inkChg>
        <pc:inkChg chg="add del">
          <ac:chgData name="Gana 20210255" userId="42e1e7c3-4406-437b-937f-8db9f1f1a67e" providerId="ADAL" clId="{73076AAA-7163-F848-BCC5-ACA492DB8D0A}" dt="2024-03-07T22:47:58.113" v="24"/>
          <ac:inkMkLst>
            <pc:docMk/>
            <pc:sldMk cId="0" sldId="286"/>
            <ac:inkMk id="5" creationId="{875A6912-3F46-6E7B-287A-6458193E23D4}"/>
          </ac:inkMkLst>
        </pc:inkChg>
        <pc:inkChg chg="add">
          <ac:chgData name="Gana 20210255" userId="42e1e7c3-4406-437b-937f-8db9f1f1a67e" providerId="ADAL" clId="{73076AAA-7163-F848-BCC5-ACA492DB8D0A}" dt="2024-03-07T22:48:02.900" v="26"/>
          <ac:inkMkLst>
            <pc:docMk/>
            <pc:sldMk cId="0" sldId="286"/>
            <ac:inkMk id="6" creationId="{ABD18879-82FB-738B-768B-CF1ED35FCBA7}"/>
          </ac:inkMkLst>
        </pc:inkChg>
        <pc:inkChg chg="add">
          <ac:chgData name="Gana 20210255" userId="42e1e7c3-4406-437b-937f-8db9f1f1a67e" providerId="ADAL" clId="{73076AAA-7163-F848-BCC5-ACA492DB8D0A}" dt="2024-03-07T22:48:07.558" v="27"/>
          <ac:inkMkLst>
            <pc:docMk/>
            <pc:sldMk cId="0" sldId="286"/>
            <ac:inkMk id="7" creationId="{32B73C14-C448-EA78-6602-86FFCACF92B8}"/>
          </ac:inkMkLst>
        </pc:inkChg>
      </pc:sldChg>
    </pc:docChg>
  </pc:docChgLst>
  <pc:docChgLst>
    <pc:chgData name="Elhassan 20210176" userId="S::elhassan_20210176@fci.helwan.edu.eg::b323d17b-82d4-4b4a-b4e6-a6901078e57b" providerId="AD" clId="Web-{AD287434-B708-1138-2AAE-17F5DC68BFA7}"/>
    <pc:docChg chg="modSld">
      <pc:chgData name="Elhassan 20210176" userId="S::elhassan_20210176@fci.helwan.edu.eg::b323d17b-82d4-4b4a-b4e6-a6901078e57b" providerId="AD" clId="Web-{AD287434-B708-1138-2AAE-17F5DC68BFA7}" dt="2024-03-12T09:20:03.952" v="1" actId="1076"/>
      <pc:docMkLst>
        <pc:docMk/>
      </pc:docMkLst>
      <pc:sldChg chg="modSp">
        <pc:chgData name="Elhassan 20210176" userId="S::elhassan_20210176@fci.helwan.edu.eg::b323d17b-82d4-4b4a-b4e6-a6901078e57b" providerId="AD" clId="Web-{AD287434-B708-1138-2AAE-17F5DC68BFA7}" dt="2024-03-12T09:20:03.952" v="1" actId="1076"/>
        <pc:sldMkLst>
          <pc:docMk/>
          <pc:sldMk cId="0" sldId="261"/>
        </pc:sldMkLst>
        <pc:spChg chg="mod">
          <ac:chgData name="Elhassan 20210176" userId="S::elhassan_20210176@fci.helwan.edu.eg::b323d17b-82d4-4b4a-b4e6-a6901078e57b" providerId="AD" clId="Web-{AD287434-B708-1138-2AAE-17F5DC68BFA7}" dt="2024-03-12T09:20:03.952" v="1" actId="1076"/>
          <ac:spMkLst>
            <pc:docMk/>
            <pc:sldMk cId="0" sldId="261"/>
            <ac:spMk id="203" creationId="{00000000-0000-0000-0000-000000000000}"/>
          </ac:spMkLst>
        </pc:spChg>
      </pc:sldChg>
    </pc:docChg>
  </pc:docChgLst>
  <pc:docChgLst>
    <pc:chgData name="Nasreen Hussein" userId="S::nasreen_hussein_1695@fci.helwan.edu.eg::d2158c86-6c48-4a86-9a39-141f69b5bc5d" providerId="AD" clId="Web-{9D86F390-43DB-3109-7D1B-450E44A0AF86}"/>
    <pc:docChg chg="modSld">
      <pc:chgData name="Nasreen Hussein" userId="S::nasreen_hussein_1695@fci.helwan.edu.eg::d2158c86-6c48-4a86-9a39-141f69b5bc5d" providerId="AD" clId="Web-{9D86F390-43DB-3109-7D1B-450E44A0AF86}" dt="2024-02-27T13:31:00.965" v="6" actId="1076"/>
      <pc:docMkLst>
        <pc:docMk/>
      </pc:docMkLst>
      <pc:sldChg chg="modSp">
        <pc:chgData name="Nasreen Hussein" userId="S::nasreen_hussein_1695@fci.helwan.edu.eg::d2158c86-6c48-4a86-9a39-141f69b5bc5d" providerId="AD" clId="Web-{9D86F390-43DB-3109-7D1B-450E44A0AF86}" dt="2024-02-27T12:31:53.861" v="1" actId="1076"/>
        <pc:sldMkLst>
          <pc:docMk/>
          <pc:sldMk cId="0" sldId="260"/>
        </pc:sldMkLst>
        <pc:spChg chg="mod">
          <ac:chgData name="Nasreen Hussein" userId="S::nasreen_hussein_1695@fci.helwan.edu.eg::d2158c86-6c48-4a86-9a39-141f69b5bc5d" providerId="AD" clId="Web-{9D86F390-43DB-3109-7D1B-450E44A0AF86}" dt="2024-02-27T12:31:53.861" v="1" actId="1076"/>
          <ac:spMkLst>
            <pc:docMk/>
            <pc:sldMk cId="0" sldId="260"/>
            <ac:spMk id="156" creationId="{00000000-0000-0000-0000-000000000000}"/>
          </ac:spMkLst>
        </pc:spChg>
      </pc:sldChg>
      <pc:sldChg chg="modSp">
        <pc:chgData name="Nasreen Hussein" userId="S::nasreen_hussein_1695@fci.helwan.edu.eg::d2158c86-6c48-4a86-9a39-141f69b5bc5d" providerId="AD" clId="Web-{9D86F390-43DB-3109-7D1B-450E44A0AF86}" dt="2024-02-27T12:49:26.308" v="2" actId="1076"/>
        <pc:sldMkLst>
          <pc:docMk/>
          <pc:sldMk cId="0" sldId="263"/>
        </pc:sldMkLst>
        <pc:spChg chg="mod">
          <ac:chgData name="Nasreen Hussein" userId="S::nasreen_hussein_1695@fci.helwan.edu.eg::d2158c86-6c48-4a86-9a39-141f69b5bc5d" providerId="AD" clId="Web-{9D86F390-43DB-3109-7D1B-450E44A0AF86}" dt="2024-02-27T12:49:26.308" v="2" actId="1076"/>
          <ac:spMkLst>
            <pc:docMk/>
            <pc:sldMk cId="0" sldId="263"/>
            <ac:spMk id="236" creationId="{00000000-0000-0000-0000-000000000000}"/>
          </ac:spMkLst>
        </pc:spChg>
      </pc:sldChg>
      <pc:sldChg chg="modSp">
        <pc:chgData name="Nasreen Hussein" userId="S::nasreen_hussein_1695@fci.helwan.edu.eg::d2158c86-6c48-4a86-9a39-141f69b5bc5d" providerId="AD" clId="Web-{9D86F390-43DB-3109-7D1B-450E44A0AF86}" dt="2024-02-27T12:56:15.571" v="3" actId="1076"/>
        <pc:sldMkLst>
          <pc:docMk/>
          <pc:sldMk cId="0" sldId="264"/>
        </pc:sldMkLst>
        <pc:spChg chg="mod">
          <ac:chgData name="Nasreen Hussein" userId="S::nasreen_hussein_1695@fci.helwan.edu.eg::d2158c86-6c48-4a86-9a39-141f69b5bc5d" providerId="AD" clId="Web-{9D86F390-43DB-3109-7D1B-450E44A0AF86}" dt="2024-02-27T12:56:15.571" v="3" actId="1076"/>
          <ac:spMkLst>
            <pc:docMk/>
            <pc:sldMk cId="0" sldId="264"/>
            <ac:spMk id="250" creationId="{00000000-0000-0000-0000-000000000000}"/>
          </ac:spMkLst>
        </pc:spChg>
      </pc:sldChg>
      <pc:sldChg chg="modSp">
        <pc:chgData name="Nasreen Hussein" userId="S::nasreen_hussein_1695@fci.helwan.edu.eg::d2158c86-6c48-4a86-9a39-141f69b5bc5d" providerId="AD" clId="Web-{9D86F390-43DB-3109-7D1B-450E44A0AF86}" dt="2024-02-27T13:12:05.402" v="4" actId="1076"/>
        <pc:sldMkLst>
          <pc:docMk/>
          <pc:sldMk cId="0" sldId="270"/>
        </pc:sldMkLst>
        <pc:spChg chg="mod">
          <ac:chgData name="Nasreen Hussein" userId="S::nasreen_hussein_1695@fci.helwan.edu.eg::d2158c86-6c48-4a86-9a39-141f69b5bc5d" providerId="AD" clId="Web-{9D86F390-43DB-3109-7D1B-450E44A0AF86}" dt="2024-02-27T13:12:05.402" v="4" actId="1076"/>
          <ac:spMkLst>
            <pc:docMk/>
            <pc:sldMk cId="0" sldId="270"/>
            <ac:spMk id="336" creationId="{00000000-0000-0000-0000-000000000000}"/>
          </ac:spMkLst>
        </pc:spChg>
      </pc:sldChg>
      <pc:sldChg chg="modSp">
        <pc:chgData name="Nasreen Hussein" userId="S::nasreen_hussein_1695@fci.helwan.edu.eg::d2158c86-6c48-4a86-9a39-141f69b5bc5d" providerId="AD" clId="Web-{9D86F390-43DB-3109-7D1B-450E44A0AF86}" dt="2024-02-27T13:23:14.933" v="5" actId="1076"/>
        <pc:sldMkLst>
          <pc:docMk/>
          <pc:sldMk cId="0" sldId="272"/>
        </pc:sldMkLst>
        <pc:spChg chg="mod">
          <ac:chgData name="Nasreen Hussein" userId="S::nasreen_hussein_1695@fci.helwan.edu.eg::d2158c86-6c48-4a86-9a39-141f69b5bc5d" providerId="AD" clId="Web-{9D86F390-43DB-3109-7D1B-450E44A0AF86}" dt="2024-02-27T13:23:14.933" v="5" actId="1076"/>
          <ac:spMkLst>
            <pc:docMk/>
            <pc:sldMk cId="0" sldId="272"/>
            <ac:spMk id="403" creationId="{00000000-0000-0000-0000-000000000000}"/>
          </ac:spMkLst>
        </pc:spChg>
      </pc:sldChg>
      <pc:sldChg chg="modSp">
        <pc:chgData name="Nasreen Hussein" userId="S::nasreen_hussein_1695@fci.helwan.edu.eg::d2158c86-6c48-4a86-9a39-141f69b5bc5d" providerId="AD" clId="Web-{9D86F390-43DB-3109-7D1B-450E44A0AF86}" dt="2024-02-27T13:31:00.965" v="6" actId="1076"/>
        <pc:sldMkLst>
          <pc:docMk/>
          <pc:sldMk cId="0" sldId="274"/>
        </pc:sldMkLst>
        <pc:spChg chg="mod">
          <ac:chgData name="Nasreen Hussein" userId="S::nasreen_hussein_1695@fci.helwan.edu.eg::d2158c86-6c48-4a86-9a39-141f69b5bc5d" providerId="AD" clId="Web-{9D86F390-43DB-3109-7D1B-450E44A0AF86}" dt="2024-02-27T13:31:00.965" v="6" actId="1076"/>
          <ac:spMkLst>
            <pc:docMk/>
            <pc:sldMk cId="0" sldId="274"/>
            <ac:spMk id="426" creationId="{00000000-0000-0000-0000-000000000000}"/>
          </ac:spMkLst>
        </pc:spChg>
      </pc:sldChg>
    </pc:docChg>
  </pc:docChgLst>
  <pc:docChgLst>
    <pc:chgData name="Mostafa Magdy" userId="S::mostafa_201900826@fci.helwan.edu.eg::da2d6df9-84c4-41c8-bf2e-ff81a752b2c9" providerId="AD" clId="Web-{27A6C904-B2D0-4F73-88E1-D7BDD5255D46}"/>
    <pc:docChg chg="modSld">
      <pc:chgData name="Mostafa Magdy" userId="S::mostafa_201900826@fci.helwan.edu.eg::da2d6df9-84c4-41c8-bf2e-ff81a752b2c9" providerId="AD" clId="Web-{27A6C904-B2D0-4F73-88E1-D7BDD5255D46}" dt="2024-03-12T09:06:43.874" v="125" actId="20577"/>
      <pc:docMkLst>
        <pc:docMk/>
      </pc:docMkLst>
      <pc:sldChg chg="modSp">
        <pc:chgData name="Mostafa Magdy" userId="S::mostafa_201900826@fci.helwan.edu.eg::da2d6df9-84c4-41c8-bf2e-ff81a752b2c9" providerId="AD" clId="Web-{27A6C904-B2D0-4F73-88E1-D7BDD5255D46}" dt="2024-03-12T09:05:52.856" v="4" actId="20577"/>
        <pc:sldMkLst>
          <pc:docMk/>
          <pc:sldMk cId="0" sldId="257"/>
        </pc:sldMkLst>
        <pc:spChg chg="mod">
          <ac:chgData name="Mostafa Magdy" userId="S::mostafa_201900826@fci.helwan.edu.eg::da2d6df9-84c4-41c8-bf2e-ff81a752b2c9" providerId="AD" clId="Web-{27A6C904-B2D0-4F73-88E1-D7BDD5255D46}" dt="2024-03-12T09:05:52.466" v="1" actId="20577"/>
          <ac:spMkLst>
            <pc:docMk/>
            <pc:sldMk cId="0" sldId="257"/>
            <ac:spMk id="127" creationId="{00000000-0000-0000-0000-000000000000}"/>
          </ac:spMkLst>
        </pc:spChg>
        <pc:spChg chg="mod">
          <ac:chgData name="Mostafa Magdy" userId="S::mostafa_201900826@fci.helwan.edu.eg::da2d6df9-84c4-41c8-bf2e-ff81a752b2c9" providerId="AD" clId="Web-{27A6C904-B2D0-4F73-88E1-D7BDD5255D46}" dt="2024-03-12T09:05:52.497" v="3" actId="20577"/>
          <ac:spMkLst>
            <pc:docMk/>
            <pc:sldMk cId="0" sldId="257"/>
            <ac:spMk id="128" creationId="{00000000-0000-0000-0000-000000000000}"/>
          </ac:spMkLst>
        </pc:spChg>
        <pc:spChg chg="mod">
          <ac:chgData name="Mostafa Magdy" userId="S::mostafa_201900826@fci.helwan.edu.eg::da2d6df9-84c4-41c8-bf2e-ff81a752b2c9" providerId="AD" clId="Web-{27A6C904-B2D0-4F73-88E1-D7BDD5255D46}" dt="2024-03-12T09:05:52.856" v="4" actId="20577"/>
          <ac:spMkLst>
            <pc:docMk/>
            <pc:sldMk cId="0" sldId="257"/>
            <ac:spMk id="130" creationId="{00000000-0000-0000-0000-000000000000}"/>
          </ac:spMkLst>
        </pc:spChg>
      </pc:sldChg>
      <pc:sldChg chg="modSp">
        <pc:chgData name="Mostafa Magdy" userId="S::mostafa_201900826@fci.helwan.edu.eg::da2d6df9-84c4-41c8-bf2e-ff81a752b2c9" providerId="AD" clId="Web-{27A6C904-B2D0-4F73-88E1-D7BDD5255D46}" dt="2024-03-12T09:05:54.184" v="7" actId="20577"/>
        <pc:sldMkLst>
          <pc:docMk/>
          <pc:sldMk cId="0" sldId="258"/>
        </pc:sldMkLst>
        <pc:spChg chg="mod">
          <ac:chgData name="Mostafa Magdy" userId="S::mostafa_201900826@fci.helwan.edu.eg::da2d6df9-84c4-41c8-bf2e-ff81a752b2c9" providerId="AD" clId="Web-{27A6C904-B2D0-4F73-88E1-D7BDD5255D46}" dt="2024-03-12T09:05:54.169" v="6" actId="20577"/>
          <ac:spMkLst>
            <pc:docMk/>
            <pc:sldMk cId="0" sldId="258"/>
            <ac:spMk id="138" creationId="{00000000-0000-0000-0000-000000000000}"/>
          </ac:spMkLst>
        </pc:spChg>
        <pc:spChg chg="mod">
          <ac:chgData name="Mostafa Magdy" userId="S::mostafa_201900826@fci.helwan.edu.eg::da2d6df9-84c4-41c8-bf2e-ff81a752b2c9" providerId="AD" clId="Web-{27A6C904-B2D0-4F73-88E1-D7BDD5255D46}" dt="2024-03-12T09:05:54.184" v="7" actId="20577"/>
          <ac:spMkLst>
            <pc:docMk/>
            <pc:sldMk cId="0" sldId="258"/>
            <ac:spMk id="140" creationId="{00000000-0000-0000-0000-000000000000}"/>
          </ac:spMkLst>
        </pc:spChg>
      </pc:sldChg>
      <pc:sldChg chg="modSp">
        <pc:chgData name="Mostafa Magdy" userId="S::mostafa_201900826@fci.helwan.edu.eg::da2d6df9-84c4-41c8-bf2e-ff81a752b2c9" providerId="AD" clId="Web-{27A6C904-B2D0-4F73-88E1-D7BDD5255D46}" dt="2024-03-12T09:05:56.325" v="12" actId="20577"/>
        <pc:sldMkLst>
          <pc:docMk/>
          <pc:sldMk cId="0" sldId="259"/>
        </pc:sldMkLst>
        <pc:spChg chg="mod">
          <ac:chgData name="Mostafa Magdy" userId="S::mostafa_201900826@fci.helwan.edu.eg::da2d6df9-84c4-41c8-bf2e-ff81a752b2c9" providerId="AD" clId="Web-{27A6C904-B2D0-4F73-88E1-D7BDD5255D46}" dt="2024-03-12T09:05:55.935" v="8" actId="20577"/>
          <ac:spMkLst>
            <pc:docMk/>
            <pc:sldMk cId="0" sldId="259"/>
            <ac:spMk id="149" creationId="{00000000-0000-0000-0000-000000000000}"/>
          </ac:spMkLst>
        </pc:spChg>
        <pc:spChg chg="mod">
          <ac:chgData name="Mostafa Magdy" userId="S::mostafa_201900826@fci.helwan.edu.eg::da2d6df9-84c4-41c8-bf2e-ff81a752b2c9" providerId="AD" clId="Web-{27A6C904-B2D0-4F73-88E1-D7BDD5255D46}" dt="2024-03-12T09:05:55.966" v="10" actId="20577"/>
          <ac:spMkLst>
            <pc:docMk/>
            <pc:sldMk cId="0" sldId="259"/>
            <ac:spMk id="151" creationId="{00000000-0000-0000-0000-000000000000}"/>
          </ac:spMkLst>
        </pc:spChg>
        <pc:spChg chg="mod">
          <ac:chgData name="Mostafa Magdy" userId="S::mostafa_201900826@fci.helwan.edu.eg::da2d6df9-84c4-41c8-bf2e-ff81a752b2c9" providerId="AD" clId="Web-{27A6C904-B2D0-4F73-88E1-D7BDD5255D46}" dt="2024-03-12T09:05:55.981" v="11" actId="20577"/>
          <ac:spMkLst>
            <pc:docMk/>
            <pc:sldMk cId="0" sldId="259"/>
            <ac:spMk id="153" creationId="{00000000-0000-0000-0000-000000000000}"/>
          </ac:spMkLst>
        </pc:spChg>
        <pc:spChg chg="mod">
          <ac:chgData name="Mostafa Magdy" userId="S::mostafa_201900826@fci.helwan.edu.eg::da2d6df9-84c4-41c8-bf2e-ff81a752b2c9" providerId="AD" clId="Web-{27A6C904-B2D0-4F73-88E1-D7BDD5255D46}" dt="2024-03-12T09:05:56.325" v="12" actId="20577"/>
          <ac:spMkLst>
            <pc:docMk/>
            <pc:sldMk cId="0" sldId="259"/>
            <ac:spMk id="155" creationId="{00000000-0000-0000-0000-000000000000}"/>
          </ac:spMkLst>
        </pc:spChg>
      </pc:sldChg>
      <pc:sldChg chg="modSp">
        <pc:chgData name="Mostafa Magdy" userId="S::mostafa_201900826@fci.helwan.edu.eg::da2d6df9-84c4-41c8-bf2e-ff81a752b2c9" providerId="AD" clId="Web-{27A6C904-B2D0-4F73-88E1-D7BDD5255D46}" dt="2024-03-12T09:06:11.638" v="30" actId="20577"/>
        <pc:sldMkLst>
          <pc:docMk/>
          <pc:sldMk cId="0" sldId="260"/>
        </pc:sldMkLst>
        <pc:spChg chg="mod">
          <ac:chgData name="Mostafa Magdy" userId="S::mostafa_201900826@fci.helwan.edu.eg::da2d6df9-84c4-41c8-bf2e-ff81a752b2c9" providerId="AD" clId="Web-{27A6C904-B2D0-4F73-88E1-D7BDD5255D46}" dt="2024-03-12T09:06:11.529" v="29" actId="20577"/>
          <ac:spMkLst>
            <pc:docMk/>
            <pc:sldMk cId="0" sldId="260"/>
            <ac:spMk id="163" creationId="{00000000-0000-0000-0000-000000000000}"/>
          </ac:spMkLst>
        </pc:spChg>
        <pc:spChg chg="mod">
          <ac:chgData name="Mostafa Magdy" userId="S::mostafa_201900826@fci.helwan.edu.eg::da2d6df9-84c4-41c8-bf2e-ff81a752b2c9" providerId="AD" clId="Web-{27A6C904-B2D0-4F73-88E1-D7BDD5255D46}" dt="2024-03-12T09:06:11.638" v="30" actId="20577"/>
          <ac:spMkLst>
            <pc:docMk/>
            <pc:sldMk cId="0" sldId="260"/>
            <ac:spMk id="164" creationId="{00000000-0000-0000-0000-000000000000}"/>
          </ac:spMkLst>
        </pc:spChg>
      </pc:sldChg>
      <pc:sldChg chg="modSp">
        <pc:chgData name="Mostafa Magdy" userId="S::mostafa_201900826@fci.helwan.edu.eg::da2d6df9-84c4-41c8-bf2e-ff81a752b2c9" providerId="AD" clId="Web-{27A6C904-B2D0-4F73-88E1-D7BDD5255D46}" dt="2024-03-12T09:06:14.310" v="40" actId="20577"/>
        <pc:sldMkLst>
          <pc:docMk/>
          <pc:sldMk cId="0" sldId="261"/>
        </pc:sldMkLst>
        <pc:spChg chg="mod">
          <ac:chgData name="Mostafa Magdy" userId="S::mostafa_201900826@fci.helwan.edu.eg::da2d6df9-84c4-41c8-bf2e-ff81a752b2c9" providerId="AD" clId="Web-{27A6C904-B2D0-4F73-88E1-D7BDD5255D46}" dt="2024-03-12T09:06:13.732" v="31" actId="20577"/>
          <ac:spMkLst>
            <pc:docMk/>
            <pc:sldMk cId="0" sldId="261"/>
            <ac:spMk id="216" creationId="{00000000-0000-0000-0000-000000000000}"/>
          </ac:spMkLst>
        </pc:spChg>
        <pc:spChg chg="mod">
          <ac:chgData name="Mostafa Magdy" userId="S::mostafa_201900826@fci.helwan.edu.eg::da2d6df9-84c4-41c8-bf2e-ff81a752b2c9" providerId="AD" clId="Web-{27A6C904-B2D0-4F73-88E1-D7BDD5255D46}" dt="2024-03-12T09:06:13.763" v="32" actId="20577"/>
          <ac:spMkLst>
            <pc:docMk/>
            <pc:sldMk cId="0" sldId="261"/>
            <ac:spMk id="217" creationId="{00000000-0000-0000-0000-000000000000}"/>
          </ac:spMkLst>
        </pc:spChg>
        <pc:spChg chg="mod">
          <ac:chgData name="Mostafa Magdy" userId="S::mostafa_201900826@fci.helwan.edu.eg::da2d6df9-84c4-41c8-bf2e-ff81a752b2c9" providerId="AD" clId="Web-{27A6C904-B2D0-4F73-88E1-D7BDD5255D46}" dt="2024-03-12T09:06:14.013" v="33" actId="20577"/>
          <ac:spMkLst>
            <pc:docMk/>
            <pc:sldMk cId="0" sldId="261"/>
            <ac:spMk id="218" creationId="{00000000-0000-0000-0000-000000000000}"/>
          </ac:spMkLst>
        </pc:spChg>
        <pc:spChg chg="mod">
          <ac:chgData name="Mostafa Magdy" userId="S::mostafa_201900826@fci.helwan.edu.eg::da2d6df9-84c4-41c8-bf2e-ff81a752b2c9" providerId="AD" clId="Web-{27A6C904-B2D0-4F73-88E1-D7BDD5255D46}" dt="2024-03-12T09:06:14.045" v="35" actId="20577"/>
          <ac:spMkLst>
            <pc:docMk/>
            <pc:sldMk cId="0" sldId="261"/>
            <ac:spMk id="219" creationId="{00000000-0000-0000-0000-000000000000}"/>
          </ac:spMkLst>
        </pc:spChg>
        <pc:spChg chg="mod">
          <ac:chgData name="Mostafa Magdy" userId="S::mostafa_201900826@fci.helwan.edu.eg::da2d6df9-84c4-41c8-bf2e-ff81a752b2c9" providerId="AD" clId="Web-{27A6C904-B2D0-4F73-88E1-D7BDD5255D46}" dt="2024-03-12T09:06:14.076" v="36" actId="20577"/>
          <ac:spMkLst>
            <pc:docMk/>
            <pc:sldMk cId="0" sldId="261"/>
            <ac:spMk id="220" creationId="{00000000-0000-0000-0000-000000000000}"/>
          </ac:spMkLst>
        </pc:spChg>
        <pc:spChg chg="mod">
          <ac:chgData name="Mostafa Magdy" userId="S::mostafa_201900826@fci.helwan.edu.eg::da2d6df9-84c4-41c8-bf2e-ff81a752b2c9" providerId="AD" clId="Web-{27A6C904-B2D0-4F73-88E1-D7BDD5255D46}" dt="2024-03-12T09:06:14.107" v="37" actId="20577"/>
          <ac:spMkLst>
            <pc:docMk/>
            <pc:sldMk cId="0" sldId="261"/>
            <ac:spMk id="221" creationId="{00000000-0000-0000-0000-000000000000}"/>
          </ac:spMkLst>
        </pc:spChg>
        <pc:spChg chg="mod">
          <ac:chgData name="Mostafa Magdy" userId="S::mostafa_201900826@fci.helwan.edu.eg::da2d6df9-84c4-41c8-bf2e-ff81a752b2c9" providerId="AD" clId="Web-{27A6C904-B2D0-4F73-88E1-D7BDD5255D46}" dt="2024-03-12T09:06:14.138" v="38" actId="20577"/>
          <ac:spMkLst>
            <pc:docMk/>
            <pc:sldMk cId="0" sldId="261"/>
            <ac:spMk id="222" creationId="{00000000-0000-0000-0000-000000000000}"/>
          </ac:spMkLst>
        </pc:spChg>
        <pc:spChg chg="mod">
          <ac:chgData name="Mostafa Magdy" userId="S::mostafa_201900826@fci.helwan.edu.eg::da2d6df9-84c4-41c8-bf2e-ff81a752b2c9" providerId="AD" clId="Web-{27A6C904-B2D0-4F73-88E1-D7BDD5255D46}" dt="2024-03-12T09:06:14.263" v="39" actId="20577"/>
          <ac:spMkLst>
            <pc:docMk/>
            <pc:sldMk cId="0" sldId="261"/>
            <ac:spMk id="223" creationId="{00000000-0000-0000-0000-000000000000}"/>
          </ac:spMkLst>
        </pc:spChg>
        <pc:spChg chg="mod">
          <ac:chgData name="Mostafa Magdy" userId="S::mostafa_201900826@fci.helwan.edu.eg::da2d6df9-84c4-41c8-bf2e-ff81a752b2c9" providerId="AD" clId="Web-{27A6C904-B2D0-4F73-88E1-D7BDD5255D46}" dt="2024-03-12T09:06:14.310" v="40" actId="20577"/>
          <ac:spMkLst>
            <pc:docMk/>
            <pc:sldMk cId="0" sldId="261"/>
            <ac:spMk id="224" creationId="{00000000-0000-0000-0000-000000000000}"/>
          </ac:spMkLst>
        </pc:spChg>
      </pc:sldChg>
      <pc:sldChg chg="modSp">
        <pc:chgData name="Mostafa Magdy" userId="S::mostafa_201900826@fci.helwan.edu.eg::da2d6df9-84c4-41c8-bf2e-ff81a752b2c9" providerId="AD" clId="Web-{27A6C904-B2D0-4F73-88E1-D7BDD5255D46}" dt="2024-03-12T09:06:15.857" v="42" actId="20577"/>
        <pc:sldMkLst>
          <pc:docMk/>
          <pc:sldMk cId="0" sldId="262"/>
        </pc:sldMkLst>
        <pc:spChg chg="mod">
          <ac:chgData name="Mostafa Magdy" userId="S::mostafa_201900826@fci.helwan.edu.eg::da2d6df9-84c4-41c8-bf2e-ff81a752b2c9" providerId="AD" clId="Web-{27A6C904-B2D0-4F73-88E1-D7BDD5255D46}" dt="2024-03-12T09:06:15.826" v="41" actId="20577"/>
          <ac:spMkLst>
            <pc:docMk/>
            <pc:sldMk cId="0" sldId="262"/>
            <ac:spMk id="232" creationId="{00000000-0000-0000-0000-000000000000}"/>
          </ac:spMkLst>
        </pc:spChg>
        <pc:spChg chg="mod">
          <ac:chgData name="Mostafa Magdy" userId="S::mostafa_201900826@fci.helwan.edu.eg::da2d6df9-84c4-41c8-bf2e-ff81a752b2c9" providerId="AD" clId="Web-{27A6C904-B2D0-4F73-88E1-D7BDD5255D46}" dt="2024-03-12T09:06:15.857" v="42" actId="20577"/>
          <ac:spMkLst>
            <pc:docMk/>
            <pc:sldMk cId="0" sldId="262"/>
            <ac:spMk id="235" creationId="{00000000-0000-0000-0000-000000000000}"/>
          </ac:spMkLst>
        </pc:spChg>
      </pc:sldChg>
      <pc:sldChg chg="modSp">
        <pc:chgData name="Mostafa Magdy" userId="S::mostafa_201900826@fci.helwan.edu.eg::da2d6df9-84c4-41c8-bf2e-ff81a752b2c9" providerId="AD" clId="Web-{27A6C904-B2D0-4F73-88E1-D7BDD5255D46}" dt="2024-03-12T09:06:17.842" v="43" actId="20577"/>
        <pc:sldMkLst>
          <pc:docMk/>
          <pc:sldMk cId="0" sldId="263"/>
        </pc:sldMkLst>
        <pc:spChg chg="mod">
          <ac:chgData name="Mostafa Magdy" userId="S::mostafa_201900826@fci.helwan.edu.eg::da2d6df9-84c4-41c8-bf2e-ff81a752b2c9" providerId="AD" clId="Web-{27A6C904-B2D0-4F73-88E1-D7BDD5255D46}" dt="2024-03-12T09:06:17.842" v="43" actId="20577"/>
          <ac:spMkLst>
            <pc:docMk/>
            <pc:sldMk cId="0" sldId="263"/>
            <ac:spMk id="249" creationId="{00000000-0000-0000-0000-000000000000}"/>
          </ac:spMkLst>
        </pc:spChg>
      </pc:sldChg>
      <pc:sldChg chg="modSp">
        <pc:chgData name="Mostafa Magdy" userId="S::mostafa_201900826@fci.helwan.edu.eg::da2d6df9-84c4-41c8-bf2e-ff81a752b2c9" providerId="AD" clId="Web-{27A6C904-B2D0-4F73-88E1-D7BDD5255D46}" dt="2024-03-12T09:06:02.700" v="26" actId="20577"/>
        <pc:sldMkLst>
          <pc:docMk/>
          <pc:sldMk cId="0" sldId="264"/>
        </pc:sldMkLst>
        <pc:spChg chg="mod">
          <ac:chgData name="Mostafa Magdy" userId="S::mostafa_201900826@fci.helwan.edu.eg::da2d6df9-84c4-41c8-bf2e-ff81a752b2c9" providerId="AD" clId="Web-{27A6C904-B2D0-4F73-88E1-D7BDD5255D46}" dt="2024-03-12T09:06:02.310" v="23" actId="20577"/>
          <ac:spMkLst>
            <pc:docMk/>
            <pc:sldMk cId="0" sldId="264"/>
            <ac:spMk id="257" creationId="{00000000-0000-0000-0000-000000000000}"/>
          </ac:spMkLst>
        </pc:spChg>
        <pc:spChg chg="mod">
          <ac:chgData name="Mostafa Magdy" userId="S::mostafa_201900826@fci.helwan.edu.eg::da2d6df9-84c4-41c8-bf2e-ff81a752b2c9" providerId="AD" clId="Web-{27A6C904-B2D0-4F73-88E1-D7BDD5255D46}" dt="2024-03-12T09:06:02.669" v="25" actId="20577"/>
          <ac:spMkLst>
            <pc:docMk/>
            <pc:sldMk cId="0" sldId="264"/>
            <ac:spMk id="261" creationId="{00000000-0000-0000-0000-000000000000}"/>
          </ac:spMkLst>
        </pc:spChg>
        <pc:spChg chg="mod">
          <ac:chgData name="Mostafa Magdy" userId="S::mostafa_201900826@fci.helwan.edu.eg::da2d6df9-84c4-41c8-bf2e-ff81a752b2c9" providerId="AD" clId="Web-{27A6C904-B2D0-4F73-88E1-D7BDD5255D46}" dt="2024-03-12T09:06:02.700" v="26" actId="20577"/>
          <ac:spMkLst>
            <pc:docMk/>
            <pc:sldMk cId="0" sldId="264"/>
            <ac:spMk id="263" creationId="{00000000-0000-0000-0000-000000000000}"/>
          </ac:spMkLst>
        </pc:spChg>
      </pc:sldChg>
      <pc:sldChg chg="modSp">
        <pc:chgData name="Mostafa Magdy" userId="S::mostafa_201900826@fci.helwan.edu.eg::da2d6df9-84c4-41c8-bf2e-ff81a752b2c9" providerId="AD" clId="Web-{27A6C904-B2D0-4F73-88E1-D7BDD5255D46}" dt="2024-03-12T09:06:20.873" v="47" actId="20577"/>
        <pc:sldMkLst>
          <pc:docMk/>
          <pc:sldMk cId="0" sldId="265"/>
        </pc:sldMkLst>
        <pc:spChg chg="mod">
          <ac:chgData name="Mostafa Magdy" userId="S::mostafa_201900826@fci.helwan.edu.eg::da2d6df9-84c4-41c8-bf2e-ff81a752b2c9" providerId="AD" clId="Web-{27A6C904-B2D0-4F73-88E1-D7BDD5255D46}" dt="2024-03-12T09:06:20.826" v="44" actId="20577"/>
          <ac:spMkLst>
            <pc:docMk/>
            <pc:sldMk cId="0" sldId="265"/>
            <ac:spMk id="271" creationId="{00000000-0000-0000-0000-000000000000}"/>
          </ac:spMkLst>
        </pc:spChg>
        <pc:spChg chg="mod">
          <ac:chgData name="Mostafa Magdy" userId="S::mostafa_201900826@fci.helwan.edu.eg::da2d6df9-84c4-41c8-bf2e-ff81a752b2c9" providerId="AD" clId="Web-{27A6C904-B2D0-4F73-88E1-D7BDD5255D46}" dt="2024-03-12T09:06:20.842" v="45" actId="20577"/>
          <ac:spMkLst>
            <pc:docMk/>
            <pc:sldMk cId="0" sldId="265"/>
            <ac:spMk id="272" creationId="{00000000-0000-0000-0000-000000000000}"/>
          </ac:spMkLst>
        </pc:spChg>
        <pc:spChg chg="mod">
          <ac:chgData name="Mostafa Magdy" userId="S::mostafa_201900826@fci.helwan.edu.eg::da2d6df9-84c4-41c8-bf2e-ff81a752b2c9" providerId="AD" clId="Web-{27A6C904-B2D0-4F73-88E1-D7BDD5255D46}" dt="2024-03-12T09:06:20.857" v="46" actId="20577"/>
          <ac:spMkLst>
            <pc:docMk/>
            <pc:sldMk cId="0" sldId="265"/>
            <ac:spMk id="273" creationId="{00000000-0000-0000-0000-000000000000}"/>
          </ac:spMkLst>
        </pc:spChg>
        <pc:spChg chg="mod">
          <ac:chgData name="Mostafa Magdy" userId="S::mostafa_201900826@fci.helwan.edu.eg::da2d6df9-84c4-41c8-bf2e-ff81a752b2c9" providerId="AD" clId="Web-{27A6C904-B2D0-4F73-88E1-D7BDD5255D46}" dt="2024-03-12T09:06:20.873" v="47" actId="20577"/>
          <ac:spMkLst>
            <pc:docMk/>
            <pc:sldMk cId="0" sldId="265"/>
            <ac:spMk id="275" creationId="{00000000-0000-0000-0000-000000000000}"/>
          </ac:spMkLst>
        </pc:spChg>
      </pc:sldChg>
      <pc:sldChg chg="modSp">
        <pc:chgData name="Mostafa Magdy" userId="S::mostafa_201900826@fci.helwan.edu.eg::da2d6df9-84c4-41c8-bf2e-ff81a752b2c9" providerId="AD" clId="Web-{27A6C904-B2D0-4F73-88E1-D7BDD5255D46}" dt="2024-03-12T09:06:04.325" v="27" actId="20577"/>
        <pc:sldMkLst>
          <pc:docMk/>
          <pc:sldMk cId="0" sldId="268"/>
        </pc:sldMkLst>
        <pc:spChg chg="mod">
          <ac:chgData name="Mostafa Magdy" userId="S::mostafa_201900826@fci.helwan.edu.eg::da2d6df9-84c4-41c8-bf2e-ff81a752b2c9" providerId="AD" clId="Web-{27A6C904-B2D0-4F73-88E1-D7BDD5255D46}" dt="2024-03-12T09:06:04.325" v="27" actId="20577"/>
          <ac:spMkLst>
            <pc:docMk/>
            <pc:sldMk cId="0" sldId="268"/>
            <ac:spMk id="326" creationId="{00000000-0000-0000-0000-000000000000}"/>
          </ac:spMkLst>
        </pc:spChg>
      </pc:sldChg>
      <pc:sldChg chg="modSp">
        <pc:chgData name="Mostafa Magdy" userId="S::mostafa_201900826@fci.helwan.edu.eg::da2d6df9-84c4-41c8-bf2e-ff81a752b2c9" providerId="AD" clId="Web-{27A6C904-B2D0-4F73-88E1-D7BDD5255D46}" dt="2024-03-12T09:06:21.810" v="48" actId="20577"/>
        <pc:sldMkLst>
          <pc:docMk/>
          <pc:sldMk cId="0" sldId="269"/>
        </pc:sldMkLst>
        <pc:spChg chg="mod">
          <ac:chgData name="Mostafa Magdy" userId="S::mostafa_201900826@fci.helwan.edu.eg::da2d6df9-84c4-41c8-bf2e-ff81a752b2c9" providerId="AD" clId="Web-{27A6C904-B2D0-4F73-88E1-D7BDD5255D46}" dt="2024-03-12T09:06:21.810" v="48" actId="20577"/>
          <ac:spMkLst>
            <pc:docMk/>
            <pc:sldMk cId="0" sldId="269"/>
            <ac:spMk id="335" creationId="{00000000-0000-0000-0000-000000000000}"/>
          </ac:spMkLst>
        </pc:spChg>
      </pc:sldChg>
      <pc:sldChg chg="modSp">
        <pc:chgData name="Mostafa Magdy" userId="S::mostafa_201900826@fci.helwan.edu.eg::da2d6df9-84c4-41c8-bf2e-ff81a752b2c9" providerId="AD" clId="Web-{27A6C904-B2D0-4F73-88E1-D7BDD5255D46}" dt="2024-03-12T09:06:01.716" v="21" actId="20577"/>
        <pc:sldMkLst>
          <pc:docMk/>
          <pc:sldMk cId="0" sldId="270"/>
        </pc:sldMkLst>
        <pc:spChg chg="mod">
          <ac:chgData name="Mostafa Magdy" userId="S::mostafa_201900826@fci.helwan.edu.eg::da2d6df9-84c4-41c8-bf2e-ff81a752b2c9" providerId="AD" clId="Web-{27A6C904-B2D0-4F73-88E1-D7BDD5255D46}" dt="2024-03-12T09:06:01.700" v="20" actId="20577"/>
          <ac:spMkLst>
            <pc:docMk/>
            <pc:sldMk cId="0" sldId="270"/>
            <ac:spMk id="352" creationId="{00000000-0000-0000-0000-000000000000}"/>
          </ac:spMkLst>
        </pc:spChg>
        <pc:spChg chg="mod">
          <ac:chgData name="Mostafa Magdy" userId="S::mostafa_201900826@fci.helwan.edu.eg::da2d6df9-84c4-41c8-bf2e-ff81a752b2c9" providerId="AD" clId="Web-{27A6C904-B2D0-4F73-88E1-D7BDD5255D46}" dt="2024-03-12T09:06:01.716" v="21" actId="20577"/>
          <ac:spMkLst>
            <pc:docMk/>
            <pc:sldMk cId="0" sldId="270"/>
            <ac:spMk id="353" creationId="{00000000-0000-0000-0000-000000000000}"/>
          </ac:spMkLst>
        </pc:spChg>
      </pc:sldChg>
      <pc:sldChg chg="modSp">
        <pc:chgData name="Mostafa Magdy" userId="S::mostafa_201900826@fci.helwan.edu.eg::da2d6df9-84c4-41c8-bf2e-ff81a752b2c9" providerId="AD" clId="Web-{27A6C904-B2D0-4F73-88E1-D7BDD5255D46}" dt="2024-03-12T09:06:23.139" v="53" actId="20577"/>
        <pc:sldMkLst>
          <pc:docMk/>
          <pc:sldMk cId="0" sldId="272"/>
        </pc:sldMkLst>
        <pc:spChg chg="mod">
          <ac:chgData name="Mostafa Magdy" userId="S::mostafa_201900826@fci.helwan.edu.eg::da2d6df9-84c4-41c8-bf2e-ff81a752b2c9" providerId="AD" clId="Web-{27A6C904-B2D0-4F73-88E1-D7BDD5255D46}" dt="2024-03-12T09:06:23.092" v="50" actId="20577"/>
          <ac:spMkLst>
            <pc:docMk/>
            <pc:sldMk cId="0" sldId="272"/>
            <ac:spMk id="409" creationId="{00000000-0000-0000-0000-000000000000}"/>
          </ac:spMkLst>
        </pc:spChg>
        <pc:spChg chg="mod">
          <ac:chgData name="Mostafa Magdy" userId="S::mostafa_201900826@fci.helwan.edu.eg::da2d6df9-84c4-41c8-bf2e-ff81a752b2c9" providerId="AD" clId="Web-{27A6C904-B2D0-4F73-88E1-D7BDD5255D46}" dt="2024-03-12T09:06:23.107" v="51" actId="20577"/>
          <ac:spMkLst>
            <pc:docMk/>
            <pc:sldMk cId="0" sldId="272"/>
            <ac:spMk id="410" creationId="{00000000-0000-0000-0000-000000000000}"/>
          </ac:spMkLst>
        </pc:spChg>
        <pc:spChg chg="mod">
          <ac:chgData name="Mostafa Magdy" userId="S::mostafa_201900826@fci.helwan.edu.eg::da2d6df9-84c4-41c8-bf2e-ff81a752b2c9" providerId="AD" clId="Web-{27A6C904-B2D0-4F73-88E1-D7BDD5255D46}" dt="2024-03-12T09:06:23.123" v="52" actId="20577"/>
          <ac:spMkLst>
            <pc:docMk/>
            <pc:sldMk cId="0" sldId="272"/>
            <ac:spMk id="412" creationId="{00000000-0000-0000-0000-000000000000}"/>
          </ac:spMkLst>
        </pc:spChg>
        <pc:spChg chg="mod">
          <ac:chgData name="Mostafa Magdy" userId="S::mostafa_201900826@fci.helwan.edu.eg::da2d6df9-84c4-41c8-bf2e-ff81a752b2c9" providerId="AD" clId="Web-{27A6C904-B2D0-4F73-88E1-D7BDD5255D46}" dt="2024-03-12T09:06:23.139" v="53" actId="20577"/>
          <ac:spMkLst>
            <pc:docMk/>
            <pc:sldMk cId="0" sldId="272"/>
            <ac:spMk id="414" creationId="{00000000-0000-0000-0000-000000000000}"/>
          </ac:spMkLst>
        </pc:spChg>
      </pc:sldChg>
      <pc:sldChg chg="modSp">
        <pc:chgData name="Mostafa Magdy" userId="S::mostafa_201900826@fci.helwan.edu.eg::da2d6df9-84c4-41c8-bf2e-ff81a752b2c9" providerId="AD" clId="Web-{27A6C904-B2D0-4F73-88E1-D7BDD5255D46}" dt="2024-03-12T09:06:25.014" v="58" actId="20577"/>
        <pc:sldMkLst>
          <pc:docMk/>
          <pc:sldMk cId="0" sldId="273"/>
        </pc:sldMkLst>
        <pc:spChg chg="mod">
          <ac:chgData name="Mostafa Magdy" userId="S::mostafa_201900826@fci.helwan.edu.eg::da2d6df9-84c4-41c8-bf2e-ff81a752b2c9" providerId="AD" clId="Web-{27A6C904-B2D0-4F73-88E1-D7BDD5255D46}" dt="2024-03-12T09:06:24.936" v="55" actId="20577"/>
          <ac:spMkLst>
            <pc:docMk/>
            <pc:sldMk cId="0" sldId="273"/>
            <ac:spMk id="422" creationId="{00000000-0000-0000-0000-000000000000}"/>
          </ac:spMkLst>
        </pc:spChg>
        <pc:spChg chg="mod">
          <ac:chgData name="Mostafa Magdy" userId="S::mostafa_201900826@fci.helwan.edu.eg::da2d6df9-84c4-41c8-bf2e-ff81a752b2c9" providerId="AD" clId="Web-{27A6C904-B2D0-4F73-88E1-D7BDD5255D46}" dt="2024-03-12T09:06:24.967" v="57" actId="20577"/>
          <ac:spMkLst>
            <pc:docMk/>
            <pc:sldMk cId="0" sldId="273"/>
            <ac:spMk id="424" creationId="{00000000-0000-0000-0000-000000000000}"/>
          </ac:spMkLst>
        </pc:spChg>
        <pc:spChg chg="mod">
          <ac:chgData name="Mostafa Magdy" userId="S::mostafa_201900826@fci.helwan.edu.eg::da2d6df9-84c4-41c8-bf2e-ff81a752b2c9" providerId="AD" clId="Web-{27A6C904-B2D0-4F73-88E1-D7BDD5255D46}" dt="2024-03-12T09:06:25.014" v="58" actId="20577"/>
          <ac:spMkLst>
            <pc:docMk/>
            <pc:sldMk cId="0" sldId="273"/>
            <ac:spMk id="425" creationId="{00000000-0000-0000-0000-000000000000}"/>
          </ac:spMkLst>
        </pc:spChg>
      </pc:sldChg>
      <pc:sldChg chg="modSp">
        <pc:chgData name="Mostafa Magdy" userId="S::mostafa_201900826@fci.helwan.edu.eg::da2d6df9-84c4-41c8-bf2e-ff81a752b2c9" providerId="AD" clId="Web-{27A6C904-B2D0-4F73-88E1-D7BDD5255D46}" dt="2024-03-12T09:06:25.857" v="61" actId="20577"/>
        <pc:sldMkLst>
          <pc:docMk/>
          <pc:sldMk cId="0" sldId="274"/>
        </pc:sldMkLst>
        <pc:spChg chg="mod">
          <ac:chgData name="Mostafa Magdy" userId="S::mostafa_201900826@fci.helwan.edu.eg::da2d6df9-84c4-41c8-bf2e-ff81a752b2c9" providerId="AD" clId="Web-{27A6C904-B2D0-4F73-88E1-D7BDD5255D46}" dt="2024-03-12T09:06:25.826" v="60" actId="20577"/>
          <ac:spMkLst>
            <pc:docMk/>
            <pc:sldMk cId="0" sldId="274"/>
            <ac:spMk id="435" creationId="{00000000-0000-0000-0000-000000000000}"/>
          </ac:spMkLst>
        </pc:spChg>
        <pc:spChg chg="mod">
          <ac:chgData name="Mostafa Magdy" userId="S::mostafa_201900826@fci.helwan.edu.eg::da2d6df9-84c4-41c8-bf2e-ff81a752b2c9" providerId="AD" clId="Web-{27A6C904-B2D0-4F73-88E1-D7BDD5255D46}" dt="2024-03-12T09:06:25.857" v="61" actId="20577"/>
          <ac:spMkLst>
            <pc:docMk/>
            <pc:sldMk cId="0" sldId="274"/>
            <ac:spMk id="440" creationId="{00000000-0000-0000-0000-000000000000}"/>
          </ac:spMkLst>
        </pc:spChg>
      </pc:sldChg>
      <pc:sldChg chg="modSp">
        <pc:chgData name="Mostafa Magdy" userId="S::mostafa_201900826@fci.helwan.edu.eg::da2d6df9-84c4-41c8-bf2e-ff81a752b2c9" providerId="AD" clId="Web-{27A6C904-B2D0-4F73-88E1-D7BDD5255D46}" dt="2024-03-12T09:06:28.858" v="63" actId="20577"/>
        <pc:sldMkLst>
          <pc:docMk/>
          <pc:sldMk cId="0" sldId="275"/>
        </pc:sldMkLst>
        <pc:spChg chg="mod">
          <ac:chgData name="Mostafa Magdy" userId="S::mostafa_201900826@fci.helwan.edu.eg::da2d6df9-84c4-41c8-bf2e-ff81a752b2c9" providerId="AD" clId="Web-{27A6C904-B2D0-4F73-88E1-D7BDD5255D46}" dt="2024-03-12T09:06:28.826" v="62" actId="20577"/>
          <ac:spMkLst>
            <pc:docMk/>
            <pc:sldMk cId="0" sldId="275"/>
            <ac:spMk id="452" creationId="{00000000-0000-0000-0000-000000000000}"/>
          </ac:spMkLst>
        </pc:spChg>
        <pc:spChg chg="mod">
          <ac:chgData name="Mostafa Magdy" userId="S::mostafa_201900826@fci.helwan.edu.eg::da2d6df9-84c4-41c8-bf2e-ff81a752b2c9" providerId="AD" clId="Web-{27A6C904-B2D0-4F73-88E1-D7BDD5255D46}" dt="2024-03-12T09:06:28.858" v="63" actId="20577"/>
          <ac:spMkLst>
            <pc:docMk/>
            <pc:sldMk cId="0" sldId="275"/>
            <ac:spMk id="454" creationId="{00000000-0000-0000-0000-000000000000}"/>
          </ac:spMkLst>
        </pc:spChg>
      </pc:sldChg>
      <pc:sldChg chg="modSp">
        <pc:chgData name="Mostafa Magdy" userId="S::mostafa_201900826@fci.helwan.edu.eg::da2d6df9-84c4-41c8-bf2e-ff81a752b2c9" providerId="AD" clId="Web-{27A6C904-B2D0-4F73-88E1-D7BDD5255D46}" dt="2024-03-12T09:06:29.514" v="77" actId="20577"/>
        <pc:sldMkLst>
          <pc:docMk/>
          <pc:sldMk cId="0" sldId="276"/>
        </pc:sldMkLst>
        <pc:spChg chg="mod">
          <ac:chgData name="Mostafa Magdy" userId="S::mostafa_201900826@fci.helwan.edu.eg::da2d6df9-84c4-41c8-bf2e-ff81a752b2c9" providerId="AD" clId="Web-{27A6C904-B2D0-4F73-88E1-D7BDD5255D46}" dt="2024-03-12T09:06:29.139" v="64" actId="20577"/>
          <ac:spMkLst>
            <pc:docMk/>
            <pc:sldMk cId="0" sldId="276"/>
            <ac:spMk id="505" creationId="{00000000-0000-0000-0000-000000000000}"/>
          </ac:spMkLst>
        </pc:spChg>
        <pc:spChg chg="mod">
          <ac:chgData name="Mostafa Magdy" userId="S::mostafa_201900826@fci.helwan.edu.eg::da2d6df9-84c4-41c8-bf2e-ff81a752b2c9" providerId="AD" clId="Web-{27A6C904-B2D0-4F73-88E1-D7BDD5255D46}" dt="2024-03-12T09:06:29.170" v="66" actId="20577"/>
          <ac:spMkLst>
            <pc:docMk/>
            <pc:sldMk cId="0" sldId="276"/>
            <ac:spMk id="507" creationId="{00000000-0000-0000-0000-000000000000}"/>
          </ac:spMkLst>
        </pc:spChg>
        <pc:spChg chg="mod">
          <ac:chgData name="Mostafa Magdy" userId="S::mostafa_201900826@fci.helwan.edu.eg::da2d6df9-84c4-41c8-bf2e-ff81a752b2c9" providerId="AD" clId="Web-{27A6C904-B2D0-4F73-88E1-D7BDD5255D46}" dt="2024-03-12T09:06:29.201" v="67" actId="20577"/>
          <ac:spMkLst>
            <pc:docMk/>
            <pc:sldMk cId="0" sldId="276"/>
            <ac:spMk id="508" creationId="{00000000-0000-0000-0000-000000000000}"/>
          </ac:spMkLst>
        </pc:spChg>
        <pc:spChg chg="mod">
          <ac:chgData name="Mostafa Magdy" userId="S::mostafa_201900826@fci.helwan.edu.eg::da2d6df9-84c4-41c8-bf2e-ff81a752b2c9" providerId="AD" clId="Web-{27A6C904-B2D0-4F73-88E1-D7BDD5255D46}" dt="2024-03-12T09:06:29.217" v="69" actId="20577"/>
          <ac:spMkLst>
            <pc:docMk/>
            <pc:sldMk cId="0" sldId="276"/>
            <ac:spMk id="509" creationId="{00000000-0000-0000-0000-000000000000}"/>
          </ac:spMkLst>
        </pc:spChg>
        <pc:spChg chg="mod">
          <ac:chgData name="Mostafa Magdy" userId="S::mostafa_201900826@fci.helwan.edu.eg::da2d6df9-84c4-41c8-bf2e-ff81a752b2c9" providerId="AD" clId="Web-{27A6C904-B2D0-4F73-88E1-D7BDD5255D46}" dt="2024-03-12T09:06:29.342" v="71" actId="20577"/>
          <ac:spMkLst>
            <pc:docMk/>
            <pc:sldMk cId="0" sldId="276"/>
            <ac:spMk id="510" creationId="{00000000-0000-0000-0000-000000000000}"/>
          </ac:spMkLst>
        </pc:spChg>
        <pc:spChg chg="mod">
          <ac:chgData name="Mostafa Magdy" userId="S::mostafa_201900826@fci.helwan.edu.eg::da2d6df9-84c4-41c8-bf2e-ff81a752b2c9" providerId="AD" clId="Web-{27A6C904-B2D0-4F73-88E1-D7BDD5255D46}" dt="2024-03-12T09:06:29.358" v="72" actId="20577"/>
          <ac:spMkLst>
            <pc:docMk/>
            <pc:sldMk cId="0" sldId="276"/>
            <ac:spMk id="511" creationId="{00000000-0000-0000-0000-000000000000}"/>
          </ac:spMkLst>
        </pc:spChg>
        <pc:spChg chg="mod">
          <ac:chgData name="Mostafa Magdy" userId="S::mostafa_201900826@fci.helwan.edu.eg::da2d6df9-84c4-41c8-bf2e-ff81a752b2c9" providerId="AD" clId="Web-{27A6C904-B2D0-4F73-88E1-D7BDD5255D46}" dt="2024-03-12T09:06:29.389" v="74" actId="20577"/>
          <ac:spMkLst>
            <pc:docMk/>
            <pc:sldMk cId="0" sldId="276"/>
            <ac:spMk id="512" creationId="{00000000-0000-0000-0000-000000000000}"/>
          </ac:spMkLst>
        </pc:spChg>
        <pc:spChg chg="mod">
          <ac:chgData name="Mostafa Magdy" userId="S::mostafa_201900826@fci.helwan.edu.eg::da2d6df9-84c4-41c8-bf2e-ff81a752b2c9" providerId="AD" clId="Web-{27A6C904-B2D0-4F73-88E1-D7BDD5255D46}" dt="2024-03-12T09:06:29.420" v="76" actId="20577"/>
          <ac:spMkLst>
            <pc:docMk/>
            <pc:sldMk cId="0" sldId="276"/>
            <ac:spMk id="513" creationId="{00000000-0000-0000-0000-000000000000}"/>
          </ac:spMkLst>
        </pc:spChg>
        <pc:spChg chg="mod">
          <ac:chgData name="Mostafa Magdy" userId="S::mostafa_201900826@fci.helwan.edu.eg::da2d6df9-84c4-41c8-bf2e-ff81a752b2c9" providerId="AD" clId="Web-{27A6C904-B2D0-4F73-88E1-D7BDD5255D46}" dt="2024-03-12T09:06:29.514" v="77" actId="20577"/>
          <ac:spMkLst>
            <pc:docMk/>
            <pc:sldMk cId="0" sldId="276"/>
            <ac:spMk id="515" creationId="{00000000-0000-0000-0000-000000000000}"/>
          </ac:spMkLst>
        </pc:spChg>
      </pc:sldChg>
      <pc:sldChg chg="modSp">
        <pc:chgData name="Mostafa Magdy" userId="S::mostafa_201900826@fci.helwan.edu.eg::da2d6df9-84c4-41c8-bf2e-ff81a752b2c9" providerId="AD" clId="Web-{27A6C904-B2D0-4F73-88E1-D7BDD5255D46}" dt="2024-03-12T09:06:31.889" v="80" actId="20577"/>
        <pc:sldMkLst>
          <pc:docMk/>
          <pc:sldMk cId="0" sldId="277"/>
        </pc:sldMkLst>
        <pc:spChg chg="mod">
          <ac:chgData name="Mostafa Magdy" userId="S::mostafa_201900826@fci.helwan.edu.eg::da2d6df9-84c4-41c8-bf2e-ff81a752b2c9" providerId="AD" clId="Web-{27A6C904-B2D0-4F73-88E1-D7BDD5255D46}" dt="2024-03-12T09:06:31.873" v="79" actId="20577"/>
          <ac:spMkLst>
            <pc:docMk/>
            <pc:sldMk cId="0" sldId="277"/>
            <ac:spMk id="525" creationId="{00000000-0000-0000-0000-000000000000}"/>
          </ac:spMkLst>
        </pc:spChg>
        <pc:spChg chg="mod">
          <ac:chgData name="Mostafa Magdy" userId="S::mostafa_201900826@fci.helwan.edu.eg::da2d6df9-84c4-41c8-bf2e-ff81a752b2c9" providerId="AD" clId="Web-{27A6C904-B2D0-4F73-88E1-D7BDD5255D46}" dt="2024-03-12T09:06:31.889" v="80" actId="20577"/>
          <ac:spMkLst>
            <pc:docMk/>
            <pc:sldMk cId="0" sldId="277"/>
            <ac:spMk id="530" creationId="{00000000-0000-0000-0000-000000000000}"/>
          </ac:spMkLst>
        </pc:spChg>
      </pc:sldChg>
      <pc:sldChg chg="modSp">
        <pc:chgData name="Mostafa Magdy" userId="S::mostafa_201900826@fci.helwan.edu.eg::da2d6df9-84c4-41c8-bf2e-ff81a752b2c9" providerId="AD" clId="Web-{27A6C904-B2D0-4F73-88E1-D7BDD5255D46}" dt="2024-03-12T09:06:32.108" v="87" actId="20577"/>
        <pc:sldMkLst>
          <pc:docMk/>
          <pc:sldMk cId="0" sldId="278"/>
        </pc:sldMkLst>
        <pc:spChg chg="mod">
          <ac:chgData name="Mostafa Magdy" userId="S::mostafa_201900826@fci.helwan.edu.eg::da2d6df9-84c4-41c8-bf2e-ff81a752b2c9" providerId="AD" clId="Web-{27A6C904-B2D0-4F73-88E1-D7BDD5255D46}" dt="2024-03-12T09:06:31.905" v="82" actId="20577"/>
          <ac:spMkLst>
            <pc:docMk/>
            <pc:sldMk cId="0" sldId="278"/>
            <ac:spMk id="538" creationId="{00000000-0000-0000-0000-000000000000}"/>
          </ac:spMkLst>
        </pc:spChg>
        <pc:spChg chg="mod">
          <ac:chgData name="Mostafa Magdy" userId="S::mostafa_201900826@fci.helwan.edu.eg::da2d6df9-84c4-41c8-bf2e-ff81a752b2c9" providerId="AD" clId="Web-{27A6C904-B2D0-4F73-88E1-D7BDD5255D46}" dt="2024-03-12T09:06:31.936" v="83" actId="20577"/>
          <ac:spMkLst>
            <pc:docMk/>
            <pc:sldMk cId="0" sldId="278"/>
            <ac:spMk id="540" creationId="{00000000-0000-0000-0000-000000000000}"/>
          </ac:spMkLst>
        </pc:spChg>
        <pc:spChg chg="mod">
          <ac:chgData name="Mostafa Magdy" userId="S::mostafa_201900826@fci.helwan.edu.eg::da2d6df9-84c4-41c8-bf2e-ff81a752b2c9" providerId="AD" clId="Web-{27A6C904-B2D0-4F73-88E1-D7BDD5255D46}" dt="2024-03-12T09:06:31.967" v="85" actId="20577"/>
          <ac:spMkLst>
            <pc:docMk/>
            <pc:sldMk cId="0" sldId="278"/>
            <ac:spMk id="541" creationId="{00000000-0000-0000-0000-000000000000}"/>
          </ac:spMkLst>
        </pc:spChg>
        <pc:spChg chg="mod">
          <ac:chgData name="Mostafa Magdy" userId="S::mostafa_201900826@fci.helwan.edu.eg::da2d6df9-84c4-41c8-bf2e-ff81a752b2c9" providerId="AD" clId="Web-{27A6C904-B2D0-4F73-88E1-D7BDD5255D46}" dt="2024-03-12T09:06:32.092" v="86" actId="20577"/>
          <ac:spMkLst>
            <pc:docMk/>
            <pc:sldMk cId="0" sldId="278"/>
            <ac:spMk id="544" creationId="{00000000-0000-0000-0000-000000000000}"/>
          </ac:spMkLst>
        </pc:spChg>
        <pc:spChg chg="mod">
          <ac:chgData name="Mostafa Magdy" userId="S::mostafa_201900826@fci.helwan.edu.eg::da2d6df9-84c4-41c8-bf2e-ff81a752b2c9" providerId="AD" clId="Web-{27A6C904-B2D0-4F73-88E1-D7BDD5255D46}" dt="2024-03-12T09:06:32.108" v="87" actId="20577"/>
          <ac:spMkLst>
            <pc:docMk/>
            <pc:sldMk cId="0" sldId="278"/>
            <ac:spMk id="545" creationId="{00000000-0000-0000-0000-000000000000}"/>
          </ac:spMkLst>
        </pc:spChg>
      </pc:sldChg>
      <pc:sldChg chg="modSp">
        <pc:chgData name="Mostafa Magdy" userId="S::mostafa_201900826@fci.helwan.edu.eg::da2d6df9-84c4-41c8-bf2e-ff81a752b2c9" providerId="AD" clId="Web-{27A6C904-B2D0-4F73-88E1-D7BDD5255D46}" dt="2024-03-12T09:06:34.405" v="91" actId="20577"/>
        <pc:sldMkLst>
          <pc:docMk/>
          <pc:sldMk cId="0" sldId="285"/>
        </pc:sldMkLst>
        <pc:spChg chg="mod">
          <ac:chgData name="Mostafa Magdy" userId="S::mostafa_201900826@fci.helwan.edu.eg::da2d6df9-84c4-41c8-bf2e-ff81a752b2c9" providerId="AD" clId="Web-{27A6C904-B2D0-4F73-88E1-D7BDD5255D46}" dt="2024-03-12T09:06:34.373" v="88" actId="20577"/>
          <ac:spMkLst>
            <pc:docMk/>
            <pc:sldMk cId="0" sldId="285"/>
            <ac:spMk id="656" creationId="{00000000-0000-0000-0000-000000000000}"/>
          </ac:spMkLst>
        </pc:spChg>
        <pc:spChg chg="mod">
          <ac:chgData name="Mostafa Magdy" userId="S::mostafa_201900826@fci.helwan.edu.eg::da2d6df9-84c4-41c8-bf2e-ff81a752b2c9" providerId="AD" clId="Web-{27A6C904-B2D0-4F73-88E1-D7BDD5255D46}" dt="2024-03-12T09:06:34.389" v="90" actId="20577"/>
          <ac:spMkLst>
            <pc:docMk/>
            <pc:sldMk cId="0" sldId="285"/>
            <ac:spMk id="657" creationId="{00000000-0000-0000-0000-000000000000}"/>
          </ac:spMkLst>
        </pc:spChg>
        <pc:spChg chg="mod">
          <ac:chgData name="Mostafa Magdy" userId="S::mostafa_201900826@fci.helwan.edu.eg::da2d6df9-84c4-41c8-bf2e-ff81a752b2c9" providerId="AD" clId="Web-{27A6C904-B2D0-4F73-88E1-D7BDD5255D46}" dt="2024-03-12T09:06:34.405" v="91" actId="20577"/>
          <ac:spMkLst>
            <pc:docMk/>
            <pc:sldMk cId="0" sldId="285"/>
            <ac:spMk id="658" creationId="{00000000-0000-0000-0000-000000000000}"/>
          </ac:spMkLst>
        </pc:spChg>
      </pc:sldChg>
      <pc:sldChg chg="modSp">
        <pc:chgData name="Mostafa Magdy" userId="S::mostafa_201900826@fci.helwan.edu.eg::da2d6df9-84c4-41c8-bf2e-ff81a752b2c9" providerId="AD" clId="Web-{27A6C904-B2D0-4F73-88E1-D7BDD5255D46}" dt="2024-03-12T09:06:34.733" v="95" actId="20577"/>
        <pc:sldMkLst>
          <pc:docMk/>
          <pc:sldMk cId="0" sldId="286"/>
        </pc:sldMkLst>
        <pc:spChg chg="mod">
          <ac:chgData name="Mostafa Magdy" userId="S::mostafa_201900826@fci.helwan.edu.eg::da2d6df9-84c4-41c8-bf2e-ff81a752b2c9" providerId="AD" clId="Web-{27A6C904-B2D0-4F73-88E1-D7BDD5255D46}" dt="2024-03-12T09:06:34.545" v="93" actId="20577"/>
          <ac:spMkLst>
            <pc:docMk/>
            <pc:sldMk cId="0" sldId="286"/>
            <ac:spMk id="668" creationId="{00000000-0000-0000-0000-000000000000}"/>
          </ac:spMkLst>
        </pc:spChg>
        <pc:spChg chg="mod">
          <ac:chgData name="Mostafa Magdy" userId="S::mostafa_201900826@fci.helwan.edu.eg::da2d6df9-84c4-41c8-bf2e-ff81a752b2c9" providerId="AD" clId="Web-{27A6C904-B2D0-4F73-88E1-D7BDD5255D46}" dt="2024-03-12T09:06:34.561" v="94" actId="20577"/>
          <ac:spMkLst>
            <pc:docMk/>
            <pc:sldMk cId="0" sldId="286"/>
            <ac:spMk id="669" creationId="{00000000-0000-0000-0000-000000000000}"/>
          </ac:spMkLst>
        </pc:spChg>
        <pc:spChg chg="mod">
          <ac:chgData name="Mostafa Magdy" userId="S::mostafa_201900826@fci.helwan.edu.eg::da2d6df9-84c4-41c8-bf2e-ff81a752b2c9" providerId="AD" clId="Web-{27A6C904-B2D0-4F73-88E1-D7BDD5255D46}" dt="2024-03-12T09:06:34.733" v="95" actId="20577"/>
          <ac:spMkLst>
            <pc:docMk/>
            <pc:sldMk cId="0" sldId="286"/>
            <ac:spMk id="670" creationId="{00000000-0000-0000-0000-000000000000}"/>
          </ac:spMkLst>
        </pc:spChg>
      </pc:sldChg>
      <pc:sldChg chg="modSp">
        <pc:chgData name="Mostafa Magdy" userId="S::mostafa_201900826@fci.helwan.edu.eg::da2d6df9-84c4-41c8-bf2e-ff81a752b2c9" providerId="AD" clId="Web-{27A6C904-B2D0-4F73-88E1-D7BDD5255D46}" dt="2024-03-12T09:06:00.825" v="18" actId="20577"/>
        <pc:sldMkLst>
          <pc:docMk/>
          <pc:sldMk cId="0" sldId="287"/>
        </pc:sldMkLst>
        <pc:spChg chg="mod">
          <ac:chgData name="Mostafa Magdy" userId="S::mostafa_201900826@fci.helwan.edu.eg::da2d6df9-84c4-41c8-bf2e-ff81a752b2c9" providerId="AD" clId="Web-{27A6C904-B2D0-4F73-88E1-D7BDD5255D46}" dt="2024-03-12T09:06:00.763" v="15" actId="20577"/>
          <ac:spMkLst>
            <pc:docMk/>
            <pc:sldMk cId="0" sldId="287"/>
            <ac:spMk id="678" creationId="{00000000-0000-0000-0000-000000000000}"/>
          </ac:spMkLst>
        </pc:spChg>
        <pc:spChg chg="mod">
          <ac:chgData name="Mostafa Magdy" userId="S::mostafa_201900826@fci.helwan.edu.eg::da2d6df9-84c4-41c8-bf2e-ff81a752b2c9" providerId="AD" clId="Web-{27A6C904-B2D0-4F73-88E1-D7BDD5255D46}" dt="2024-03-12T09:06:00.778" v="16" actId="20577"/>
          <ac:spMkLst>
            <pc:docMk/>
            <pc:sldMk cId="0" sldId="287"/>
            <ac:spMk id="679" creationId="{00000000-0000-0000-0000-000000000000}"/>
          </ac:spMkLst>
        </pc:spChg>
        <pc:spChg chg="mod">
          <ac:chgData name="Mostafa Magdy" userId="S::mostafa_201900826@fci.helwan.edu.eg::da2d6df9-84c4-41c8-bf2e-ff81a752b2c9" providerId="AD" clId="Web-{27A6C904-B2D0-4F73-88E1-D7BDD5255D46}" dt="2024-03-12T09:06:00.794" v="17" actId="20577"/>
          <ac:spMkLst>
            <pc:docMk/>
            <pc:sldMk cId="0" sldId="287"/>
            <ac:spMk id="680" creationId="{00000000-0000-0000-0000-000000000000}"/>
          </ac:spMkLst>
        </pc:spChg>
        <pc:spChg chg="mod">
          <ac:chgData name="Mostafa Magdy" userId="S::mostafa_201900826@fci.helwan.edu.eg::da2d6df9-84c4-41c8-bf2e-ff81a752b2c9" providerId="AD" clId="Web-{27A6C904-B2D0-4F73-88E1-D7BDD5255D46}" dt="2024-03-12T09:06:00.825" v="18" actId="20577"/>
          <ac:spMkLst>
            <pc:docMk/>
            <pc:sldMk cId="0" sldId="287"/>
            <ac:spMk id="682" creationId="{00000000-0000-0000-0000-000000000000}"/>
          </ac:spMkLst>
        </pc:spChg>
      </pc:sldChg>
      <pc:sldChg chg="modSp">
        <pc:chgData name="Mostafa Magdy" userId="S::mostafa_201900826@fci.helwan.edu.eg::da2d6df9-84c4-41c8-bf2e-ff81a752b2c9" providerId="AD" clId="Web-{27A6C904-B2D0-4F73-88E1-D7BDD5255D46}" dt="2024-03-12T09:06:37.030" v="98" actId="20577"/>
        <pc:sldMkLst>
          <pc:docMk/>
          <pc:sldMk cId="0" sldId="288"/>
        </pc:sldMkLst>
        <pc:spChg chg="mod">
          <ac:chgData name="Mostafa Magdy" userId="S::mostafa_201900826@fci.helwan.edu.eg::da2d6df9-84c4-41c8-bf2e-ff81a752b2c9" providerId="AD" clId="Web-{27A6C904-B2D0-4F73-88E1-D7BDD5255D46}" dt="2024-03-12T09:06:36.999" v="97" actId="20577"/>
          <ac:spMkLst>
            <pc:docMk/>
            <pc:sldMk cId="0" sldId="288"/>
            <ac:spMk id="694" creationId="{00000000-0000-0000-0000-000000000000}"/>
          </ac:spMkLst>
        </pc:spChg>
        <pc:spChg chg="mod">
          <ac:chgData name="Mostafa Magdy" userId="S::mostafa_201900826@fci.helwan.edu.eg::da2d6df9-84c4-41c8-bf2e-ff81a752b2c9" providerId="AD" clId="Web-{27A6C904-B2D0-4F73-88E1-D7BDD5255D46}" dt="2024-03-12T09:06:37.030" v="98" actId="20577"/>
          <ac:spMkLst>
            <pc:docMk/>
            <pc:sldMk cId="0" sldId="288"/>
            <ac:spMk id="698" creationId="{00000000-0000-0000-0000-000000000000}"/>
          </ac:spMkLst>
        </pc:spChg>
      </pc:sldChg>
      <pc:sldChg chg="modSp">
        <pc:chgData name="Mostafa Magdy" userId="S::mostafa_201900826@fci.helwan.edu.eg::da2d6df9-84c4-41c8-bf2e-ff81a752b2c9" providerId="AD" clId="Web-{27A6C904-B2D0-4F73-88E1-D7BDD5255D46}" dt="2024-03-12T09:06:37.545" v="103" actId="20577"/>
        <pc:sldMkLst>
          <pc:docMk/>
          <pc:sldMk cId="0" sldId="289"/>
        </pc:sldMkLst>
        <pc:spChg chg="mod">
          <ac:chgData name="Mostafa Magdy" userId="S::mostafa_201900826@fci.helwan.edu.eg::da2d6df9-84c4-41c8-bf2e-ff81a752b2c9" providerId="AD" clId="Web-{27A6C904-B2D0-4F73-88E1-D7BDD5255D46}" dt="2024-03-12T09:06:37.327" v="100" actId="20577"/>
          <ac:spMkLst>
            <pc:docMk/>
            <pc:sldMk cId="0" sldId="289"/>
            <ac:spMk id="706" creationId="{00000000-0000-0000-0000-000000000000}"/>
          </ac:spMkLst>
        </pc:spChg>
        <pc:spChg chg="mod">
          <ac:chgData name="Mostafa Magdy" userId="S::mostafa_201900826@fci.helwan.edu.eg::da2d6df9-84c4-41c8-bf2e-ff81a752b2c9" providerId="AD" clId="Web-{27A6C904-B2D0-4F73-88E1-D7BDD5255D46}" dt="2024-03-12T09:06:37.358" v="102" actId="20577"/>
          <ac:spMkLst>
            <pc:docMk/>
            <pc:sldMk cId="0" sldId="289"/>
            <ac:spMk id="707" creationId="{00000000-0000-0000-0000-000000000000}"/>
          </ac:spMkLst>
        </pc:spChg>
        <pc:spChg chg="mod">
          <ac:chgData name="Mostafa Magdy" userId="S::mostafa_201900826@fci.helwan.edu.eg::da2d6df9-84c4-41c8-bf2e-ff81a752b2c9" providerId="AD" clId="Web-{27A6C904-B2D0-4F73-88E1-D7BDD5255D46}" dt="2024-03-12T09:06:37.545" v="103" actId="20577"/>
          <ac:spMkLst>
            <pc:docMk/>
            <pc:sldMk cId="0" sldId="289"/>
            <ac:spMk id="709" creationId="{00000000-0000-0000-0000-000000000000}"/>
          </ac:spMkLst>
        </pc:spChg>
      </pc:sldChg>
      <pc:sldChg chg="modSp">
        <pc:chgData name="Mostafa Magdy" userId="S::mostafa_201900826@fci.helwan.edu.eg::da2d6df9-84c4-41c8-bf2e-ff81a752b2c9" providerId="AD" clId="Web-{27A6C904-B2D0-4F73-88E1-D7BDD5255D46}" dt="2024-03-12T09:06:39.905" v="107" actId="20577"/>
        <pc:sldMkLst>
          <pc:docMk/>
          <pc:sldMk cId="0" sldId="290"/>
        </pc:sldMkLst>
        <pc:spChg chg="mod">
          <ac:chgData name="Mostafa Magdy" userId="S::mostafa_201900826@fci.helwan.edu.eg::da2d6df9-84c4-41c8-bf2e-ff81a752b2c9" providerId="AD" clId="Web-{27A6C904-B2D0-4F73-88E1-D7BDD5255D46}" dt="2024-03-12T09:06:39.858" v="105" actId="20577"/>
          <ac:spMkLst>
            <pc:docMk/>
            <pc:sldMk cId="0" sldId="290"/>
            <ac:spMk id="717" creationId="{00000000-0000-0000-0000-000000000000}"/>
          </ac:spMkLst>
        </pc:spChg>
        <pc:spChg chg="mod">
          <ac:chgData name="Mostafa Magdy" userId="S::mostafa_201900826@fci.helwan.edu.eg::da2d6df9-84c4-41c8-bf2e-ff81a752b2c9" providerId="AD" clId="Web-{27A6C904-B2D0-4F73-88E1-D7BDD5255D46}" dt="2024-03-12T09:06:39.874" v="106" actId="20577"/>
          <ac:spMkLst>
            <pc:docMk/>
            <pc:sldMk cId="0" sldId="290"/>
            <ac:spMk id="720" creationId="{00000000-0000-0000-0000-000000000000}"/>
          </ac:spMkLst>
        </pc:spChg>
        <pc:spChg chg="mod">
          <ac:chgData name="Mostafa Magdy" userId="S::mostafa_201900826@fci.helwan.edu.eg::da2d6df9-84c4-41c8-bf2e-ff81a752b2c9" providerId="AD" clId="Web-{27A6C904-B2D0-4F73-88E1-D7BDD5255D46}" dt="2024-03-12T09:06:39.905" v="107" actId="20577"/>
          <ac:spMkLst>
            <pc:docMk/>
            <pc:sldMk cId="0" sldId="290"/>
            <ac:spMk id="721" creationId="{00000000-0000-0000-0000-000000000000}"/>
          </ac:spMkLst>
        </pc:spChg>
      </pc:sldChg>
      <pc:sldChg chg="modSp">
        <pc:chgData name="Mostafa Magdy" userId="S::mostafa_201900826@fci.helwan.edu.eg::da2d6df9-84c4-41c8-bf2e-ff81a752b2c9" providerId="AD" clId="Web-{27A6C904-B2D0-4F73-88E1-D7BDD5255D46}" dt="2024-03-12T09:06:40.436" v="115" actId="20577"/>
        <pc:sldMkLst>
          <pc:docMk/>
          <pc:sldMk cId="0" sldId="291"/>
        </pc:sldMkLst>
        <pc:spChg chg="mod">
          <ac:chgData name="Mostafa Magdy" userId="S::mostafa_201900826@fci.helwan.edu.eg::da2d6df9-84c4-41c8-bf2e-ff81a752b2c9" providerId="AD" clId="Web-{27A6C904-B2D0-4F73-88E1-D7BDD5255D46}" dt="2024-03-12T09:06:40.108" v="108" actId="20577"/>
          <ac:spMkLst>
            <pc:docMk/>
            <pc:sldMk cId="0" sldId="291"/>
            <ac:spMk id="729" creationId="{00000000-0000-0000-0000-000000000000}"/>
          </ac:spMkLst>
        </pc:spChg>
        <pc:spChg chg="mod">
          <ac:chgData name="Mostafa Magdy" userId="S::mostafa_201900826@fci.helwan.edu.eg::da2d6df9-84c4-41c8-bf2e-ff81a752b2c9" providerId="AD" clId="Web-{27A6C904-B2D0-4F73-88E1-D7BDD5255D46}" dt="2024-03-12T09:06:40.139" v="110" actId="20577"/>
          <ac:spMkLst>
            <pc:docMk/>
            <pc:sldMk cId="0" sldId="291"/>
            <ac:spMk id="730" creationId="{00000000-0000-0000-0000-000000000000}"/>
          </ac:spMkLst>
        </pc:spChg>
        <pc:spChg chg="mod">
          <ac:chgData name="Mostafa Magdy" userId="S::mostafa_201900826@fci.helwan.edu.eg::da2d6df9-84c4-41c8-bf2e-ff81a752b2c9" providerId="AD" clId="Web-{27A6C904-B2D0-4F73-88E1-D7BDD5255D46}" dt="2024-03-12T09:06:40.233" v="112" actId="20577"/>
          <ac:spMkLst>
            <pc:docMk/>
            <pc:sldMk cId="0" sldId="291"/>
            <ac:spMk id="731" creationId="{00000000-0000-0000-0000-000000000000}"/>
          </ac:spMkLst>
        </pc:spChg>
        <pc:spChg chg="mod">
          <ac:chgData name="Mostafa Magdy" userId="S::mostafa_201900826@fci.helwan.edu.eg::da2d6df9-84c4-41c8-bf2e-ff81a752b2c9" providerId="AD" clId="Web-{27A6C904-B2D0-4F73-88E1-D7BDD5255D46}" dt="2024-03-12T09:06:40.405" v="114" actId="20577"/>
          <ac:spMkLst>
            <pc:docMk/>
            <pc:sldMk cId="0" sldId="291"/>
            <ac:spMk id="733" creationId="{00000000-0000-0000-0000-000000000000}"/>
          </ac:spMkLst>
        </pc:spChg>
        <pc:spChg chg="mod">
          <ac:chgData name="Mostafa Magdy" userId="S::mostafa_201900826@fci.helwan.edu.eg::da2d6df9-84c4-41c8-bf2e-ff81a752b2c9" providerId="AD" clId="Web-{27A6C904-B2D0-4F73-88E1-D7BDD5255D46}" dt="2024-03-12T09:06:40.436" v="115" actId="20577"/>
          <ac:spMkLst>
            <pc:docMk/>
            <pc:sldMk cId="0" sldId="291"/>
            <ac:spMk id="734" creationId="{00000000-0000-0000-0000-000000000000}"/>
          </ac:spMkLst>
        </pc:spChg>
      </pc:sldChg>
      <pc:sldChg chg="modSp">
        <pc:chgData name="Mostafa Magdy" userId="S::mostafa_201900826@fci.helwan.edu.eg::da2d6df9-84c4-41c8-bf2e-ff81a752b2c9" providerId="AD" clId="Web-{27A6C904-B2D0-4F73-88E1-D7BDD5255D46}" dt="2024-03-12T09:06:42.983" v="119" actId="20577"/>
        <pc:sldMkLst>
          <pc:docMk/>
          <pc:sldMk cId="0" sldId="292"/>
        </pc:sldMkLst>
        <pc:spChg chg="mod">
          <ac:chgData name="Mostafa Magdy" userId="S::mostafa_201900826@fci.helwan.edu.eg::da2d6df9-84c4-41c8-bf2e-ff81a752b2c9" providerId="AD" clId="Web-{27A6C904-B2D0-4F73-88E1-D7BDD5255D46}" dt="2024-03-12T09:06:42.921" v="117" actId="20577"/>
          <ac:spMkLst>
            <pc:docMk/>
            <pc:sldMk cId="0" sldId="292"/>
            <ac:spMk id="742" creationId="{00000000-0000-0000-0000-000000000000}"/>
          </ac:spMkLst>
        </pc:spChg>
        <pc:spChg chg="mod">
          <ac:chgData name="Mostafa Magdy" userId="S::mostafa_201900826@fci.helwan.edu.eg::da2d6df9-84c4-41c8-bf2e-ff81a752b2c9" providerId="AD" clId="Web-{27A6C904-B2D0-4F73-88E1-D7BDD5255D46}" dt="2024-03-12T09:06:42.952" v="118" actId="20577"/>
          <ac:spMkLst>
            <pc:docMk/>
            <pc:sldMk cId="0" sldId="292"/>
            <ac:spMk id="746" creationId="{00000000-0000-0000-0000-000000000000}"/>
          </ac:spMkLst>
        </pc:spChg>
        <pc:spChg chg="mod">
          <ac:chgData name="Mostafa Magdy" userId="S::mostafa_201900826@fci.helwan.edu.eg::da2d6df9-84c4-41c8-bf2e-ff81a752b2c9" providerId="AD" clId="Web-{27A6C904-B2D0-4F73-88E1-D7BDD5255D46}" dt="2024-03-12T09:06:42.983" v="119" actId="20577"/>
          <ac:spMkLst>
            <pc:docMk/>
            <pc:sldMk cId="0" sldId="292"/>
            <ac:spMk id="747" creationId="{00000000-0000-0000-0000-000000000000}"/>
          </ac:spMkLst>
        </pc:spChg>
      </pc:sldChg>
      <pc:sldChg chg="modSp">
        <pc:chgData name="Mostafa Magdy" userId="S::mostafa_201900826@fci.helwan.edu.eg::da2d6df9-84c4-41c8-bf2e-ff81a752b2c9" providerId="AD" clId="Web-{27A6C904-B2D0-4F73-88E1-D7BDD5255D46}" dt="2024-03-12T09:06:43.874" v="125" actId="20577"/>
        <pc:sldMkLst>
          <pc:docMk/>
          <pc:sldMk cId="0" sldId="293"/>
        </pc:sldMkLst>
        <pc:spChg chg="mod">
          <ac:chgData name="Mostafa Magdy" userId="S::mostafa_201900826@fci.helwan.edu.eg::da2d6df9-84c4-41c8-bf2e-ff81a752b2c9" providerId="AD" clId="Web-{27A6C904-B2D0-4F73-88E1-D7BDD5255D46}" dt="2024-03-12T09:06:43.374" v="120" actId="20577"/>
          <ac:spMkLst>
            <pc:docMk/>
            <pc:sldMk cId="0" sldId="293"/>
            <ac:spMk id="755" creationId="{00000000-0000-0000-0000-000000000000}"/>
          </ac:spMkLst>
        </pc:spChg>
        <pc:spChg chg="mod">
          <ac:chgData name="Mostafa Magdy" userId="S::mostafa_201900826@fci.helwan.edu.eg::da2d6df9-84c4-41c8-bf2e-ff81a752b2c9" providerId="AD" clId="Web-{27A6C904-B2D0-4F73-88E1-D7BDD5255D46}" dt="2024-03-12T09:06:43.624" v="121" actId="20577"/>
          <ac:spMkLst>
            <pc:docMk/>
            <pc:sldMk cId="0" sldId="293"/>
            <ac:spMk id="757" creationId="{00000000-0000-0000-0000-000000000000}"/>
          </ac:spMkLst>
        </pc:spChg>
        <pc:spChg chg="mod">
          <ac:chgData name="Mostafa Magdy" userId="S::mostafa_201900826@fci.helwan.edu.eg::da2d6df9-84c4-41c8-bf2e-ff81a752b2c9" providerId="AD" clId="Web-{27A6C904-B2D0-4F73-88E1-D7BDD5255D46}" dt="2024-03-12T09:06:43.655" v="123" actId="20577"/>
          <ac:spMkLst>
            <pc:docMk/>
            <pc:sldMk cId="0" sldId="293"/>
            <ac:spMk id="759" creationId="{00000000-0000-0000-0000-000000000000}"/>
          </ac:spMkLst>
        </pc:spChg>
        <pc:spChg chg="mod">
          <ac:chgData name="Mostafa Magdy" userId="S::mostafa_201900826@fci.helwan.edu.eg::da2d6df9-84c4-41c8-bf2e-ff81a752b2c9" providerId="AD" clId="Web-{27A6C904-B2D0-4F73-88E1-D7BDD5255D46}" dt="2024-03-12T09:06:43.702" v="124" actId="20577"/>
          <ac:spMkLst>
            <pc:docMk/>
            <pc:sldMk cId="0" sldId="293"/>
            <ac:spMk id="760" creationId="{00000000-0000-0000-0000-000000000000}"/>
          </ac:spMkLst>
        </pc:spChg>
        <pc:spChg chg="mod">
          <ac:chgData name="Mostafa Magdy" userId="S::mostafa_201900826@fci.helwan.edu.eg::da2d6df9-84c4-41c8-bf2e-ff81a752b2c9" providerId="AD" clId="Web-{27A6C904-B2D0-4F73-88E1-D7BDD5255D46}" dt="2024-03-12T09:06:43.874" v="125" actId="20577"/>
          <ac:spMkLst>
            <pc:docMk/>
            <pc:sldMk cId="0" sldId="293"/>
            <ac:spMk id="761" creationId="{00000000-0000-0000-0000-000000000000}"/>
          </ac:spMkLst>
        </pc:spChg>
      </pc:sldChg>
      <pc:sldChg chg="modSp">
        <pc:chgData name="Mostafa Magdy" userId="S::mostafa_201900826@fci.helwan.edu.eg::da2d6df9-84c4-41c8-bf2e-ff81a752b2c9" providerId="AD" clId="Web-{27A6C904-B2D0-4F73-88E1-D7BDD5255D46}" dt="2024-03-12T09:05:57.731" v="13" actId="20577"/>
        <pc:sldMkLst>
          <pc:docMk/>
          <pc:sldMk cId="3688350439" sldId="294"/>
        </pc:sldMkLst>
        <pc:spChg chg="mod">
          <ac:chgData name="Mostafa Magdy" userId="S::mostafa_201900826@fci.helwan.edu.eg::da2d6df9-84c4-41c8-bf2e-ff81a752b2c9" providerId="AD" clId="Web-{27A6C904-B2D0-4F73-88E1-D7BDD5255D46}" dt="2024-03-12T09:05:57.731" v="13" actId="20577"/>
          <ac:spMkLst>
            <pc:docMk/>
            <pc:sldMk cId="3688350439" sldId="294"/>
            <ac:spMk id="155" creationId="{00000000-0000-0000-0000-000000000000}"/>
          </ac:spMkLst>
        </pc:spChg>
      </pc:sldChg>
      <pc:sldChg chg="modSp">
        <pc:chgData name="Mostafa Magdy" userId="S::mostafa_201900826@fci.helwan.edu.eg::da2d6df9-84c4-41c8-bf2e-ff81a752b2c9" providerId="AD" clId="Web-{27A6C904-B2D0-4F73-88E1-D7BDD5255D46}" dt="2024-03-12T09:05:58.950" v="14" actId="20577"/>
        <pc:sldMkLst>
          <pc:docMk/>
          <pc:sldMk cId="1841367867" sldId="295"/>
        </pc:sldMkLst>
        <pc:spChg chg="mod">
          <ac:chgData name="Mostafa Magdy" userId="S::mostafa_201900826@fci.helwan.edu.eg::da2d6df9-84c4-41c8-bf2e-ff81a752b2c9" providerId="AD" clId="Web-{27A6C904-B2D0-4F73-88E1-D7BDD5255D46}" dt="2024-03-12T09:05:58.950" v="14" actId="20577"/>
          <ac:spMkLst>
            <pc:docMk/>
            <pc:sldMk cId="1841367867" sldId="295"/>
            <ac:spMk id="155" creationId="{00000000-0000-0000-0000-000000000000}"/>
          </ac:spMkLst>
        </pc:spChg>
      </pc:sldChg>
    </pc:docChg>
  </pc:docChgLst>
  <pc:docChgLst>
    <pc:chgData name="Bassam 20210222" userId="S::bassam_20210222@fci.helwan.edu.eg::1457b303-7cc3-476b-985d-639abc01d132" providerId="AD" clId="Web-{BB62143A-DEC8-D574-BD51-E4DC9C723DE2}"/>
    <pc:docChg chg="modSld">
      <pc:chgData name="Bassam 20210222" userId="S::bassam_20210222@fci.helwan.edu.eg::1457b303-7cc3-476b-985d-639abc01d132" providerId="AD" clId="Web-{BB62143A-DEC8-D574-BD51-E4DC9C723DE2}" dt="2024-03-18T11:30:20.960" v="8" actId="1076"/>
      <pc:docMkLst>
        <pc:docMk/>
      </pc:docMkLst>
      <pc:sldChg chg="modSp">
        <pc:chgData name="Bassam 20210222" userId="S::bassam_20210222@fci.helwan.edu.eg::1457b303-7cc3-476b-985d-639abc01d132" providerId="AD" clId="Web-{BB62143A-DEC8-D574-BD51-E4DC9C723DE2}" dt="2024-03-18T11:27:44.768" v="7" actId="1076"/>
        <pc:sldMkLst>
          <pc:docMk/>
          <pc:sldMk cId="0" sldId="261"/>
        </pc:sldMkLst>
        <pc:spChg chg="mod">
          <ac:chgData name="Bassam 20210222" userId="S::bassam_20210222@fci.helwan.edu.eg::1457b303-7cc3-476b-985d-639abc01d132" providerId="AD" clId="Web-{BB62143A-DEC8-D574-BD51-E4DC9C723DE2}" dt="2024-03-18T11:27:44.768" v="7" actId="1076"/>
          <ac:spMkLst>
            <pc:docMk/>
            <pc:sldMk cId="0" sldId="261"/>
            <ac:spMk id="165" creationId="{00000000-0000-0000-0000-000000000000}"/>
          </ac:spMkLst>
        </pc:spChg>
      </pc:sldChg>
      <pc:sldChg chg="modSp">
        <pc:chgData name="Bassam 20210222" userId="S::bassam_20210222@fci.helwan.edu.eg::1457b303-7cc3-476b-985d-639abc01d132" providerId="AD" clId="Web-{BB62143A-DEC8-D574-BD51-E4DC9C723DE2}" dt="2024-03-18T11:30:20.960" v="8" actId="1076"/>
        <pc:sldMkLst>
          <pc:docMk/>
          <pc:sldMk cId="0" sldId="263"/>
        </pc:sldMkLst>
        <pc:spChg chg="mod">
          <ac:chgData name="Bassam 20210222" userId="S::bassam_20210222@fci.helwan.edu.eg::1457b303-7cc3-476b-985d-639abc01d132" providerId="AD" clId="Web-{BB62143A-DEC8-D574-BD51-E4DC9C723DE2}" dt="2024-03-18T11:30:20.960" v="8" actId="1076"/>
          <ac:spMkLst>
            <pc:docMk/>
            <pc:sldMk cId="0" sldId="263"/>
            <ac:spMk id="2" creationId="{18B36E8D-43F0-8E6C-334F-B92B52505B76}"/>
          </ac:spMkLst>
        </pc:spChg>
      </pc:sldChg>
    </pc:docChg>
  </pc:docChgLst>
  <pc:docChgLst>
    <pc:chgData name="Kenzy 20210691" userId="S::kenzy_20210691@fci.helwan.edu.eg::03cd898c-ef49-4aa6-845a-51e5bdab71ea" providerId="AD" clId="Web-{CAA9E351-6176-F30F-6092-F04EB608BF89}"/>
    <pc:docChg chg="modSld">
      <pc:chgData name="Kenzy 20210691" userId="S::kenzy_20210691@fci.helwan.edu.eg::03cd898c-ef49-4aa6-845a-51e5bdab71ea" providerId="AD" clId="Web-{CAA9E351-6176-F30F-6092-F04EB608BF89}" dt="2024-03-12T15:23:24.765" v="1" actId="1076"/>
      <pc:docMkLst>
        <pc:docMk/>
      </pc:docMkLst>
      <pc:sldChg chg="modSp">
        <pc:chgData name="Kenzy 20210691" userId="S::kenzy_20210691@fci.helwan.edu.eg::03cd898c-ef49-4aa6-845a-51e5bdab71ea" providerId="AD" clId="Web-{CAA9E351-6176-F30F-6092-F04EB608BF89}" dt="2024-03-12T15:23:24.765" v="1" actId="1076"/>
        <pc:sldMkLst>
          <pc:docMk/>
          <pc:sldMk cId="0" sldId="287"/>
        </pc:sldMkLst>
        <pc:spChg chg="mod">
          <ac:chgData name="Kenzy 20210691" userId="S::kenzy_20210691@fci.helwan.edu.eg::03cd898c-ef49-4aa6-845a-51e5bdab71ea" providerId="AD" clId="Web-{CAA9E351-6176-F30F-6092-F04EB608BF89}" dt="2024-03-12T15:23:24.765" v="1" actId="1076"/>
          <ac:spMkLst>
            <pc:docMk/>
            <pc:sldMk cId="0" sldId="287"/>
            <ac:spMk id="671" creationId="{00000000-0000-0000-0000-000000000000}"/>
          </ac:spMkLst>
        </pc:spChg>
      </pc:sldChg>
    </pc:docChg>
  </pc:docChgLst>
  <pc:docChgLst>
    <pc:chgData name="Menna 20210963" userId="S::menna_20210963@fci.helwan.edu.eg::bc13962c-13a5-4447-b61d-fe08bb7407fa" providerId="AD" clId="Web-{C4BFCED9-F186-827E-A323-086DA3BD809C}"/>
    <pc:docChg chg="modSld">
      <pc:chgData name="Menna 20210963" userId="S::menna_20210963@fci.helwan.edu.eg::bc13962c-13a5-4447-b61d-fe08bb7407fa" providerId="AD" clId="Web-{C4BFCED9-F186-827E-A323-086DA3BD809C}" dt="2024-02-24T21:51:42.479" v="3" actId="1076"/>
      <pc:docMkLst>
        <pc:docMk/>
      </pc:docMkLst>
      <pc:sldChg chg="modSp">
        <pc:chgData name="Menna 20210963" userId="S::menna_20210963@fci.helwan.edu.eg::bc13962c-13a5-4447-b61d-fe08bb7407fa" providerId="AD" clId="Web-{C4BFCED9-F186-827E-A323-086DA3BD809C}" dt="2024-02-24T21:51:42.479" v="3" actId="1076"/>
        <pc:sldMkLst>
          <pc:docMk/>
          <pc:sldMk cId="0" sldId="259"/>
        </pc:sldMkLst>
        <pc:spChg chg="mod">
          <ac:chgData name="Menna 20210963" userId="S::menna_20210963@fci.helwan.edu.eg::bc13962c-13a5-4447-b61d-fe08bb7407fa" providerId="AD" clId="Web-{C4BFCED9-F186-827E-A323-086DA3BD809C}" dt="2024-02-24T21:51:42.479" v="3" actId="1076"/>
          <ac:spMkLst>
            <pc:docMk/>
            <pc:sldMk cId="0" sldId="259"/>
            <ac:spMk id="141" creationId="{00000000-0000-0000-0000-000000000000}"/>
          </ac:spMkLst>
        </pc:spChg>
      </pc:sldChg>
    </pc:docChg>
  </pc:docChgLst>
  <pc:docChgLst>
    <pc:chgData name="Aya 20210211" userId="S::aya_20210211@fci.helwan.edu.eg::f16fd3ae-fd8e-430e-87d4-91aba8a3783f" providerId="AD" clId="Web-{E8D85AEB-6466-417B-9589-DEC660420AE6}"/>
    <pc:docChg chg="modSld">
      <pc:chgData name="Aya 20210211" userId="S::aya_20210211@fci.helwan.edu.eg::f16fd3ae-fd8e-430e-87d4-91aba8a3783f" providerId="AD" clId="Web-{E8D85AEB-6466-417B-9589-DEC660420AE6}" dt="2024-03-14T20:52:00.340" v="0"/>
      <pc:docMkLst>
        <pc:docMk/>
      </pc:docMkLst>
      <pc:sldChg chg="delSp">
        <pc:chgData name="Aya 20210211" userId="S::aya_20210211@fci.helwan.edu.eg::f16fd3ae-fd8e-430e-87d4-91aba8a3783f" providerId="AD" clId="Web-{E8D85AEB-6466-417B-9589-DEC660420AE6}" dt="2024-03-14T20:52:00.340" v="0"/>
        <pc:sldMkLst>
          <pc:docMk/>
          <pc:sldMk cId="0" sldId="286"/>
        </pc:sldMkLst>
        <pc:inkChg chg="del">
          <ac:chgData name="Aya 20210211" userId="S::aya_20210211@fci.helwan.edu.eg::f16fd3ae-fd8e-430e-87d4-91aba8a3783f" providerId="AD" clId="Web-{E8D85AEB-6466-417B-9589-DEC660420AE6}" dt="2024-03-14T20:52:00.340" v="0"/>
          <ac:inkMkLst>
            <pc:docMk/>
            <pc:sldMk cId="0" sldId="286"/>
            <ac:inkMk id="7" creationId="{32B73C14-C448-EA78-6602-86FFCACF92B8}"/>
          </ac:inkMkLst>
        </pc:inkChg>
      </pc:sldChg>
    </pc:docChg>
  </pc:docChgLst>
  <pc:docChgLst>
    <pc:chgData name="Nourhan Farid" userId="S::nourhan_farid_1404@fci.helwan.edu.eg::e9a68c7b-13d6-4920-93f5-8d81b03264a1" providerId="AD" clId="Web-{288E6E9E-344E-425C-B184-BC907CDE2D67}"/>
    <pc:docChg chg="modSld">
      <pc:chgData name="Nourhan Farid" userId="S::nourhan_farid_1404@fci.helwan.edu.eg::e9a68c7b-13d6-4920-93f5-8d81b03264a1" providerId="AD" clId="Web-{288E6E9E-344E-425C-B184-BC907CDE2D67}" dt="2024-02-23T22:52:52.343" v="10" actId="1076"/>
      <pc:docMkLst>
        <pc:docMk/>
      </pc:docMkLst>
      <pc:sldChg chg="modSp">
        <pc:chgData name="Nourhan Farid" userId="S::nourhan_farid_1404@fci.helwan.edu.eg::e9a68c7b-13d6-4920-93f5-8d81b03264a1" providerId="AD" clId="Web-{288E6E9E-344E-425C-B184-BC907CDE2D67}" dt="2024-02-23T19:02:38.870" v="1" actId="1076"/>
        <pc:sldMkLst>
          <pc:docMk/>
          <pc:sldMk cId="0" sldId="263"/>
        </pc:sldMkLst>
        <pc:spChg chg="mod">
          <ac:chgData name="Nourhan Farid" userId="S::nourhan_farid_1404@fci.helwan.edu.eg::e9a68c7b-13d6-4920-93f5-8d81b03264a1" providerId="AD" clId="Web-{288E6E9E-344E-425C-B184-BC907CDE2D67}" dt="2024-02-23T19:02:38.870" v="1" actId="1076"/>
          <ac:spMkLst>
            <pc:docMk/>
            <pc:sldMk cId="0" sldId="263"/>
            <ac:spMk id="245" creationId="{00000000-0000-0000-0000-000000000000}"/>
          </ac:spMkLst>
        </pc:spChg>
        <pc:spChg chg="mod">
          <ac:chgData name="Nourhan Farid" userId="S::nourhan_farid_1404@fci.helwan.edu.eg::e9a68c7b-13d6-4920-93f5-8d81b03264a1" providerId="AD" clId="Web-{288E6E9E-344E-425C-B184-BC907CDE2D67}" dt="2024-02-23T19:02:25.636" v="0" actId="1076"/>
          <ac:spMkLst>
            <pc:docMk/>
            <pc:sldMk cId="0" sldId="263"/>
            <ac:spMk id="246" creationId="{00000000-0000-0000-0000-000000000000}"/>
          </ac:spMkLst>
        </pc:spChg>
      </pc:sldChg>
      <pc:sldChg chg="modSp">
        <pc:chgData name="Nourhan Farid" userId="S::nourhan_farid_1404@fci.helwan.edu.eg::e9a68c7b-13d6-4920-93f5-8d81b03264a1" providerId="AD" clId="Web-{288E6E9E-344E-425C-B184-BC907CDE2D67}" dt="2024-02-23T22:40:07.426" v="6" actId="20577"/>
        <pc:sldMkLst>
          <pc:docMk/>
          <pc:sldMk cId="0" sldId="274"/>
        </pc:sldMkLst>
        <pc:spChg chg="mod">
          <ac:chgData name="Nourhan Farid" userId="S::nourhan_farid_1404@fci.helwan.edu.eg::e9a68c7b-13d6-4920-93f5-8d81b03264a1" providerId="AD" clId="Web-{288E6E9E-344E-425C-B184-BC907CDE2D67}" dt="2024-02-23T22:40:07.426" v="6" actId="20577"/>
          <ac:spMkLst>
            <pc:docMk/>
            <pc:sldMk cId="0" sldId="274"/>
            <ac:spMk id="438" creationId="{00000000-0000-0000-0000-000000000000}"/>
          </ac:spMkLst>
        </pc:spChg>
        <pc:spChg chg="mod">
          <ac:chgData name="Nourhan Farid" userId="S::nourhan_farid_1404@fci.helwan.edu.eg::e9a68c7b-13d6-4920-93f5-8d81b03264a1" providerId="AD" clId="Web-{288E6E9E-344E-425C-B184-BC907CDE2D67}" dt="2024-02-23T22:40:00.222" v="2" actId="1076"/>
          <ac:spMkLst>
            <pc:docMk/>
            <pc:sldMk cId="0" sldId="274"/>
            <ac:spMk id="439" creationId="{00000000-0000-0000-0000-000000000000}"/>
          </ac:spMkLst>
        </pc:spChg>
      </pc:sldChg>
      <pc:sldChg chg="modSp">
        <pc:chgData name="Nourhan Farid" userId="S::nourhan_farid_1404@fci.helwan.edu.eg::e9a68c7b-13d6-4920-93f5-8d81b03264a1" providerId="AD" clId="Web-{288E6E9E-344E-425C-B184-BC907CDE2D67}" dt="2024-02-23T22:52:52.343" v="10" actId="1076"/>
        <pc:sldMkLst>
          <pc:docMk/>
          <pc:sldMk cId="0" sldId="287"/>
        </pc:sldMkLst>
        <pc:spChg chg="mod">
          <ac:chgData name="Nourhan Farid" userId="S::nourhan_farid_1404@fci.helwan.edu.eg::e9a68c7b-13d6-4920-93f5-8d81b03264a1" providerId="AD" clId="Web-{288E6E9E-344E-425C-B184-BC907CDE2D67}" dt="2024-02-23T22:52:52.343" v="10" actId="1076"/>
          <ac:spMkLst>
            <pc:docMk/>
            <pc:sldMk cId="0" sldId="287"/>
            <ac:spMk id="671" creationId="{00000000-0000-0000-0000-000000000000}"/>
          </ac:spMkLst>
        </pc:spChg>
      </pc:sldChg>
    </pc:docChg>
  </pc:docChgLst>
  <pc:docChgLst>
    <pc:chgData name="Yara Mustafa" userId="S::yara_mustafa_1619@fci.helwan.edu.eg::1d026211-d535-4738-b673-b1a0ffa5592c" providerId="AD" clId="Web-{D2D02197-3A25-2D8F-9BD6-5173C9A5FB4F}"/>
    <pc:docChg chg="modSld">
      <pc:chgData name="Yara Mustafa" userId="S::yara_mustafa_1619@fci.helwan.edu.eg::1d026211-d535-4738-b673-b1a0ffa5592c" providerId="AD" clId="Web-{D2D02197-3A25-2D8F-9BD6-5173C9A5FB4F}" dt="2024-02-26T20:43:37.656" v="0" actId="14100"/>
      <pc:docMkLst>
        <pc:docMk/>
      </pc:docMkLst>
      <pc:sldChg chg="modSp">
        <pc:chgData name="Yara Mustafa" userId="S::yara_mustafa_1619@fci.helwan.edu.eg::1d026211-d535-4738-b673-b1a0ffa5592c" providerId="AD" clId="Web-{D2D02197-3A25-2D8F-9BD6-5173C9A5FB4F}" dt="2024-02-26T20:43:37.656" v="0" actId="14100"/>
        <pc:sldMkLst>
          <pc:docMk/>
          <pc:sldMk cId="0" sldId="264"/>
        </pc:sldMkLst>
        <pc:spChg chg="mod">
          <ac:chgData name="Yara Mustafa" userId="S::yara_mustafa_1619@fci.helwan.edu.eg::1d026211-d535-4738-b673-b1a0ffa5592c" providerId="AD" clId="Web-{D2D02197-3A25-2D8F-9BD6-5173C9A5FB4F}" dt="2024-02-26T20:43:37.656" v="0" actId="14100"/>
          <ac:spMkLst>
            <pc:docMk/>
            <pc:sldMk cId="0" sldId="264"/>
            <ac:spMk id="262" creationId="{00000000-0000-0000-0000-000000000000}"/>
          </ac:spMkLst>
        </pc:spChg>
      </pc:sldChg>
    </pc:docChg>
  </pc:docChgLst>
  <pc:docChgLst>
    <pc:chgData name="lbrahim 20210008" userId="S::ibrahim_20210008@fci.helwan.edu.eg::268df37e-0b93-4cbb-8336-de45d7f6e68c" providerId="AD" clId="Web-{1BC0230F-1DB0-F727-1283-CD686D44F130}"/>
    <pc:docChg chg="modSld">
      <pc:chgData name="lbrahim 20210008" userId="S::ibrahim_20210008@fci.helwan.edu.eg::268df37e-0b93-4cbb-8336-de45d7f6e68c" providerId="AD" clId="Web-{1BC0230F-1DB0-F727-1283-CD686D44F130}" dt="2024-03-15T21:28:56.943" v="0" actId="1076"/>
      <pc:docMkLst>
        <pc:docMk/>
      </pc:docMkLst>
      <pc:sldChg chg="modSp">
        <pc:chgData name="lbrahim 20210008" userId="S::ibrahim_20210008@fci.helwan.edu.eg::268df37e-0b93-4cbb-8336-de45d7f6e68c" providerId="AD" clId="Web-{1BC0230F-1DB0-F727-1283-CD686D44F130}" dt="2024-03-15T21:28:56.943" v="0" actId="1076"/>
        <pc:sldMkLst>
          <pc:docMk/>
          <pc:sldMk cId="0" sldId="258"/>
        </pc:sldMkLst>
        <pc:spChg chg="mod">
          <ac:chgData name="lbrahim 20210008" userId="S::ibrahim_20210008@fci.helwan.edu.eg::268df37e-0b93-4cbb-8336-de45d7f6e68c" providerId="AD" clId="Web-{1BC0230F-1DB0-F727-1283-CD686D44F130}" dt="2024-03-15T21:28:56.943" v="0" actId="1076"/>
          <ac:spMkLst>
            <pc:docMk/>
            <pc:sldMk cId="0" sldId="258"/>
            <ac:spMk id="131" creationId="{00000000-0000-0000-0000-000000000000}"/>
          </ac:spMkLst>
        </pc:spChg>
      </pc:sldChg>
    </pc:docChg>
  </pc:docChgLst>
  <pc:docChgLst>
    <pc:chgData name="Mina Milad" userId="S::mina_milad_2208@fci.helwan.edu.eg::8bf6197d-522c-4651-8aab-8fa77ecc4c04" providerId="AD" clId="Web-{B69BDACB-3701-464F-860C-E5DB09A1DB33}"/>
    <pc:docChg chg="modSld">
      <pc:chgData name="Mina Milad" userId="S::mina_milad_2208@fci.helwan.edu.eg::8bf6197d-522c-4651-8aab-8fa77ecc4c04" providerId="AD" clId="Web-{B69BDACB-3701-464F-860C-E5DB09A1DB33}" dt="2024-02-22T19:18:05.325" v="24" actId="20577"/>
      <pc:docMkLst>
        <pc:docMk/>
      </pc:docMkLst>
      <pc:sldChg chg="modSp">
        <pc:chgData name="Mina Milad" userId="S::mina_milad_2208@fci.helwan.edu.eg::8bf6197d-522c-4651-8aab-8fa77ecc4c04" providerId="AD" clId="Web-{B69BDACB-3701-464F-860C-E5DB09A1DB33}" dt="2024-02-22T18:40:59.270" v="5" actId="20577"/>
        <pc:sldMkLst>
          <pc:docMk/>
          <pc:sldMk cId="0" sldId="265"/>
        </pc:sldMkLst>
        <pc:spChg chg="mod">
          <ac:chgData name="Mina Milad" userId="S::mina_milad_2208@fci.helwan.edu.eg::8bf6197d-522c-4651-8aab-8fa77ecc4c04" providerId="AD" clId="Web-{B69BDACB-3701-464F-860C-E5DB09A1DB33}" dt="2024-02-22T18:40:59.270" v="5" actId="20577"/>
          <ac:spMkLst>
            <pc:docMk/>
            <pc:sldMk cId="0" sldId="265"/>
            <ac:spMk id="272" creationId="{00000000-0000-0000-0000-000000000000}"/>
          </ac:spMkLst>
        </pc:spChg>
      </pc:sldChg>
      <pc:sldChg chg="modSp">
        <pc:chgData name="Mina Milad" userId="S::mina_milad_2208@fci.helwan.edu.eg::8bf6197d-522c-4651-8aab-8fa77ecc4c04" providerId="AD" clId="Web-{B69BDACB-3701-464F-860C-E5DB09A1DB33}" dt="2024-02-22T18:42:44.397" v="10" actId="14100"/>
        <pc:sldMkLst>
          <pc:docMk/>
          <pc:sldMk cId="0" sldId="268"/>
        </pc:sldMkLst>
        <pc:spChg chg="mod">
          <ac:chgData name="Mina Milad" userId="S::mina_milad_2208@fci.helwan.edu.eg::8bf6197d-522c-4651-8aab-8fa77ecc4c04" providerId="AD" clId="Web-{B69BDACB-3701-464F-860C-E5DB09A1DB33}" dt="2024-02-22T18:42:44.397" v="10" actId="14100"/>
          <ac:spMkLst>
            <pc:docMk/>
            <pc:sldMk cId="0" sldId="268"/>
            <ac:spMk id="320" creationId="{00000000-0000-0000-0000-000000000000}"/>
          </ac:spMkLst>
        </pc:spChg>
      </pc:sldChg>
      <pc:sldChg chg="modSp">
        <pc:chgData name="Mina Milad" userId="S::mina_milad_2208@fci.helwan.edu.eg::8bf6197d-522c-4651-8aab-8fa77ecc4c04" providerId="AD" clId="Web-{B69BDACB-3701-464F-860C-E5DB09A1DB33}" dt="2024-02-22T18:45:11.932" v="18" actId="1076"/>
        <pc:sldMkLst>
          <pc:docMk/>
          <pc:sldMk cId="0" sldId="270"/>
        </pc:sldMkLst>
        <pc:spChg chg="mod">
          <ac:chgData name="Mina Milad" userId="S::mina_milad_2208@fci.helwan.edu.eg::8bf6197d-522c-4651-8aab-8fa77ecc4c04" providerId="AD" clId="Web-{B69BDACB-3701-464F-860C-E5DB09A1DB33}" dt="2024-02-22T18:45:11.932" v="18" actId="1076"/>
          <ac:spMkLst>
            <pc:docMk/>
            <pc:sldMk cId="0" sldId="270"/>
            <ac:spMk id="336" creationId="{00000000-0000-0000-0000-000000000000}"/>
          </ac:spMkLst>
        </pc:spChg>
        <pc:spChg chg="mod">
          <ac:chgData name="Mina Milad" userId="S::mina_milad_2208@fci.helwan.edu.eg::8bf6197d-522c-4651-8aab-8fa77ecc4c04" providerId="AD" clId="Web-{B69BDACB-3701-464F-860C-E5DB09A1DB33}" dt="2024-02-22T18:44:35.681" v="12" actId="1076"/>
          <ac:spMkLst>
            <pc:docMk/>
            <pc:sldMk cId="0" sldId="270"/>
            <ac:spMk id="343" creationId="{00000000-0000-0000-0000-000000000000}"/>
          </ac:spMkLst>
        </pc:spChg>
        <pc:spChg chg="mod">
          <ac:chgData name="Mina Milad" userId="S::mina_milad_2208@fci.helwan.edu.eg::8bf6197d-522c-4651-8aab-8fa77ecc4c04" providerId="AD" clId="Web-{B69BDACB-3701-464F-860C-E5DB09A1DB33}" dt="2024-02-22T18:44:40.275" v="13" actId="14100"/>
          <ac:spMkLst>
            <pc:docMk/>
            <pc:sldMk cId="0" sldId="270"/>
            <ac:spMk id="345" creationId="{00000000-0000-0000-0000-000000000000}"/>
          </ac:spMkLst>
        </pc:spChg>
        <pc:spChg chg="mod">
          <ac:chgData name="Mina Milad" userId="S::mina_milad_2208@fci.helwan.edu.eg::8bf6197d-522c-4651-8aab-8fa77ecc4c04" providerId="AD" clId="Web-{B69BDACB-3701-464F-860C-E5DB09A1DB33}" dt="2024-02-22T18:44:43.853" v="14" actId="14100"/>
          <ac:spMkLst>
            <pc:docMk/>
            <pc:sldMk cId="0" sldId="270"/>
            <ac:spMk id="347" creationId="{00000000-0000-0000-0000-000000000000}"/>
          </ac:spMkLst>
        </pc:spChg>
        <pc:spChg chg="mod">
          <ac:chgData name="Mina Milad" userId="S::mina_milad_2208@fci.helwan.edu.eg::8bf6197d-522c-4651-8aab-8fa77ecc4c04" providerId="AD" clId="Web-{B69BDACB-3701-464F-860C-E5DB09A1DB33}" dt="2024-02-22T18:44:49.228" v="15" actId="14100"/>
          <ac:spMkLst>
            <pc:docMk/>
            <pc:sldMk cId="0" sldId="270"/>
            <ac:spMk id="348" creationId="{00000000-0000-0000-0000-000000000000}"/>
          </ac:spMkLst>
        </pc:spChg>
        <pc:spChg chg="mod">
          <ac:chgData name="Mina Milad" userId="S::mina_milad_2208@fci.helwan.edu.eg::8bf6197d-522c-4651-8aab-8fa77ecc4c04" providerId="AD" clId="Web-{B69BDACB-3701-464F-860C-E5DB09A1DB33}" dt="2024-02-22T18:44:56.025" v="16" actId="14100"/>
          <ac:spMkLst>
            <pc:docMk/>
            <pc:sldMk cId="0" sldId="270"/>
            <ac:spMk id="351" creationId="{00000000-0000-0000-0000-000000000000}"/>
          </ac:spMkLst>
        </pc:spChg>
        <pc:spChg chg="mod">
          <ac:chgData name="Mina Milad" userId="S::mina_milad_2208@fci.helwan.edu.eg::8bf6197d-522c-4651-8aab-8fa77ecc4c04" providerId="AD" clId="Web-{B69BDACB-3701-464F-860C-E5DB09A1DB33}" dt="2024-02-22T18:45:02.104" v="17" actId="14100"/>
          <ac:spMkLst>
            <pc:docMk/>
            <pc:sldMk cId="0" sldId="270"/>
            <ac:spMk id="352" creationId="{00000000-0000-0000-0000-000000000000}"/>
          </ac:spMkLst>
        </pc:spChg>
      </pc:sldChg>
      <pc:sldChg chg="modSp">
        <pc:chgData name="Mina Milad" userId="S::mina_milad_2208@fci.helwan.edu.eg::8bf6197d-522c-4651-8aab-8fa77ecc4c04" providerId="AD" clId="Web-{B69BDACB-3701-464F-860C-E5DB09A1DB33}" dt="2024-02-22T18:50:30.268" v="20" actId="1076"/>
        <pc:sldMkLst>
          <pc:docMk/>
          <pc:sldMk cId="0" sldId="272"/>
        </pc:sldMkLst>
        <pc:spChg chg="mod">
          <ac:chgData name="Mina Milad" userId="S::mina_milad_2208@fci.helwan.edu.eg::8bf6197d-522c-4651-8aab-8fa77ecc4c04" providerId="AD" clId="Web-{B69BDACB-3701-464F-860C-E5DB09A1DB33}" dt="2024-02-22T18:49:28.751" v="19" actId="14100"/>
          <ac:spMkLst>
            <pc:docMk/>
            <pc:sldMk cId="0" sldId="272"/>
            <ac:spMk id="411" creationId="{00000000-0000-0000-0000-000000000000}"/>
          </ac:spMkLst>
        </pc:spChg>
        <pc:spChg chg="mod">
          <ac:chgData name="Mina Milad" userId="S::mina_milad_2208@fci.helwan.edu.eg::8bf6197d-522c-4651-8aab-8fa77ecc4c04" providerId="AD" clId="Web-{B69BDACB-3701-464F-860C-E5DB09A1DB33}" dt="2024-02-22T18:50:30.268" v="20" actId="1076"/>
          <ac:spMkLst>
            <pc:docMk/>
            <pc:sldMk cId="0" sldId="272"/>
            <ac:spMk id="412" creationId="{00000000-0000-0000-0000-000000000000}"/>
          </ac:spMkLst>
        </pc:spChg>
      </pc:sldChg>
      <pc:sldChg chg="modSp">
        <pc:chgData name="Mina Milad" userId="S::mina_milad_2208@fci.helwan.edu.eg::8bf6197d-522c-4651-8aab-8fa77ecc4c04" providerId="AD" clId="Web-{B69BDACB-3701-464F-860C-E5DB09A1DB33}" dt="2024-02-22T19:09:57.891" v="22" actId="14100"/>
        <pc:sldMkLst>
          <pc:docMk/>
          <pc:sldMk cId="0" sldId="276"/>
        </pc:sldMkLst>
        <pc:spChg chg="mod">
          <ac:chgData name="Mina Milad" userId="S::mina_milad_2208@fci.helwan.edu.eg::8bf6197d-522c-4651-8aab-8fa77ecc4c04" providerId="AD" clId="Web-{B69BDACB-3701-464F-860C-E5DB09A1DB33}" dt="2024-02-22T19:09:53.094" v="21" actId="14100"/>
          <ac:spMkLst>
            <pc:docMk/>
            <pc:sldMk cId="0" sldId="276"/>
            <ac:spMk id="507" creationId="{00000000-0000-0000-0000-000000000000}"/>
          </ac:spMkLst>
        </pc:spChg>
        <pc:spChg chg="mod">
          <ac:chgData name="Mina Milad" userId="S::mina_milad_2208@fci.helwan.edu.eg::8bf6197d-522c-4651-8aab-8fa77ecc4c04" providerId="AD" clId="Web-{B69BDACB-3701-464F-860C-E5DB09A1DB33}" dt="2024-02-22T19:09:57.891" v="22" actId="14100"/>
          <ac:spMkLst>
            <pc:docMk/>
            <pc:sldMk cId="0" sldId="276"/>
            <ac:spMk id="510" creationId="{00000000-0000-0000-0000-000000000000}"/>
          </ac:spMkLst>
        </pc:spChg>
      </pc:sldChg>
      <pc:sldChg chg="modSp">
        <pc:chgData name="Mina Milad" userId="S::mina_milad_2208@fci.helwan.edu.eg::8bf6197d-522c-4651-8aab-8fa77ecc4c04" providerId="AD" clId="Web-{B69BDACB-3701-464F-860C-E5DB09A1DB33}" dt="2024-02-22T19:18:05.325" v="24" actId="20577"/>
        <pc:sldMkLst>
          <pc:docMk/>
          <pc:sldMk cId="0" sldId="291"/>
        </pc:sldMkLst>
        <pc:spChg chg="mod">
          <ac:chgData name="Mina Milad" userId="S::mina_milad_2208@fci.helwan.edu.eg::8bf6197d-522c-4651-8aab-8fa77ecc4c04" providerId="AD" clId="Web-{B69BDACB-3701-464F-860C-E5DB09A1DB33}" dt="2024-02-22T19:18:05.325" v="24" actId="20577"/>
          <ac:spMkLst>
            <pc:docMk/>
            <pc:sldMk cId="0" sldId="291"/>
            <ac:spMk id="733" creationId="{00000000-0000-0000-0000-000000000000}"/>
          </ac:spMkLst>
        </pc:spChg>
      </pc:sldChg>
    </pc:docChg>
  </pc:docChgLst>
  <pc:docChgLst>
    <pc:chgData name="Abdullah 20210558" userId="S::abdullah_20210558@fci.helwan.edu.eg::0a9aac0f-f704-402a-a4f3-362f62996b21" providerId="AD" clId="Web-{F0275AB6-90BC-A6EA-1E6E-6E42021FB268}"/>
    <pc:docChg chg="sldOrd">
      <pc:chgData name="Abdullah 20210558" userId="S::abdullah_20210558@fci.helwan.edu.eg::0a9aac0f-f704-402a-a4f3-362f62996b21" providerId="AD" clId="Web-{F0275AB6-90BC-A6EA-1E6E-6E42021FB268}" dt="2024-03-18T07:44:42.302" v="0"/>
      <pc:docMkLst>
        <pc:docMk/>
      </pc:docMkLst>
      <pc:sldChg chg="ord">
        <pc:chgData name="Abdullah 20210558" userId="S::abdullah_20210558@fci.helwan.edu.eg::0a9aac0f-f704-402a-a4f3-362f62996b21" providerId="AD" clId="Web-{F0275AB6-90BC-A6EA-1E6E-6E42021FB268}" dt="2024-03-18T07:44:42.302" v="0"/>
        <pc:sldMkLst>
          <pc:docMk/>
          <pc:sldMk cId="0" sldId="285"/>
        </pc:sldMkLst>
      </pc:sldChg>
    </pc:docChg>
  </pc:docChgLst>
  <pc:docChgLst>
    <pc:chgData name="Shadwa 20210447" userId="S::shadwa_20210447@fci.helwan.edu.eg::141d0601-be14-4d9b-b9e7-462ea68a4087" providerId="AD" clId="Web-{F1B2E59F-7AAD-4C08-B4D8-0530AEE85189}"/>
    <pc:docChg chg="modSld">
      <pc:chgData name="Shadwa 20210447" userId="S::shadwa_20210447@fci.helwan.edu.eg::141d0601-be14-4d9b-b9e7-462ea68a4087" providerId="AD" clId="Web-{F1B2E59F-7AAD-4C08-B4D8-0530AEE85189}" dt="2024-02-27T14:39:05.317" v="5" actId="1076"/>
      <pc:docMkLst>
        <pc:docMk/>
      </pc:docMkLst>
      <pc:sldChg chg="modSp">
        <pc:chgData name="Shadwa 20210447" userId="S::shadwa_20210447@fci.helwan.edu.eg::141d0601-be14-4d9b-b9e7-462ea68a4087" providerId="AD" clId="Web-{F1B2E59F-7AAD-4C08-B4D8-0530AEE85189}" dt="2024-02-27T14:31:27.376" v="0" actId="1076"/>
        <pc:sldMkLst>
          <pc:docMk/>
          <pc:sldMk cId="0" sldId="258"/>
        </pc:sldMkLst>
        <pc:spChg chg="mod">
          <ac:chgData name="Shadwa 20210447" userId="S::shadwa_20210447@fci.helwan.edu.eg::141d0601-be14-4d9b-b9e7-462ea68a4087" providerId="AD" clId="Web-{F1B2E59F-7AAD-4C08-B4D8-0530AEE85189}" dt="2024-02-27T14:31:27.376" v="0" actId="1076"/>
          <ac:spMkLst>
            <pc:docMk/>
            <pc:sldMk cId="0" sldId="258"/>
            <ac:spMk id="139" creationId="{00000000-0000-0000-0000-000000000000}"/>
          </ac:spMkLst>
        </pc:spChg>
      </pc:sldChg>
      <pc:sldChg chg="modSp">
        <pc:chgData name="Shadwa 20210447" userId="S::shadwa_20210447@fci.helwan.edu.eg::141d0601-be14-4d9b-b9e7-462ea68a4087" providerId="AD" clId="Web-{F1B2E59F-7AAD-4C08-B4D8-0530AEE85189}" dt="2024-02-27T14:39:05.317" v="5" actId="1076"/>
        <pc:sldMkLst>
          <pc:docMk/>
          <pc:sldMk cId="0" sldId="260"/>
        </pc:sldMkLst>
        <pc:spChg chg="mod">
          <ac:chgData name="Shadwa 20210447" userId="S::shadwa_20210447@fci.helwan.edu.eg::141d0601-be14-4d9b-b9e7-462ea68a4087" providerId="AD" clId="Web-{F1B2E59F-7AAD-4C08-B4D8-0530AEE85189}" dt="2024-02-27T14:39:05.317" v="5" actId="1076"/>
          <ac:spMkLst>
            <pc:docMk/>
            <pc:sldMk cId="0" sldId="260"/>
            <ac:spMk id="156" creationId="{00000000-0000-0000-0000-000000000000}"/>
          </ac:spMkLst>
        </pc:spChg>
      </pc:sldChg>
    </pc:docChg>
  </pc:docChgLst>
  <pc:docChgLst>
    <pc:chgData name="Gamil 20210252" userId="S::gamil_20210252@fci.helwan.edu.eg::213d1fc5-2d7a-467b-bc3c-3250e21e31b8" providerId="AD" clId="Web-{46295EFB-C555-4B0D-981A-D572CAF0E76F}"/>
    <pc:docChg chg="modSld">
      <pc:chgData name="Gamil 20210252" userId="S::gamil_20210252@fci.helwan.edu.eg::213d1fc5-2d7a-467b-bc3c-3250e21e31b8" providerId="AD" clId="Web-{46295EFB-C555-4B0D-981A-D572CAF0E76F}" dt="2024-03-02T17:25:28.218" v="1" actId="1076"/>
      <pc:docMkLst>
        <pc:docMk/>
      </pc:docMkLst>
      <pc:sldChg chg="modSp">
        <pc:chgData name="Gamil 20210252" userId="S::gamil_20210252@fci.helwan.edu.eg::213d1fc5-2d7a-467b-bc3c-3250e21e31b8" providerId="AD" clId="Web-{46295EFB-C555-4B0D-981A-D572CAF0E76F}" dt="2024-03-02T17:25:28.218" v="1" actId="1076"/>
        <pc:sldMkLst>
          <pc:docMk/>
          <pc:sldMk cId="0" sldId="256"/>
        </pc:sldMkLst>
        <pc:picChg chg="mod">
          <ac:chgData name="Gamil 20210252" userId="S::gamil_20210252@fci.helwan.edu.eg::213d1fc5-2d7a-467b-bc3c-3250e21e31b8" providerId="AD" clId="Web-{46295EFB-C555-4B0D-981A-D572CAF0E76F}" dt="2024-03-02T17:25:28.218" v="1" actId="1076"/>
          <ac:picMkLst>
            <pc:docMk/>
            <pc:sldMk cId="0" sldId="256"/>
            <ac:picMk id="102" creationId="{00000000-0000-0000-0000-000000000000}"/>
          </ac:picMkLst>
        </pc:picChg>
      </pc:sldChg>
    </pc:docChg>
  </pc:docChgLst>
  <pc:docChgLst>
    <pc:chgData clId="Web-{27A6C904-B2D0-4F73-88E1-D7BDD5255D46}"/>
    <pc:docChg chg="modSld">
      <pc:chgData name="" userId="" providerId="" clId="Web-{27A6C904-B2D0-4F73-88E1-D7BDD5255D46}" dt="2024-03-12T09:05:45.356" v="1" actId="20577"/>
      <pc:docMkLst>
        <pc:docMk/>
      </pc:docMkLst>
      <pc:sldChg chg="modSp">
        <pc:chgData name="" userId="" providerId="" clId="Web-{27A6C904-B2D0-4F73-88E1-D7BDD5255D46}" dt="2024-03-12T09:05:45.356" v="1" actId="20577"/>
        <pc:sldMkLst>
          <pc:docMk/>
          <pc:sldMk cId="0" sldId="256"/>
        </pc:sldMkLst>
        <pc:spChg chg="mod">
          <ac:chgData name="" userId="" providerId="" clId="Web-{27A6C904-B2D0-4F73-88E1-D7BDD5255D46}" dt="2024-03-12T09:05:45.340" v="0" actId="20577"/>
          <ac:spMkLst>
            <pc:docMk/>
            <pc:sldMk cId="0" sldId="256"/>
            <ac:spMk id="113" creationId="{00000000-0000-0000-0000-000000000000}"/>
          </ac:spMkLst>
        </pc:spChg>
        <pc:spChg chg="mod">
          <ac:chgData name="" userId="" providerId="" clId="Web-{27A6C904-B2D0-4F73-88E1-D7BDD5255D46}" dt="2024-03-12T09:05:45.356" v="1" actId="20577"/>
          <ac:spMkLst>
            <pc:docMk/>
            <pc:sldMk cId="0" sldId="256"/>
            <ac:spMk id="116" creationId="{00000000-0000-0000-0000-000000000000}"/>
          </ac:spMkLst>
        </pc:spChg>
      </pc:sldChg>
    </pc:docChg>
  </pc:docChgLst>
  <pc:docChgLst>
    <pc:chgData name="Michael Anwar" userId="S::michael_anwar_1880@fci.helwan.edu.eg::70bff689-cdee-4a41-8388-4fd940bda680" providerId="AD" clId="Web-{DF18C2A9-DC31-44F2-A5CF-1B6AF2CE3FE6}"/>
    <pc:docChg chg="modSld">
      <pc:chgData name="Michael Anwar" userId="S::michael_anwar_1880@fci.helwan.edu.eg::70bff689-cdee-4a41-8388-4fd940bda680" providerId="AD" clId="Web-{DF18C2A9-DC31-44F2-A5CF-1B6AF2CE3FE6}" dt="2024-03-01T15:04:34.892" v="0" actId="1076"/>
      <pc:docMkLst>
        <pc:docMk/>
      </pc:docMkLst>
      <pc:sldChg chg="modSp">
        <pc:chgData name="Michael Anwar" userId="S::michael_anwar_1880@fci.helwan.edu.eg::70bff689-cdee-4a41-8388-4fd940bda680" providerId="AD" clId="Web-{DF18C2A9-DC31-44F2-A5CF-1B6AF2CE3FE6}" dt="2024-03-01T15:04:34.892" v="0" actId="1076"/>
        <pc:sldMkLst>
          <pc:docMk/>
          <pc:sldMk cId="0" sldId="261"/>
        </pc:sldMkLst>
        <pc:spChg chg="mod">
          <ac:chgData name="Michael Anwar" userId="S::michael_anwar_1880@fci.helwan.edu.eg::70bff689-cdee-4a41-8388-4fd940bda680" providerId="AD" clId="Web-{DF18C2A9-DC31-44F2-A5CF-1B6AF2CE3FE6}" dt="2024-03-01T15:04:34.892" v="0" actId="1076"/>
          <ac:spMkLst>
            <pc:docMk/>
            <pc:sldMk cId="0" sldId="261"/>
            <ac:spMk id="221" creationId="{00000000-0000-0000-0000-000000000000}"/>
          </ac:spMkLst>
        </pc:spChg>
      </pc:sldChg>
    </pc:docChg>
  </pc:docChgLst>
  <pc:docChgLst>
    <pc:chgData name="Mariam 20210914" userId="9cdfcc0f-c1ff-45e1-b7a2-680fc1e7cc54" providerId="ADAL" clId="{E63E5ECB-3FA0-4A93-B8AB-AD0D9F2BDB5F}"/>
    <pc:docChg chg="undo custSel modSld sldOrd">
      <pc:chgData name="Mariam 20210914" userId="9cdfcc0f-c1ff-45e1-b7a2-680fc1e7cc54" providerId="ADAL" clId="{E63E5ECB-3FA0-4A93-B8AB-AD0D9F2BDB5F}" dt="2024-03-05T13:26:12.885" v="40"/>
      <pc:docMkLst>
        <pc:docMk/>
      </pc:docMkLst>
      <pc:sldChg chg="addSp modSp mod">
        <pc:chgData name="Mariam 20210914" userId="9cdfcc0f-c1ff-45e1-b7a2-680fc1e7cc54" providerId="ADAL" clId="{E63E5ECB-3FA0-4A93-B8AB-AD0D9F2BDB5F}" dt="2024-03-04T18:36:25.807" v="1" actId="13822"/>
        <pc:sldMkLst>
          <pc:docMk/>
          <pc:sldMk cId="0" sldId="257"/>
        </pc:sldMkLst>
        <pc:spChg chg="add mod">
          <ac:chgData name="Mariam 20210914" userId="9cdfcc0f-c1ff-45e1-b7a2-680fc1e7cc54" providerId="ADAL" clId="{E63E5ECB-3FA0-4A93-B8AB-AD0D9F2BDB5F}" dt="2024-03-04T18:36:25.807" v="1" actId="13822"/>
          <ac:spMkLst>
            <pc:docMk/>
            <pc:sldMk cId="0" sldId="257"/>
            <ac:spMk id="2" creationId="{1AB92F54-4071-5522-DD61-2F443563EDE1}"/>
          </ac:spMkLst>
        </pc:spChg>
      </pc:sldChg>
      <pc:sldChg chg="addSp modSp mod">
        <pc:chgData name="Mariam 20210914" userId="9cdfcc0f-c1ff-45e1-b7a2-680fc1e7cc54" providerId="ADAL" clId="{E63E5ECB-3FA0-4A93-B8AB-AD0D9F2BDB5F}" dt="2024-03-04T18:36:35.134" v="3" actId="1076"/>
        <pc:sldMkLst>
          <pc:docMk/>
          <pc:sldMk cId="0" sldId="258"/>
        </pc:sldMkLst>
        <pc:spChg chg="add mod">
          <ac:chgData name="Mariam 20210914" userId="9cdfcc0f-c1ff-45e1-b7a2-680fc1e7cc54" providerId="ADAL" clId="{E63E5ECB-3FA0-4A93-B8AB-AD0D9F2BDB5F}" dt="2024-03-04T18:36:35.134" v="3" actId="1076"/>
          <ac:spMkLst>
            <pc:docMk/>
            <pc:sldMk cId="0" sldId="258"/>
            <ac:spMk id="2" creationId="{A8815DA1-902D-D380-0852-3E9FA132F34D}"/>
          </ac:spMkLst>
        </pc:spChg>
      </pc:sldChg>
      <pc:sldChg chg="addSp modSp mod">
        <pc:chgData name="Mariam 20210914" userId="9cdfcc0f-c1ff-45e1-b7a2-680fc1e7cc54" providerId="ADAL" clId="{E63E5ECB-3FA0-4A93-B8AB-AD0D9F2BDB5F}" dt="2024-03-04T18:36:40.666" v="5" actId="1076"/>
        <pc:sldMkLst>
          <pc:docMk/>
          <pc:sldMk cId="0" sldId="259"/>
        </pc:sldMkLst>
        <pc:spChg chg="add mod">
          <ac:chgData name="Mariam 20210914" userId="9cdfcc0f-c1ff-45e1-b7a2-680fc1e7cc54" providerId="ADAL" clId="{E63E5ECB-3FA0-4A93-B8AB-AD0D9F2BDB5F}" dt="2024-03-04T18:36:40.666" v="5" actId="1076"/>
          <ac:spMkLst>
            <pc:docMk/>
            <pc:sldMk cId="0" sldId="259"/>
            <ac:spMk id="2" creationId="{F5B18DEC-4DF2-9A31-6A14-2019DDE647C6}"/>
          </ac:spMkLst>
        </pc:spChg>
      </pc:sldChg>
      <pc:sldChg chg="addSp modSp mod">
        <pc:chgData name="Mariam 20210914" userId="9cdfcc0f-c1ff-45e1-b7a2-680fc1e7cc54" providerId="ADAL" clId="{E63E5ECB-3FA0-4A93-B8AB-AD0D9F2BDB5F}" dt="2024-03-04T18:36:56.782" v="8" actId="1036"/>
        <pc:sldMkLst>
          <pc:docMk/>
          <pc:sldMk cId="0" sldId="260"/>
        </pc:sldMkLst>
        <pc:spChg chg="add mod">
          <ac:chgData name="Mariam 20210914" userId="9cdfcc0f-c1ff-45e1-b7a2-680fc1e7cc54" providerId="ADAL" clId="{E63E5ECB-3FA0-4A93-B8AB-AD0D9F2BDB5F}" dt="2024-03-04T18:36:56.782" v="8" actId="1036"/>
          <ac:spMkLst>
            <pc:docMk/>
            <pc:sldMk cId="0" sldId="260"/>
            <ac:spMk id="2" creationId="{7DA7B096-89C2-2186-5ECF-4D5BBDC8F39E}"/>
          </ac:spMkLst>
        </pc:spChg>
      </pc:sldChg>
      <pc:sldChg chg="addSp modSp mod">
        <pc:chgData name="Mariam 20210914" userId="9cdfcc0f-c1ff-45e1-b7a2-680fc1e7cc54" providerId="ADAL" clId="{E63E5ECB-3FA0-4A93-B8AB-AD0D9F2BDB5F}" dt="2024-03-04T19:44:30.996" v="10" actId="1076"/>
        <pc:sldMkLst>
          <pc:docMk/>
          <pc:sldMk cId="0" sldId="261"/>
        </pc:sldMkLst>
        <pc:spChg chg="add mod">
          <ac:chgData name="Mariam 20210914" userId="9cdfcc0f-c1ff-45e1-b7a2-680fc1e7cc54" providerId="ADAL" clId="{E63E5ECB-3FA0-4A93-B8AB-AD0D9F2BDB5F}" dt="2024-03-04T19:44:30.996" v="10" actId="1076"/>
          <ac:spMkLst>
            <pc:docMk/>
            <pc:sldMk cId="0" sldId="261"/>
            <ac:spMk id="17" creationId="{D37DD0F7-5182-99E4-CA93-DF8E6BF2CFC3}"/>
          </ac:spMkLst>
        </pc:spChg>
      </pc:sldChg>
      <pc:sldChg chg="addSp modSp mod">
        <pc:chgData name="Mariam 20210914" userId="9cdfcc0f-c1ff-45e1-b7a2-680fc1e7cc54" providerId="ADAL" clId="{E63E5ECB-3FA0-4A93-B8AB-AD0D9F2BDB5F}" dt="2024-03-04T19:44:36.767" v="12" actId="1076"/>
        <pc:sldMkLst>
          <pc:docMk/>
          <pc:sldMk cId="0" sldId="262"/>
        </pc:sldMkLst>
        <pc:spChg chg="add mod">
          <ac:chgData name="Mariam 20210914" userId="9cdfcc0f-c1ff-45e1-b7a2-680fc1e7cc54" providerId="ADAL" clId="{E63E5ECB-3FA0-4A93-B8AB-AD0D9F2BDB5F}" dt="2024-03-04T19:44:36.767" v="12" actId="1076"/>
          <ac:spMkLst>
            <pc:docMk/>
            <pc:sldMk cId="0" sldId="262"/>
            <ac:spMk id="2" creationId="{2648DDCE-A314-6B5A-47F1-5F59ADFE9779}"/>
          </ac:spMkLst>
        </pc:spChg>
      </pc:sldChg>
      <pc:sldChg chg="addSp modSp mod">
        <pc:chgData name="Mariam 20210914" userId="9cdfcc0f-c1ff-45e1-b7a2-680fc1e7cc54" providerId="ADAL" clId="{E63E5ECB-3FA0-4A93-B8AB-AD0D9F2BDB5F}" dt="2024-03-04T19:44:41.088" v="14" actId="1076"/>
        <pc:sldMkLst>
          <pc:docMk/>
          <pc:sldMk cId="0" sldId="263"/>
        </pc:sldMkLst>
        <pc:spChg chg="add mod">
          <ac:chgData name="Mariam 20210914" userId="9cdfcc0f-c1ff-45e1-b7a2-680fc1e7cc54" providerId="ADAL" clId="{E63E5ECB-3FA0-4A93-B8AB-AD0D9F2BDB5F}" dt="2024-03-04T19:44:41.088" v="14" actId="1076"/>
          <ac:spMkLst>
            <pc:docMk/>
            <pc:sldMk cId="0" sldId="263"/>
            <ac:spMk id="2" creationId="{18B36E8D-43F0-8E6C-334F-B92B52505B76}"/>
          </ac:spMkLst>
        </pc:spChg>
      </pc:sldChg>
      <pc:sldChg chg="addSp modSp mod">
        <pc:chgData name="Mariam 20210914" userId="9cdfcc0f-c1ff-45e1-b7a2-680fc1e7cc54" providerId="ADAL" clId="{E63E5ECB-3FA0-4A93-B8AB-AD0D9F2BDB5F}" dt="2024-03-04T19:44:47.843" v="16" actId="1076"/>
        <pc:sldMkLst>
          <pc:docMk/>
          <pc:sldMk cId="0" sldId="264"/>
        </pc:sldMkLst>
        <pc:spChg chg="add mod">
          <ac:chgData name="Mariam 20210914" userId="9cdfcc0f-c1ff-45e1-b7a2-680fc1e7cc54" providerId="ADAL" clId="{E63E5ECB-3FA0-4A93-B8AB-AD0D9F2BDB5F}" dt="2024-03-04T19:44:47.843" v="16" actId="1076"/>
          <ac:spMkLst>
            <pc:docMk/>
            <pc:sldMk cId="0" sldId="264"/>
            <ac:spMk id="2" creationId="{10CBA6D5-B575-1E73-7AD3-4EE14D08D39D}"/>
          </ac:spMkLst>
        </pc:spChg>
      </pc:sldChg>
      <pc:sldChg chg="addSp modSp mod">
        <pc:chgData name="Mariam 20210914" userId="9cdfcc0f-c1ff-45e1-b7a2-680fc1e7cc54" providerId="ADAL" clId="{E63E5ECB-3FA0-4A93-B8AB-AD0D9F2BDB5F}" dt="2024-03-04T19:44:52.566" v="18" actId="1076"/>
        <pc:sldMkLst>
          <pc:docMk/>
          <pc:sldMk cId="0" sldId="265"/>
        </pc:sldMkLst>
        <pc:spChg chg="add mod">
          <ac:chgData name="Mariam 20210914" userId="9cdfcc0f-c1ff-45e1-b7a2-680fc1e7cc54" providerId="ADAL" clId="{E63E5ECB-3FA0-4A93-B8AB-AD0D9F2BDB5F}" dt="2024-03-04T19:44:52.566" v="18" actId="1076"/>
          <ac:spMkLst>
            <pc:docMk/>
            <pc:sldMk cId="0" sldId="265"/>
            <ac:spMk id="2" creationId="{BC06EEFF-15B9-F4B6-F24F-2D096B9BFF4D}"/>
          </ac:spMkLst>
        </pc:spChg>
      </pc:sldChg>
      <pc:sldChg chg="addSp delSp modSp mod ord">
        <pc:chgData name="Mariam 20210914" userId="9cdfcc0f-c1ff-45e1-b7a2-680fc1e7cc54" providerId="ADAL" clId="{E63E5ECB-3FA0-4A93-B8AB-AD0D9F2BDB5F}" dt="2024-03-04T20:03:20.485" v="25"/>
        <pc:sldMkLst>
          <pc:docMk/>
          <pc:sldMk cId="0" sldId="268"/>
        </pc:sldMkLst>
        <pc:spChg chg="add mod">
          <ac:chgData name="Mariam 20210914" userId="9cdfcc0f-c1ff-45e1-b7a2-680fc1e7cc54" providerId="ADAL" clId="{E63E5ECB-3FA0-4A93-B8AB-AD0D9F2BDB5F}" dt="2024-03-04T20:03:20.485" v="25"/>
          <ac:spMkLst>
            <pc:docMk/>
            <pc:sldMk cId="0" sldId="268"/>
            <ac:spMk id="4" creationId="{8642E309-CDC9-9BE2-4339-67AF71D4C280}"/>
          </ac:spMkLst>
        </pc:spChg>
        <pc:picChg chg="add del">
          <ac:chgData name="Mariam 20210914" userId="9cdfcc0f-c1ff-45e1-b7a2-680fc1e7cc54" providerId="ADAL" clId="{E63E5ECB-3FA0-4A93-B8AB-AD0D9F2BDB5F}" dt="2024-03-04T20:03:11.949" v="24" actId="22"/>
          <ac:picMkLst>
            <pc:docMk/>
            <pc:sldMk cId="0" sldId="268"/>
            <ac:picMk id="3" creationId="{692FC569-9318-E967-DB34-72C82B425288}"/>
          </ac:picMkLst>
        </pc:picChg>
      </pc:sldChg>
      <pc:sldChg chg="addSp modSp mod">
        <pc:chgData name="Mariam 20210914" userId="9cdfcc0f-c1ff-45e1-b7a2-680fc1e7cc54" providerId="ADAL" clId="{E63E5ECB-3FA0-4A93-B8AB-AD0D9F2BDB5F}" dt="2024-03-04T20:04:32.736" v="29" actId="1036"/>
        <pc:sldMkLst>
          <pc:docMk/>
          <pc:sldMk cId="0" sldId="269"/>
        </pc:sldMkLst>
        <pc:spChg chg="add mod">
          <ac:chgData name="Mariam 20210914" userId="9cdfcc0f-c1ff-45e1-b7a2-680fc1e7cc54" providerId="ADAL" clId="{E63E5ECB-3FA0-4A93-B8AB-AD0D9F2BDB5F}" dt="2024-03-04T20:03:24.411" v="26"/>
          <ac:spMkLst>
            <pc:docMk/>
            <pc:sldMk cId="0" sldId="269"/>
            <ac:spMk id="2" creationId="{A1349894-D177-1CFB-3B6E-B09F9B462EF2}"/>
          </ac:spMkLst>
        </pc:spChg>
        <pc:spChg chg="mod">
          <ac:chgData name="Mariam 20210914" userId="9cdfcc0f-c1ff-45e1-b7a2-680fc1e7cc54" providerId="ADAL" clId="{E63E5ECB-3FA0-4A93-B8AB-AD0D9F2BDB5F}" dt="2024-03-04T20:04:32.736" v="29" actId="1036"/>
          <ac:spMkLst>
            <pc:docMk/>
            <pc:sldMk cId="0" sldId="269"/>
            <ac:spMk id="327" creationId="{00000000-0000-0000-0000-000000000000}"/>
          </ac:spMkLst>
        </pc:spChg>
      </pc:sldChg>
      <pc:sldChg chg="addSp modSp">
        <pc:chgData name="Mariam 20210914" userId="9cdfcc0f-c1ff-45e1-b7a2-680fc1e7cc54" providerId="ADAL" clId="{E63E5ECB-3FA0-4A93-B8AB-AD0D9F2BDB5F}" dt="2024-03-04T20:15:41.593" v="30"/>
        <pc:sldMkLst>
          <pc:docMk/>
          <pc:sldMk cId="0" sldId="270"/>
        </pc:sldMkLst>
        <pc:spChg chg="add mod">
          <ac:chgData name="Mariam 20210914" userId="9cdfcc0f-c1ff-45e1-b7a2-680fc1e7cc54" providerId="ADAL" clId="{E63E5ECB-3FA0-4A93-B8AB-AD0D9F2BDB5F}" dt="2024-03-04T20:15:41.593" v="30"/>
          <ac:spMkLst>
            <pc:docMk/>
            <pc:sldMk cId="0" sldId="270"/>
            <ac:spMk id="2" creationId="{5D1A2BCC-CB73-D699-3D72-72894EC3570C}"/>
          </ac:spMkLst>
        </pc:spChg>
      </pc:sldChg>
      <pc:sldChg chg="addSp modSp">
        <pc:chgData name="Mariam 20210914" userId="9cdfcc0f-c1ff-45e1-b7a2-680fc1e7cc54" providerId="ADAL" clId="{E63E5ECB-3FA0-4A93-B8AB-AD0D9F2BDB5F}" dt="2024-03-04T20:35:44.765" v="31"/>
        <pc:sldMkLst>
          <pc:docMk/>
          <pc:sldMk cId="0" sldId="272"/>
        </pc:sldMkLst>
        <pc:spChg chg="add mod">
          <ac:chgData name="Mariam 20210914" userId="9cdfcc0f-c1ff-45e1-b7a2-680fc1e7cc54" providerId="ADAL" clId="{E63E5ECB-3FA0-4A93-B8AB-AD0D9F2BDB5F}" dt="2024-03-04T20:35:44.765" v="31"/>
          <ac:spMkLst>
            <pc:docMk/>
            <pc:sldMk cId="0" sldId="272"/>
            <ac:spMk id="2" creationId="{841D3C85-9810-33D7-C8FD-F6A783F96194}"/>
          </ac:spMkLst>
        </pc:spChg>
      </pc:sldChg>
      <pc:sldChg chg="addSp modSp mod">
        <pc:chgData name="Mariam 20210914" userId="9cdfcc0f-c1ff-45e1-b7a2-680fc1e7cc54" providerId="ADAL" clId="{E63E5ECB-3FA0-4A93-B8AB-AD0D9F2BDB5F}" dt="2024-03-04T20:35:51.092" v="33" actId="1076"/>
        <pc:sldMkLst>
          <pc:docMk/>
          <pc:sldMk cId="0" sldId="273"/>
        </pc:sldMkLst>
        <pc:spChg chg="add mod">
          <ac:chgData name="Mariam 20210914" userId="9cdfcc0f-c1ff-45e1-b7a2-680fc1e7cc54" providerId="ADAL" clId="{E63E5ECB-3FA0-4A93-B8AB-AD0D9F2BDB5F}" dt="2024-03-04T20:35:51.092" v="33" actId="1076"/>
          <ac:spMkLst>
            <pc:docMk/>
            <pc:sldMk cId="0" sldId="273"/>
            <ac:spMk id="2" creationId="{EC2AA088-1451-95D4-6359-B21A469AAE73}"/>
          </ac:spMkLst>
        </pc:spChg>
      </pc:sldChg>
      <pc:sldChg chg="addSp modSp">
        <pc:chgData name="Mariam 20210914" userId="9cdfcc0f-c1ff-45e1-b7a2-680fc1e7cc54" providerId="ADAL" clId="{E63E5ECB-3FA0-4A93-B8AB-AD0D9F2BDB5F}" dt="2024-03-04T20:35:56.922" v="34"/>
        <pc:sldMkLst>
          <pc:docMk/>
          <pc:sldMk cId="0" sldId="274"/>
        </pc:sldMkLst>
        <pc:spChg chg="add mod">
          <ac:chgData name="Mariam 20210914" userId="9cdfcc0f-c1ff-45e1-b7a2-680fc1e7cc54" providerId="ADAL" clId="{E63E5ECB-3FA0-4A93-B8AB-AD0D9F2BDB5F}" dt="2024-03-04T20:35:56.922" v="34"/>
          <ac:spMkLst>
            <pc:docMk/>
            <pc:sldMk cId="0" sldId="274"/>
            <ac:spMk id="2" creationId="{1A9AA17F-EACB-9657-050C-192CF79C04E5}"/>
          </ac:spMkLst>
        </pc:spChg>
      </pc:sldChg>
      <pc:sldChg chg="addSp modSp mod">
        <pc:chgData name="Mariam 20210914" userId="9cdfcc0f-c1ff-45e1-b7a2-680fc1e7cc54" providerId="ADAL" clId="{E63E5ECB-3FA0-4A93-B8AB-AD0D9F2BDB5F}" dt="2024-03-04T20:36:04.973" v="37" actId="1076"/>
        <pc:sldMkLst>
          <pc:docMk/>
          <pc:sldMk cId="0" sldId="275"/>
        </pc:sldMkLst>
        <pc:spChg chg="add mod">
          <ac:chgData name="Mariam 20210914" userId="9cdfcc0f-c1ff-45e1-b7a2-680fc1e7cc54" providerId="ADAL" clId="{E63E5ECB-3FA0-4A93-B8AB-AD0D9F2BDB5F}" dt="2024-03-04T20:36:04.973" v="37" actId="1076"/>
          <ac:spMkLst>
            <pc:docMk/>
            <pc:sldMk cId="0" sldId="275"/>
            <ac:spMk id="2" creationId="{839880DD-D463-BEE9-D0F8-B3986B108396}"/>
          </ac:spMkLst>
        </pc:spChg>
        <pc:spChg chg="mod">
          <ac:chgData name="Mariam 20210914" userId="9cdfcc0f-c1ff-45e1-b7a2-680fc1e7cc54" providerId="ADAL" clId="{E63E5ECB-3FA0-4A93-B8AB-AD0D9F2BDB5F}" dt="2024-03-04T20:36:02.275" v="35" actId="20577"/>
          <ac:spMkLst>
            <pc:docMk/>
            <pc:sldMk cId="0" sldId="275"/>
            <ac:spMk id="441" creationId="{00000000-0000-0000-0000-000000000000}"/>
          </ac:spMkLst>
        </pc:spChg>
      </pc:sldChg>
      <pc:sldChg chg="addSp modSp">
        <pc:chgData name="Mariam 20210914" userId="9cdfcc0f-c1ff-45e1-b7a2-680fc1e7cc54" providerId="ADAL" clId="{E63E5ECB-3FA0-4A93-B8AB-AD0D9F2BDB5F}" dt="2024-03-04T20:36:08.570" v="38"/>
        <pc:sldMkLst>
          <pc:docMk/>
          <pc:sldMk cId="0" sldId="276"/>
        </pc:sldMkLst>
        <pc:spChg chg="add mod">
          <ac:chgData name="Mariam 20210914" userId="9cdfcc0f-c1ff-45e1-b7a2-680fc1e7cc54" providerId="ADAL" clId="{E63E5ECB-3FA0-4A93-B8AB-AD0D9F2BDB5F}" dt="2024-03-04T20:36:08.570" v="38"/>
          <ac:spMkLst>
            <pc:docMk/>
            <pc:sldMk cId="0" sldId="276"/>
            <ac:spMk id="2" creationId="{A6DBF979-9EA5-B9C6-E785-3DA087E1C747}"/>
          </ac:spMkLst>
        </pc:spChg>
      </pc:sldChg>
      <pc:sldChg chg="addSp modSp">
        <pc:chgData name="Mariam 20210914" userId="9cdfcc0f-c1ff-45e1-b7a2-680fc1e7cc54" providerId="ADAL" clId="{E63E5ECB-3FA0-4A93-B8AB-AD0D9F2BDB5F}" dt="2024-03-04T20:36:12.327" v="39"/>
        <pc:sldMkLst>
          <pc:docMk/>
          <pc:sldMk cId="0" sldId="277"/>
        </pc:sldMkLst>
        <pc:spChg chg="add mod">
          <ac:chgData name="Mariam 20210914" userId="9cdfcc0f-c1ff-45e1-b7a2-680fc1e7cc54" providerId="ADAL" clId="{E63E5ECB-3FA0-4A93-B8AB-AD0D9F2BDB5F}" dt="2024-03-04T20:36:12.327" v="39"/>
          <ac:spMkLst>
            <pc:docMk/>
            <pc:sldMk cId="0" sldId="277"/>
            <ac:spMk id="2" creationId="{01661D54-6AA0-E47D-203D-C4337B686D94}"/>
          </ac:spMkLst>
        </pc:spChg>
      </pc:sldChg>
      <pc:sldChg chg="addSp modSp">
        <pc:chgData name="Mariam 20210914" userId="9cdfcc0f-c1ff-45e1-b7a2-680fc1e7cc54" providerId="ADAL" clId="{E63E5ECB-3FA0-4A93-B8AB-AD0D9F2BDB5F}" dt="2024-03-05T13:26:12.885" v="40"/>
        <pc:sldMkLst>
          <pc:docMk/>
          <pc:sldMk cId="0" sldId="278"/>
        </pc:sldMkLst>
        <pc:spChg chg="add mod">
          <ac:chgData name="Mariam 20210914" userId="9cdfcc0f-c1ff-45e1-b7a2-680fc1e7cc54" providerId="ADAL" clId="{E63E5ECB-3FA0-4A93-B8AB-AD0D9F2BDB5F}" dt="2024-03-05T13:26:12.885" v="40"/>
          <ac:spMkLst>
            <pc:docMk/>
            <pc:sldMk cId="0" sldId="278"/>
            <ac:spMk id="2" creationId="{2F27D365-A7D9-6A3A-4B99-8DEBA78EF8DA}"/>
          </ac:spMkLst>
        </pc:spChg>
      </pc:sldChg>
    </pc:docChg>
  </pc:docChgLst>
  <pc:docChgLst>
    <pc:chgData clId="Web-{1FF5F270-9443-FE6B-8B11-CF059F6C2681}"/>
    <pc:docChg chg="modSld">
      <pc:chgData name="" userId="" providerId="" clId="Web-{1FF5F270-9443-FE6B-8B11-CF059F6C2681}" dt="2024-02-23T20:53:44.567" v="0" actId="1076"/>
      <pc:docMkLst>
        <pc:docMk/>
      </pc:docMkLst>
      <pc:sldChg chg="modSp">
        <pc:chgData name="" userId="" providerId="" clId="Web-{1FF5F270-9443-FE6B-8B11-CF059F6C2681}" dt="2024-02-23T20:53:44.567" v="0" actId="1076"/>
        <pc:sldMkLst>
          <pc:docMk/>
          <pc:sldMk cId="0" sldId="256"/>
        </pc:sldMkLst>
        <pc:picChg chg="mod">
          <ac:chgData name="" userId="" providerId="" clId="Web-{1FF5F270-9443-FE6B-8B11-CF059F6C2681}" dt="2024-02-23T20:53:44.567" v="0" actId="1076"/>
          <ac:picMkLst>
            <pc:docMk/>
            <pc:sldMk cId="0" sldId="256"/>
            <ac:picMk id="102" creationId="{00000000-0000-0000-0000-000000000000}"/>
          </ac:picMkLst>
        </pc:picChg>
      </pc:sldChg>
    </pc:docChg>
  </pc:docChgLst>
  <pc:docChgLst>
    <pc:chgData name="Abdulrahmman 20210500" userId="S::abdulrahmman_20210500@fci.helwan.edu.eg::24b659d4-c2c3-46a5-af4d-7b64fc19266f" providerId="AD" clId="Web-{12E82DCB-FB36-4A74-ADDE-CBFCD372C6A8}"/>
    <pc:docChg chg="modSld">
      <pc:chgData name="Abdulrahmman 20210500" userId="S::abdulrahmman_20210500@fci.helwan.edu.eg::24b659d4-c2c3-46a5-af4d-7b64fc19266f" providerId="AD" clId="Web-{12E82DCB-FB36-4A74-ADDE-CBFCD372C6A8}" dt="2024-02-28T22:45:51.506" v="2" actId="1076"/>
      <pc:docMkLst>
        <pc:docMk/>
      </pc:docMkLst>
      <pc:sldChg chg="modSp">
        <pc:chgData name="Abdulrahmman 20210500" userId="S::abdulrahmman_20210500@fci.helwan.edu.eg::24b659d4-c2c3-46a5-af4d-7b64fc19266f" providerId="AD" clId="Web-{12E82DCB-FB36-4A74-ADDE-CBFCD372C6A8}" dt="2024-02-28T22:45:51.506" v="2" actId="1076"/>
        <pc:sldMkLst>
          <pc:docMk/>
          <pc:sldMk cId="0" sldId="277"/>
        </pc:sldMkLst>
        <pc:spChg chg="mod">
          <ac:chgData name="Abdulrahmman 20210500" userId="S::abdulrahmman_20210500@fci.helwan.edu.eg::24b659d4-c2c3-46a5-af4d-7b64fc19266f" providerId="AD" clId="Web-{12E82DCB-FB36-4A74-ADDE-CBFCD372C6A8}" dt="2024-02-28T22:45:51.506" v="2" actId="1076"/>
          <ac:spMkLst>
            <pc:docMk/>
            <pc:sldMk cId="0" sldId="277"/>
            <ac:spMk id="516" creationId="{00000000-0000-0000-0000-000000000000}"/>
          </ac:spMkLst>
        </pc:spChg>
      </pc:sldChg>
    </pc:docChg>
  </pc:docChgLst>
  <pc:docChgLst>
    <pc:chgData name="Nasreen Hussein" userId="S::nasreen_hussein_1695@fci.helwan.edu.eg::d2158c86-6c48-4a86-9a39-141f69b5bc5d" providerId="AD" clId="Web-{072EB206-EA43-7883-CF50-ECA96EDA806E}"/>
    <pc:docChg chg="modSld">
      <pc:chgData name="Nasreen Hussein" userId="S::nasreen_hussein_1695@fci.helwan.edu.eg::d2158c86-6c48-4a86-9a39-141f69b5bc5d" providerId="AD" clId="Web-{072EB206-EA43-7883-CF50-ECA96EDA806E}" dt="2024-02-29T18:08:53.217" v="0" actId="1076"/>
      <pc:docMkLst>
        <pc:docMk/>
      </pc:docMkLst>
      <pc:sldChg chg="modSp">
        <pc:chgData name="Nasreen Hussein" userId="S::nasreen_hussein_1695@fci.helwan.edu.eg::d2158c86-6c48-4a86-9a39-141f69b5bc5d" providerId="AD" clId="Web-{072EB206-EA43-7883-CF50-ECA96EDA806E}" dt="2024-02-29T18:08:53.217" v="0" actId="1076"/>
        <pc:sldMkLst>
          <pc:docMk/>
          <pc:sldMk cId="0" sldId="286"/>
        </pc:sldMkLst>
        <pc:spChg chg="mod">
          <ac:chgData name="Nasreen Hussein" userId="S::nasreen_hussein_1695@fci.helwan.edu.eg::d2158c86-6c48-4a86-9a39-141f69b5bc5d" providerId="AD" clId="Web-{072EB206-EA43-7883-CF50-ECA96EDA806E}" dt="2024-02-29T18:08:53.217" v="0" actId="1076"/>
          <ac:spMkLst>
            <pc:docMk/>
            <pc:sldMk cId="0" sldId="286"/>
            <ac:spMk id="659" creationId="{00000000-0000-0000-0000-000000000000}"/>
          </ac:spMkLst>
        </pc:spChg>
      </pc:sldChg>
    </pc:docChg>
  </pc:docChgLst>
  <pc:docChgLst>
    <pc:chgData name="Ahmed 20210100" userId="S::ahmed_20210100@fci.helwan.edu.eg::867443bd-ddcf-438a-8e40-026e8d3b5475" providerId="AD" clId="Web-{226EF111-B3BB-4149-8038-3992D7627DD3}"/>
    <pc:docChg chg="modSld">
      <pc:chgData name="Ahmed 20210100" userId="S::ahmed_20210100@fci.helwan.edu.eg::867443bd-ddcf-438a-8e40-026e8d3b5475" providerId="AD" clId="Web-{226EF111-B3BB-4149-8038-3992D7627DD3}" dt="2024-02-21T23:00:26.662" v="0" actId="1076"/>
      <pc:docMkLst>
        <pc:docMk/>
      </pc:docMkLst>
      <pc:sldChg chg="modSp">
        <pc:chgData name="Ahmed 20210100" userId="S::ahmed_20210100@fci.helwan.edu.eg::867443bd-ddcf-438a-8e40-026e8d3b5475" providerId="AD" clId="Web-{226EF111-B3BB-4149-8038-3992D7627DD3}" dt="2024-02-21T23:00:26.662" v="0" actId="1076"/>
        <pc:sldMkLst>
          <pc:docMk/>
          <pc:sldMk cId="0" sldId="287"/>
        </pc:sldMkLst>
        <pc:spChg chg="mod">
          <ac:chgData name="Ahmed 20210100" userId="S::ahmed_20210100@fci.helwan.edu.eg::867443bd-ddcf-438a-8e40-026e8d3b5475" providerId="AD" clId="Web-{226EF111-B3BB-4149-8038-3992D7627DD3}" dt="2024-02-21T23:00:26.662" v="0" actId="1076"/>
          <ac:spMkLst>
            <pc:docMk/>
            <pc:sldMk cId="0" sldId="287"/>
            <ac:spMk id="671" creationId="{00000000-0000-0000-0000-000000000000}"/>
          </ac:spMkLst>
        </pc:spChg>
      </pc:sldChg>
    </pc:docChg>
  </pc:docChgLst>
  <pc:docChgLst>
    <pc:chgData name="Ziad Magdy" userId="S::ziad_magdy_2079@fci.helwan.edu.eg::4c636dbd-fa3b-4570-b55f-8dae2f53029c" providerId="AD" clId="Web-{B53071E2-048A-E341-3E55-8CDF0ACFFA29}"/>
    <pc:docChg chg="modSld">
      <pc:chgData name="Ziad Magdy" userId="S::ziad_magdy_2079@fci.helwan.edu.eg::4c636dbd-fa3b-4570-b55f-8dae2f53029c" providerId="AD" clId="Web-{B53071E2-048A-E341-3E55-8CDF0ACFFA29}" dt="2024-03-12T22:18:20.644" v="1" actId="688"/>
      <pc:docMkLst>
        <pc:docMk/>
      </pc:docMkLst>
      <pc:sldChg chg="modSp">
        <pc:chgData name="Ziad Magdy" userId="S::ziad_magdy_2079@fci.helwan.edu.eg::4c636dbd-fa3b-4570-b55f-8dae2f53029c" providerId="AD" clId="Web-{B53071E2-048A-E341-3E55-8CDF0ACFFA29}" dt="2024-03-12T22:18:20.644" v="1" actId="688"/>
        <pc:sldMkLst>
          <pc:docMk/>
          <pc:sldMk cId="0" sldId="272"/>
        </pc:sldMkLst>
        <pc:spChg chg="mod">
          <ac:chgData name="Ziad Magdy" userId="S::ziad_magdy_2079@fci.helwan.edu.eg::4c636dbd-fa3b-4570-b55f-8dae2f53029c" providerId="AD" clId="Web-{B53071E2-048A-E341-3E55-8CDF0ACFFA29}" dt="2024-03-12T22:18:20.644" v="1" actId="688"/>
          <ac:spMkLst>
            <pc:docMk/>
            <pc:sldMk cId="0" sldId="272"/>
            <ac:spMk id="414" creationId="{00000000-0000-0000-0000-000000000000}"/>
          </ac:spMkLst>
        </pc:spChg>
      </pc:sldChg>
    </pc:docChg>
  </pc:docChgLst>
  <pc:docChgLst>
    <pc:chgData name="Arwa Sameh" userId="S::arwa_sameh_2180@fci.helwan.edu.eg::ae18a13d-ebca-46a2-841d-54f67cc91fc5" providerId="AD" clId="Web-{54D769CC-4227-7DAF-B990-05C6A00DCA97}"/>
    <pc:docChg chg="modSld">
      <pc:chgData name="Arwa Sameh" userId="S::arwa_sameh_2180@fci.helwan.edu.eg::ae18a13d-ebca-46a2-841d-54f67cc91fc5" providerId="AD" clId="Web-{54D769CC-4227-7DAF-B990-05C6A00DCA97}" dt="2024-03-17T13:57:33.907" v="3" actId="1076"/>
      <pc:docMkLst>
        <pc:docMk/>
      </pc:docMkLst>
      <pc:sldChg chg="modSp">
        <pc:chgData name="Arwa Sameh" userId="S::arwa_sameh_2180@fci.helwan.edu.eg::ae18a13d-ebca-46a2-841d-54f67cc91fc5" providerId="AD" clId="Web-{54D769CC-4227-7DAF-B990-05C6A00DCA97}" dt="2024-03-17T13:57:33.907" v="3" actId="1076"/>
        <pc:sldMkLst>
          <pc:docMk/>
          <pc:sldMk cId="0" sldId="276"/>
        </pc:sldMkLst>
        <pc:spChg chg="mod">
          <ac:chgData name="Arwa Sameh" userId="S::arwa_sameh_2180@fci.helwan.edu.eg::ae18a13d-ebca-46a2-841d-54f67cc91fc5" providerId="AD" clId="Web-{54D769CC-4227-7DAF-B990-05C6A00DCA97}" dt="2024-03-17T13:57:21.407" v="2" actId="1076"/>
          <ac:spMkLst>
            <pc:docMk/>
            <pc:sldMk cId="0" sldId="276"/>
            <ac:spMk id="472" creationId="{00000000-0000-0000-0000-000000000000}"/>
          </ac:spMkLst>
        </pc:spChg>
        <pc:spChg chg="mod">
          <ac:chgData name="Arwa Sameh" userId="S::arwa_sameh_2180@fci.helwan.edu.eg::ae18a13d-ebca-46a2-841d-54f67cc91fc5" providerId="AD" clId="Web-{54D769CC-4227-7DAF-B990-05C6A00DCA97}" dt="2024-03-17T13:56:37.172" v="0" actId="1076"/>
          <ac:spMkLst>
            <pc:docMk/>
            <pc:sldMk cId="0" sldId="276"/>
            <ac:spMk id="490" creationId="{00000000-0000-0000-0000-000000000000}"/>
          </ac:spMkLst>
        </pc:spChg>
        <pc:spChg chg="mod">
          <ac:chgData name="Arwa Sameh" userId="S::arwa_sameh_2180@fci.helwan.edu.eg::ae18a13d-ebca-46a2-841d-54f67cc91fc5" providerId="AD" clId="Web-{54D769CC-4227-7DAF-B990-05C6A00DCA97}" dt="2024-03-17T13:57:12.985" v="1" actId="1076"/>
          <ac:spMkLst>
            <pc:docMk/>
            <pc:sldMk cId="0" sldId="276"/>
            <ac:spMk id="496" creationId="{00000000-0000-0000-0000-000000000000}"/>
          </ac:spMkLst>
        </pc:spChg>
        <pc:spChg chg="mod">
          <ac:chgData name="Arwa Sameh" userId="S::arwa_sameh_2180@fci.helwan.edu.eg::ae18a13d-ebca-46a2-841d-54f67cc91fc5" providerId="AD" clId="Web-{54D769CC-4227-7DAF-B990-05C6A00DCA97}" dt="2024-03-17T13:57:33.907" v="3" actId="1076"/>
          <ac:spMkLst>
            <pc:docMk/>
            <pc:sldMk cId="0" sldId="276"/>
            <ac:spMk id="497" creationId="{00000000-0000-0000-0000-000000000000}"/>
          </ac:spMkLst>
        </pc:spChg>
      </pc:sldChg>
    </pc:docChg>
  </pc:docChgLst>
  <pc:docChgLst>
    <pc:chgData name="Shahd 20210464" userId="S::shahd_20210464@fci.helwan.edu.eg::fb80d77f-b03e-4138-a1f6-7bae8a92ba18" providerId="AD" clId="Web-{343360D2-BFBD-4C83-87AF-F0BAAF93D4ED}"/>
    <pc:docChg chg="modSld">
      <pc:chgData name="Shahd 20210464" userId="S::shahd_20210464@fci.helwan.edu.eg::fb80d77f-b03e-4138-a1f6-7bae8a92ba18" providerId="AD" clId="Web-{343360D2-BFBD-4C83-87AF-F0BAAF93D4ED}" dt="2024-03-14T21:15:14.703" v="0" actId="1076"/>
      <pc:docMkLst>
        <pc:docMk/>
      </pc:docMkLst>
      <pc:sldChg chg="modSp">
        <pc:chgData name="Shahd 20210464" userId="S::shahd_20210464@fci.helwan.edu.eg::fb80d77f-b03e-4138-a1f6-7bae8a92ba18" providerId="AD" clId="Web-{343360D2-BFBD-4C83-87AF-F0BAAF93D4ED}" dt="2024-03-14T21:15:14.703" v="0" actId="1076"/>
        <pc:sldMkLst>
          <pc:docMk/>
          <pc:sldMk cId="0" sldId="256"/>
        </pc:sldMkLst>
        <pc:picChg chg="mod">
          <ac:chgData name="Shahd 20210464" userId="S::shahd_20210464@fci.helwan.edu.eg::fb80d77f-b03e-4138-a1f6-7bae8a92ba18" providerId="AD" clId="Web-{343360D2-BFBD-4C83-87AF-F0BAAF93D4ED}" dt="2024-03-14T21:15:14.703" v="0" actId="1076"/>
          <ac:picMkLst>
            <pc:docMk/>
            <pc:sldMk cId="0" sldId="256"/>
            <ac:picMk id="102" creationId="{00000000-0000-0000-0000-000000000000}"/>
          </ac:picMkLst>
        </pc:picChg>
      </pc:sldChg>
    </pc:docChg>
  </pc:docChgLst>
  <pc:docChgLst>
    <pc:chgData name="Ahmed 20210081" userId="S::ahmed_20210081@fci.helwan.edu.eg::2462b8ab-8dba-442b-b72a-77fc4a850235" providerId="AD" clId="Web-{2CFE9470-88E8-C096-2990-157478732F11}"/>
    <pc:docChg chg="modSld">
      <pc:chgData name="Ahmed 20210081" userId="S::ahmed_20210081@fci.helwan.edu.eg::2462b8ab-8dba-442b-b72a-77fc4a850235" providerId="AD" clId="Web-{2CFE9470-88E8-C096-2990-157478732F11}" dt="2024-02-25T19:11:00.748" v="2" actId="1076"/>
      <pc:docMkLst>
        <pc:docMk/>
      </pc:docMkLst>
      <pc:sldChg chg="modSp">
        <pc:chgData name="Ahmed 20210081" userId="S::ahmed_20210081@fci.helwan.edu.eg::2462b8ab-8dba-442b-b72a-77fc4a850235" providerId="AD" clId="Web-{2CFE9470-88E8-C096-2990-157478732F11}" dt="2024-02-25T19:11:00.748" v="2" actId="1076"/>
        <pc:sldMkLst>
          <pc:docMk/>
          <pc:sldMk cId="0" sldId="256"/>
        </pc:sldMkLst>
        <pc:spChg chg="mod">
          <ac:chgData name="Ahmed 20210081" userId="S::ahmed_20210081@fci.helwan.edu.eg::2462b8ab-8dba-442b-b72a-77fc4a850235" providerId="AD" clId="Web-{2CFE9470-88E8-C096-2990-157478732F11}" dt="2024-02-25T19:11:00.748" v="2" actId="1076"/>
          <ac:spMkLst>
            <pc:docMk/>
            <pc:sldMk cId="0" sldId="256"/>
            <ac:spMk id="104" creationId="{00000000-0000-0000-0000-000000000000}"/>
          </ac:spMkLst>
        </pc:spChg>
        <pc:picChg chg="mod">
          <ac:chgData name="Ahmed 20210081" userId="S::ahmed_20210081@fci.helwan.edu.eg::2462b8ab-8dba-442b-b72a-77fc4a850235" providerId="AD" clId="Web-{2CFE9470-88E8-C096-2990-157478732F11}" dt="2024-02-25T19:10:36.701" v="0" actId="1076"/>
          <ac:picMkLst>
            <pc:docMk/>
            <pc:sldMk cId="0" sldId="256"/>
            <ac:picMk id="109" creationId="{00000000-0000-0000-0000-000000000000}"/>
          </ac:picMkLst>
        </pc:picChg>
      </pc:sldChg>
    </pc:docChg>
  </pc:docChgLst>
  <pc:docChgLst>
    <pc:chgData name="Alaa 20210171" userId="S::alaa_20210171@fci.helwan.edu.eg::b32f77b3-97fc-4362-b155-0297772f2f67" providerId="AD" clId="Web-{709E8C31-399D-6E8D-DA33-F47FE4C38213}"/>
    <pc:docChg chg="modSld">
      <pc:chgData name="Alaa 20210171" userId="S::alaa_20210171@fci.helwan.edu.eg::b32f77b3-97fc-4362-b155-0297772f2f67" providerId="AD" clId="Web-{709E8C31-399D-6E8D-DA33-F47FE4C38213}" dt="2024-02-28T14:39:21.535" v="52" actId="1076"/>
      <pc:docMkLst>
        <pc:docMk/>
      </pc:docMkLst>
      <pc:sldChg chg="addSp modSp">
        <pc:chgData name="Alaa 20210171" userId="S::alaa_20210171@fci.helwan.edu.eg::b32f77b3-97fc-4362-b155-0297772f2f67" providerId="AD" clId="Web-{709E8C31-399D-6E8D-DA33-F47FE4C38213}" dt="2024-02-27T22:51:17.259" v="28" actId="1076"/>
        <pc:sldMkLst>
          <pc:docMk/>
          <pc:sldMk cId="0" sldId="261"/>
        </pc:sldMkLst>
        <pc:spChg chg="mod">
          <ac:chgData name="Alaa 20210171" userId="S::alaa_20210171@fci.helwan.edu.eg::b32f77b3-97fc-4362-b155-0297772f2f67" providerId="AD" clId="Web-{709E8C31-399D-6E8D-DA33-F47FE4C38213}" dt="2024-02-27T22:51:17.259" v="28" actId="1076"/>
          <ac:spMkLst>
            <pc:docMk/>
            <pc:sldMk cId="0" sldId="261"/>
            <ac:spMk id="165" creationId="{00000000-0000-0000-0000-000000000000}"/>
          </ac:spMkLst>
        </pc:spChg>
        <pc:spChg chg="mod">
          <ac:chgData name="Alaa 20210171" userId="S::alaa_20210171@fci.helwan.edu.eg::b32f77b3-97fc-4362-b155-0297772f2f67" providerId="AD" clId="Web-{709E8C31-399D-6E8D-DA33-F47FE4C38213}" dt="2024-02-27T21:41:11.520" v="1" actId="1076"/>
          <ac:spMkLst>
            <pc:docMk/>
            <pc:sldMk cId="0" sldId="261"/>
            <ac:spMk id="212" creationId="{00000000-0000-0000-0000-000000000000}"/>
          </ac:spMkLst>
        </pc:spChg>
        <pc:spChg chg="mod">
          <ac:chgData name="Alaa 20210171" userId="S::alaa_20210171@fci.helwan.edu.eg::b32f77b3-97fc-4362-b155-0297772f2f67" providerId="AD" clId="Web-{709E8C31-399D-6E8D-DA33-F47FE4C38213}" dt="2024-02-27T21:41:00.348" v="0" actId="1076"/>
          <ac:spMkLst>
            <pc:docMk/>
            <pc:sldMk cId="0" sldId="261"/>
            <ac:spMk id="213" creationId="{00000000-0000-0000-0000-000000000000}"/>
          </ac:spMkLst>
        </pc:spChg>
        <pc:spChg chg="mod">
          <ac:chgData name="Alaa 20210171" userId="S::alaa_20210171@fci.helwan.edu.eg::b32f77b3-97fc-4362-b155-0297772f2f67" providerId="AD" clId="Web-{709E8C31-399D-6E8D-DA33-F47FE4C38213}" dt="2024-02-27T21:48:04.513" v="6" actId="20577"/>
          <ac:spMkLst>
            <pc:docMk/>
            <pc:sldMk cId="0" sldId="261"/>
            <ac:spMk id="215" creationId="{00000000-0000-0000-0000-000000000000}"/>
          </ac:spMkLst>
        </pc:spChg>
        <pc:spChg chg="mod">
          <ac:chgData name="Alaa 20210171" userId="S::alaa_20210171@fci.helwan.edu.eg::b32f77b3-97fc-4362-b155-0297772f2f67" providerId="AD" clId="Web-{709E8C31-399D-6E8D-DA33-F47FE4C38213}" dt="2024-02-27T21:50:20.188" v="11" actId="20577"/>
          <ac:spMkLst>
            <pc:docMk/>
            <pc:sldMk cId="0" sldId="261"/>
            <ac:spMk id="217" creationId="{00000000-0000-0000-0000-000000000000}"/>
          </ac:spMkLst>
        </pc:spChg>
        <pc:inkChg chg="add">
          <ac:chgData name="Alaa 20210171" userId="S::alaa_20210171@fci.helwan.edu.eg::b32f77b3-97fc-4362-b155-0297772f2f67" providerId="AD" clId="Web-{709E8C31-399D-6E8D-DA33-F47FE4C38213}" dt="2024-02-27T22:50:50.633" v="12"/>
          <ac:inkMkLst>
            <pc:docMk/>
            <pc:sldMk cId="0" sldId="261"/>
            <ac:inkMk id="2" creationId="{0906EB54-2AB0-EA0F-28C2-939716647F5A}"/>
          </ac:inkMkLst>
        </pc:inkChg>
        <pc:inkChg chg="add">
          <ac:chgData name="Alaa 20210171" userId="S::alaa_20210171@fci.helwan.edu.eg::b32f77b3-97fc-4362-b155-0297772f2f67" providerId="AD" clId="Web-{709E8C31-399D-6E8D-DA33-F47FE4C38213}" dt="2024-02-27T22:50:50.727" v="13"/>
          <ac:inkMkLst>
            <pc:docMk/>
            <pc:sldMk cId="0" sldId="261"/>
            <ac:inkMk id="3" creationId="{4D1C7040-DF58-EAF2-BBA9-91D57A18E2B7}"/>
          </ac:inkMkLst>
        </pc:inkChg>
        <pc:inkChg chg="add">
          <ac:chgData name="Alaa 20210171" userId="S::alaa_20210171@fci.helwan.edu.eg::b32f77b3-97fc-4362-b155-0297772f2f67" providerId="AD" clId="Web-{709E8C31-399D-6E8D-DA33-F47FE4C38213}" dt="2024-02-27T22:50:50.821" v="14"/>
          <ac:inkMkLst>
            <pc:docMk/>
            <pc:sldMk cId="0" sldId="261"/>
            <ac:inkMk id="4" creationId="{DEB34230-907E-80E1-32DA-96C16BA526D0}"/>
          </ac:inkMkLst>
        </pc:inkChg>
        <pc:inkChg chg="add">
          <ac:chgData name="Alaa 20210171" userId="S::alaa_20210171@fci.helwan.edu.eg::b32f77b3-97fc-4362-b155-0297772f2f67" providerId="AD" clId="Web-{709E8C31-399D-6E8D-DA33-F47FE4C38213}" dt="2024-02-27T22:50:50.899" v="15"/>
          <ac:inkMkLst>
            <pc:docMk/>
            <pc:sldMk cId="0" sldId="261"/>
            <ac:inkMk id="5" creationId="{775954D1-15F3-4135-EF32-E459ADD9031E}"/>
          </ac:inkMkLst>
        </pc:inkChg>
        <pc:inkChg chg="add">
          <ac:chgData name="Alaa 20210171" userId="S::alaa_20210171@fci.helwan.edu.eg::b32f77b3-97fc-4362-b155-0297772f2f67" providerId="AD" clId="Web-{709E8C31-399D-6E8D-DA33-F47FE4C38213}" dt="2024-02-27T22:50:50.930" v="16"/>
          <ac:inkMkLst>
            <pc:docMk/>
            <pc:sldMk cId="0" sldId="261"/>
            <ac:inkMk id="6" creationId="{7E68C253-8CDB-3D95-1DAD-5F9FB2DFA77C}"/>
          </ac:inkMkLst>
        </pc:inkChg>
        <pc:inkChg chg="add">
          <ac:chgData name="Alaa 20210171" userId="S::alaa_20210171@fci.helwan.edu.eg::b32f77b3-97fc-4362-b155-0297772f2f67" providerId="AD" clId="Web-{709E8C31-399D-6E8D-DA33-F47FE4C38213}" dt="2024-02-27T22:50:51.024" v="17"/>
          <ac:inkMkLst>
            <pc:docMk/>
            <pc:sldMk cId="0" sldId="261"/>
            <ac:inkMk id="7" creationId="{9D1406D2-D4FA-C892-1307-FD4C27860553}"/>
          </ac:inkMkLst>
        </pc:inkChg>
        <pc:inkChg chg="add">
          <ac:chgData name="Alaa 20210171" userId="S::alaa_20210171@fci.helwan.edu.eg::b32f77b3-97fc-4362-b155-0297772f2f67" providerId="AD" clId="Web-{709E8C31-399D-6E8D-DA33-F47FE4C38213}" dt="2024-02-27T22:50:51.117" v="18"/>
          <ac:inkMkLst>
            <pc:docMk/>
            <pc:sldMk cId="0" sldId="261"/>
            <ac:inkMk id="8" creationId="{77977BC0-A33C-A86B-C7FB-AB84AADCE1F6}"/>
          </ac:inkMkLst>
        </pc:inkChg>
        <pc:inkChg chg="add">
          <ac:chgData name="Alaa 20210171" userId="S::alaa_20210171@fci.helwan.edu.eg::b32f77b3-97fc-4362-b155-0297772f2f67" providerId="AD" clId="Web-{709E8C31-399D-6E8D-DA33-F47FE4C38213}" dt="2024-02-27T22:50:51.305" v="19"/>
          <ac:inkMkLst>
            <pc:docMk/>
            <pc:sldMk cId="0" sldId="261"/>
            <ac:inkMk id="9" creationId="{68D5DE72-D2CD-788C-6284-FE5A92B41418}"/>
          </ac:inkMkLst>
        </pc:inkChg>
        <pc:inkChg chg="add">
          <ac:chgData name="Alaa 20210171" userId="S::alaa_20210171@fci.helwan.edu.eg::b32f77b3-97fc-4362-b155-0297772f2f67" providerId="AD" clId="Web-{709E8C31-399D-6E8D-DA33-F47FE4C38213}" dt="2024-02-27T22:50:51.414" v="20"/>
          <ac:inkMkLst>
            <pc:docMk/>
            <pc:sldMk cId="0" sldId="261"/>
            <ac:inkMk id="10" creationId="{C29532BE-DCAF-9379-A980-1CE1BB5FD6C6}"/>
          </ac:inkMkLst>
        </pc:inkChg>
        <pc:inkChg chg="add">
          <ac:chgData name="Alaa 20210171" userId="S::alaa_20210171@fci.helwan.edu.eg::b32f77b3-97fc-4362-b155-0297772f2f67" providerId="AD" clId="Web-{709E8C31-399D-6E8D-DA33-F47FE4C38213}" dt="2024-02-27T22:50:51.492" v="21"/>
          <ac:inkMkLst>
            <pc:docMk/>
            <pc:sldMk cId="0" sldId="261"/>
            <ac:inkMk id="11" creationId="{737B18A5-E8D9-B828-D290-B867409F56A4}"/>
          </ac:inkMkLst>
        </pc:inkChg>
        <pc:inkChg chg="add">
          <ac:chgData name="Alaa 20210171" userId="S::alaa_20210171@fci.helwan.edu.eg::b32f77b3-97fc-4362-b155-0297772f2f67" providerId="AD" clId="Web-{709E8C31-399D-6E8D-DA33-F47FE4C38213}" dt="2024-02-27T22:50:51.602" v="22"/>
          <ac:inkMkLst>
            <pc:docMk/>
            <pc:sldMk cId="0" sldId="261"/>
            <ac:inkMk id="12" creationId="{B14F2068-7724-C273-29E8-361B62D0232D}"/>
          </ac:inkMkLst>
        </pc:inkChg>
        <pc:inkChg chg="add">
          <ac:chgData name="Alaa 20210171" userId="S::alaa_20210171@fci.helwan.edu.eg::b32f77b3-97fc-4362-b155-0297772f2f67" providerId="AD" clId="Web-{709E8C31-399D-6E8D-DA33-F47FE4C38213}" dt="2024-02-27T22:50:51.711" v="23"/>
          <ac:inkMkLst>
            <pc:docMk/>
            <pc:sldMk cId="0" sldId="261"/>
            <ac:inkMk id="13" creationId="{B29D81AC-042C-1F76-2F51-B147DB454C3A}"/>
          </ac:inkMkLst>
        </pc:inkChg>
        <pc:inkChg chg="add">
          <ac:chgData name="Alaa 20210171" userId="S::alaa_20210171@fci.helwan.edu.eg::b32f77b3-97fc-4362-b155-0297772f2f67" providerId="AD" clId="Web-{709E8C31-399D-6E8D-DA33-F47FE4C38213}" dt="2024-02-27T22:50:51.868" v="24"/>
          <ac:inkMkLst>
            <pc:docMk/>
            <pc:sldMk cId="0" sldId="261"/>
            <ac:inkMk id="14" creationId="{8337A355-BD3F-8AAD-473A-B5EFA02123F3}"/>
          </ac:inkMkLst>
        </pc:inkChg>
        <pc:inkChg chg="add">
          <ac:chgData name="Alaa 20210171" userId="S::alaa_20210171@fci.helwan.edu.eg::b32f77b3-97fc-4362-b155-0297772f2f67" providerId="AD" clId="Web-{709E8C31-399D-6E8D-DA33-F47FE4C38213}" dt="2024-02-27T22:50:51.977" v="25"/>
          <ac:inkMkLst>
            <pc:docMk/>
            <pc:sldMk cId="0" sldId="261"/>
            <ac:inkMk id="15" creationId="{8BD27B09-2901-959B-8621-A604E27F0D63}"/>
          </ac:inkMkLst>
        </pc:inkChg>
        <pc:inkChg chg="add mod">
          <ac:chgData name="Alaa 20210171" userId="S::alaa_20210171@fci.helwan.edu.eg::b32f77b3-97fc-4362-b155-0297772f2f67" providerId="AD" clId="Web-{709E8C31-399D-6E8D-DA33-F47FE4C38213}" dt="2024-02-27T22:51:08.165" v="27" actId="1076"/>
          <ac:inkMkLst>
            <pc:docMk/>
            <pc:sldMk cId="0" sldId="261"/>
            <ac:inkMk id="16" creationId="{2898EB4A-E2F9-9659-8B9E-979D9604EFC7}"/>
          </ac:inkMkLst>
        </pc:inkChg>
      </pc:sldChg>
      <pc:sldChg chg="modSp">
        <pc:chgData name="Alaa 20210171" userId="S::alaa_20210171@fci.helwan.edu.eg::b32f77b3-97fc-4362-b155-0297772f2f67" providerId="AD" clId="Web-{709E8C31-399D-6E8D-DA33-F47FE4C38213}" dt="2024-02-28T14:27:29.323" v="51" actId="14100"/>
        <pc:sldMkLst>
          <pc:docMk/>
          <pc:sldMk cId="0" sldId="263"/>
        </pc:sldMkLst>
        <pc:spChg chg="mod">
          <ac:chgData name="Alaa 20210171" userId="S::alaa_20210171@fci.helwan.edu.eg::b32f77b3-97fc-4362-b155-0297772f2f67" providerId="AD" clId="Web-{709E8C31-399D-6E8D-DA33-F47FE4C38213}" dt="2024-02-28T14:27:29.323" v="51" actId="14100"/>
          <ac:spMkLst>
            <pc:docMk/>
            <pc:sldMk cId="0" sldId="263"/>
            <ac:spMk id="246" creationId="{00000000-0000-0000-0000-000000000000}"/>
          </ac:spMkLst>
        </pc:spChg>
      </pc:sldChg>
      <pc:sldChg chg="modSp">
        <pc:chgData name="Alaa 20210171" userId="S::alaa_20210171@fci.helwan.edu.eg::b32f77b3-97fc-4362-b155-0297772f2f67" providerId="AD" clId="Web-{709E8C31-399D-6E8D-DA33-F47FE4C38213}" dt="2024-02-28T14:27:28.339" v="50" actId="20577"/>
        <pc:sldMkLst>
          <pc:docMk/>
          <pc:sldMk cId="0" sldId="265"/>
        </pc:sldMkLst>
        <pc:spChg chg="mod">
          <ac:chgData name="Alaa 20210171" userId="S::alaa_20210171@fci.helwan.edu.eg::b32f77b3-97fc-4362-b155-0297772f2f67" providerId="AD" clId="Web-{709E8C31-399D-6E8D-DA33-F47FE4C38213}" dt="2024-02-28T14:27:28.339" v="50" actId="20577"/>
          <ac:spMkLst>
            <pc:docMk/>
            <pc:sldMk cId="0" sldId="265"/>
            <ac:spMk id="274" creationId="{00000000-0000-0000-0000-000000000000}"/>
          </ac:spMkLst>
        </pc:spChg>
      </pc:sldChg>
      <pc:sldChg chg="modSp">
        <pc:chgData name="Alaa 20210171" userId="S::alaa_20210171@fci.helwan.edu.eg::b32f77b3-97fc-4362-b155-0297772f2f67" providerId="AD" clId="Web-{709E8C31-399D-6E8D-DA33-F47FE4C38213}" dt="2024-02-28T14:39:21.535" v="52" actId="1076"/>
        <pc:sldMkLst>
          <pc:docMk/>
          <pc:sldMk cId="0" sldId="268"/>
        </pc:sldMkLst>
        <pc:spChg chg="mod">
          <ac:chgData name="Alaa 20210171" userId="S::alaa_20210171@fci.helwan.edu.eg::b32f77b3-97fc-4362-b155-0297772f2f67" providerId="AD" clId="Web-{709E8C31-399D-6E8D-DA33-F47FE4C38213}" dt="2024-02-28T14:39:21.535" v="52" actId="1076"/>
          <ac:spMkLst>
            <pc:docMk/>
            <pc:sldMk cId="0" sldId="268"/>
            <ac:spMk id="313" creationId="{00000000-0000-0000-0000-000000000000}"/>
          </ac:spMkLst>
        </pc:spChg>
      </pc:sldChg>
    </pc:docChg>
  </pc:docChgLst>
  <pc:docChgLst>
    <pc:chgData name="Mohammed 20210804" userId="S::mohammed_20210804@fci.helwan.edu.eg::8d0a5916-eb86-4148-b65d-7543a20a4131" providerId="AD" clId="Web-{1A603BBF-508C-4731-9762-F555AC0493AE}"/>
    <pc:docChg chg="modSld">
      <pc:chgData name="Mohammed 20210804" userId="S::mohammed_20210804@fci.helwan.edu.eg::8d0a5916-eb86-4148-b65d-7543a20a4131" providerId="AD" clId="Web-{1A603BBF-508C-4731-9762-F555AC0493AE}" dt="2024-03-13T21:01:08.234" v="1" actId="1076"/>
      <pc:docMkLst>
        <pc:docMk/>
      </pc:docMkLst>
      <pc:sldChg chg="modSp">
        <pc:chgData name="Mohammed 20210804" userId="S::mohammed_20210804@fci.helwan.edu.eg::8d0a5916-eb86-4148-b65d-7543a20a4131" providerId="AD" clId="Web-{1A603BBF-508C-4731-9762-F555AC0493AE}" dt="2024-03-13T21:01:08.234" v="1" actId="1076"/>
        <pc:sldMkLst>
          <pc:docMk/>
          <pc:sldMk cId="0" sldId="273"/>
        </pc:sldMkLst>
        <pc:spChg chg="mod">
          <ac:chgData name="Mohammed 20210804" userId="S::mohammed_20210804@fci.helwan.edu.eg::8d0a5916-eb86-4148-b65d-7543a20a4131" providerId="AD" clId="Web-{1A603BBF-508C-4731-9762-F555AC0493AE}" dt="2024-03-13T21:01:08.234" v="1" actId="1076"/>
          <ac:spMkLst>
            <pc:docMk/>
            <pc:sldMk cId="0" sldId="273"/>
            <ac:spMk id="422" creationId="{00000000-0000-0000-0000-000000000000}"/>
          </ac:spMkLst>
        </pc:spChg>
      </pc:sldChg>
    </pc:docChg>
  </pc:docChgLst>
  <pc:docChgLst>
    <pc:chgData name="Adel Mahmoud" userId="S::adel_mahmoud_2321@fci.helwan.edu.eg::9d2bfaa7-97e3-49b8-b4a0-2450d8e3c2a8" providerId="AD" clId="Web-{9AEB9E36-9D66-4993-AA84-AC6C1A42DBAA}"/>
    <pc:docChg chg="modSld">
      <pc:chgData name="Adel Mahmoud" userId="S::adel_mahmoud_2321@fci.helwan.edu.eg::9d2bfaa7-97e3-49b8-b4a0-2450d8e3c2a8" providerId="AD" clId="Web-{9AEB9E36-9D66-4993-AA84-AC6C1A42DBAA}" dt="2024-03-10T02:01:37.863" v="1"/>
      <pc:docMkLst>
        <pc:docMk/>
      </pc:docMkLst>
      <pc:sldChg chg="delSp modSp">
        <pc:chgData name="Adel Mahmoud" userId="S::adel_mahmoud_2321@fci.helwan.edu.eg::9d2bfaa7-97e3-49b8-b4a0-2450d8e3c2a8" providerId="AD" clId="Web-{9AEB9E36-9D66-4993-AA84-AC6C1A42DBAA}" dt="2024-03-10T02:01:37.863" v="1"/>
        <pc:sldMkLst>
          <pc:docMk/>
          <pc:sldMk cId="0" sldId="258"/>
        </pc:sldMkLst>
        <pc:spChg chg="del mod">
          <ac:chgData name="Adel Mahmoud" userId="S::adel_mahmoud_2321@fci.helwan.edu.eg::9d2bfaa7-97e3-49b8-b4a0-2450d8e3c2a8" providerId="AD" clId="Web-{9AEB9E36-9D66-4993-AA84-AC6C1A42DBAA}" dt="2024-03-10T02:01:37.863" v="1"/>
          <ac:spMkLst>
            <pc:docMk/>
            <pc:sldMk cId="0" sldId="258"/>
            <ac:spMk id="2" creationId="{A8815DA1-902D-D380-0852-3E9FA132F34D}"/>
          </ac:spMkLst>
        </pc:spChg>
      </pc:sldChg>
    </pc:docChg>
  </pc:docChgLst>
  <pc:docChgLst>
    <pc:chgData name="Donia Ali" userId="S::donia_ali_1604@fci.helwan.edu.eg::baf597ca-3b3a-48cf-9cb0-0ff673d4582f" providerId="AD" clId="Web-{E9888FCA-C12F-7AFA-BBD1-60D9FCBD6665}"/>
    <pc:docChg chg="modSld">
      <pc:chgData name="Donia Ali" userId="S::donia_ali_1604@fci.helwan.edu.eg::baf597ca-3b3a-48cf-9cb0-0ff673d4582f" providerId="AD" clId="Web-{E9888FCA-C12F-7AFA-BBD1-60D9FCBD6665}" dt="2024-03-15T21:29:03.384" v="213" actId="20577"/>
      <pc:docMkLst>
        <pc:docMk/>
      </pc:docMkLst>
      <pc:sldChg chg="addSp delSp">
        <pc:chgData name="Donia Ali" userId="S::donia_ali_1604@fci.helwan.edu.eg::baf597ca-3b3a-48cf-9cb0-0ff673d4582f" providerId="AD" clId="Web-{E9888FCA-C12F-7AFA-BBD1-60D9FCBD6665}" dt="2024-03-15T20:18:45.418" v="1"/>
        <pc:sldMkLst>
          <pc:docMk/>
          <pc:sldMk cId="0" sldId="256"/>
        </pc:sldMkLst>
        <pc:spChg chg="add del">
          <ac:chgData name="Donia Ali" userId="S::donia_ali_1604@fci.helwan.edu.eg::baf597ca-3b3a-48cf-9cb0-0ff673d4582f" providerId="AD" clId="Web-{E9888FCA-C12F-7AFA-BBD1-60D9FCBD6665}" dt="2024-03-15T20:18:45.418" v="1"/>
          <ac:spMkLst>
            <pc:docMk/>
            <pc:sldMk cId="0" sldId="256"/>
            <ac:spMk id="2" creationId="{F72ECE95-EEF8-A3D0-1A79-DD735394F654}"/>
          </ac:spMkLst>
        </pc:spChg>
      </pc:sldChg>
      <pc:sldChg chg="modSp">
        <pc:chgData name="Donia Ali" userId="S::donia_ali_1604@fci.helwan.edu.eg::baf597ca-3b3a-48cf-9cb0-0ff673d4582f" providerId="AD" clId="Web-{E9888FCA-C12F-7AFA-BBD1-60D9FCBD6665}" dt="2024-03-15T20:20:40.375" v="8" actId="20577"/>
        <pc:sldMkLst>
          <pc:docMk/>
          <pc:sldMk cId="0" sldId="258"/>
        </pc:sldMkLst>
        <pc:spChg chg="mod">
          <ac:chgData name="Donia Ali" userId="S::donia_ali_1604@fci.helwan.edu.eg::baf597ca-3b3a-48cf-9cb0-0ff673d4582f" providerId="AD" clId="Web-{E9888FCA-C12F-7AFA-BBD1-60D9FCBD6665}" dt="2024-03-15T20:20:40.375" v="8" actId="20577"/>
          <ac:spMkLst>
            <pc:docMk/>
            <pc:sldMk cId="0" sldId="258"/>
            <ac:spMk id="138" creationId="{00000000-0000-0000-0000-000000000000}"/>
          </ac:spMkLst>
        </pc:spChg>
      </pc:sldChg>
      <pc:sldChg chg="modSp">
        <pc:chgData name="Donia Ali" userId="S::donia_ali_1604@fci.helwan.edu.eg::baf597ca-3b3a-48cf-9cb0-0ff673d4582f" providerId="AD" clId="Web-{E9888FCA-C12F-7AFA-BBD1-60D9FCBD6665}" dt="2024-03-15T20:23:49.789" v="60" actId="20577"/>
        <pc:sldMkLst>
          <pc:docMk/>
          <pc:sldMk cId="0" sldId="260"/>
        </pc:sldMkLst>
        <pc:spChg chg="mod">
          <ac:chgData name="Donia Ali" userId="S::donia_ali_1604@fci.helwan.edu.eg::baf597ca-3b3a-48cf-9cb0-0ff673d4582f" providerId="AD" clId="Web-{E9888FCA-C12F-7AFA-BBD1-60D9FCBD6665}" dt="2024-03-15T20:20:56.907" v="9" actId="20577"/>
          <ac:spMkLst>
            <pc:docMk/>
            <pc:sldMk cId="0" sldId="260"/>
            <ac:spMk id="162" creationId="{00000000-0000-0000-0000-000000000000}"/>
          </ac:spMkLst>
        </pc:spChg>
        <pc:spChg chg="mod">
          <ac:chgData name="Donia Ali" userId="S::donia_ali_1604@fci.helwan.edu.eg::baf597ca-3b3a-48cf-9cb0-0ff673d4582f" providerId="AD" clId="Web-{E9888FCA-C12F-7AFA-BBD1-60D9FCBD6665}" dt="2024-03-15T20:23:49.789" v="60" actId="20577"/>
          <ac:spMkLst>
            <pc:docMk/>
            <pc:sldMk cId="0" sldId="260"/>
            <ac:spMk id="163" creationId="{00000000-0000-0000-0000-000000000000}"/>
          </ac:spMkLst>
        </pc:spChg>
      </pc:sldChg>
      <pc:sldChg chg="modSp">
        <pc:chgData name="Donia Ali" userId="S::donia_ali_1604@fci.helwan.edu.eg::baf597ca-3b3a-48cf-9cb0-0ff673d4582f" providerId="AD" clId="Web-{E9888FCA-C12F-7AFA-BBD1-60D9FCBD6665}" dt="2024-03-15T20:24:05.867" v="61" actId="1076"/>
        <pc:sldMkLst>
          <pc:docMk/>
          <pc:sldMk cId="0" sldId="261"/>
        </pc:sldMkLst>
        <pc:spChg chg="mod">
          <ac:chgData name="Donia Ali" userId="S::donia_ali_1604@fci.helwan.edu.eg::baf597ca-3b3a-48cf-9cb0-0ff673d4582f" providerId="AD" clId="Web-{E9888FCA-C12F-7AFA-BBD1-60D9FCBD6665}" dt="2024-03-15T20:24:05.867" v="61" actId="1076"/>
          <ac:spMkLst>
            <pc:docMk/>
            <pc:sldMk cId="0" sldId="261"/>
            <ac:spMk id="165" creationId="{00000000-0000-0000-0000-000000000000}"/>
          </ac:spMkLst>
        </pc:spChg>
      </pc:sldChg>
      <pc:sldChg chg="modSp">
        <pc:chgData name="Donia Ali" userId="S::donia_ali_1604@fci.helwan.edu.eg::baf597ca-3b3a-48cf-9cb0-0ff673d4582f" providerId="AD" clId="Web-{E9888FCA-C12F-7AFA-BBD1-60D9FCBD6665}" dt="2024-03-15T20:32:10.683" v="104" actId="20577"/>
        <pc:sldMkLst>
          <pc:docMk/>
          <pc:sldMk cId="0" sldId="263"/>
        </pc:sldMkLst>
        <pc:spChg chg="mod">
          <ac:chgData name="Donia Ali" userId="S::donia_ali_1604@fci.helwan.edu.eg::baf597ca-3b3a-48cf-9cb0-0ff673d4582f" providerId="AD" clId="Web-{E9888FCA-C12F-7AFA-BBD1-60D9FCBD6665}" dt="2024-03-15T20:29:55.631" v="62" actId="20577"/>
          <ac:spMkLst>
            <pc:docMk/>
            <pc:sldMk cId="0" sldId="263"/>
            <ac:spMk id="243" creationId="{00000000-0000-0000-0000-000000000000}"/>
          </ac:spMkLst>
        </pc:spChg>
        <pc:spChg chg="mod">
          <ac:chgData name="Donia Ali" userId="S::donia_ali_1604@fci.helwan.edu.eg::baf597ca-3b3a-48cf-9cb0-0ff673d4582f" providerId="AD" clId="Web-{E9888FCA-C12F-7AFA-BBD1-60D9FCBD6665}" dt="2024-03-15T20:30:02.553" v="63" actId="20577"/>
          <ac:spMkLst>
            <pc:docMk/>
            <pc:sldMk cId="0" sldId="263"/>
            <ac:spMk id="245" creationId="{00000000-0000-0000-0000-000000000000}"/>
          </ac:spMkLst>
        </pc:spChg>
        <pc:spChg chg="mod">
          <ac:chgData name="Donia Ali" userId="S::donia_ali_1604@fci.helwan.edu.eg::baf597ca-3b3a-48cf-9cb0-0ff673d4582f" providerId="AD" clId="Web-{E9888FCA-C12F-7AFA-BBD1-60D9FCBD6665}" dt="2024-03-15T20:30:27.179" v="65" actId="20577"/>
          <ac:spMkLst>
            <pc:docMk/>
            <pc:sldMk cId="0" sldId="263"/>
            <ac:spMk id="246" creationId="{00000000-0000-0000-0000-000000000000}"/>
          </ac:spMkLst>
        </pc:spChg>
        <pc:spChg chg="mod">
          <ac:chgData name="Donia Ali" userId="S::donia_ali_1604@fci.helwan.edu.eg::baf597ca-3b3a-48cf-9cb0-0ff673d4582f" providerId="AD" clId="Web-{E9888FCA-C12F-7AFA-BBD1-60D9FCBD6665}" dt="2024-03-15T20:32:10.683" v="104" actId="20577"/>
          <ac:spMkLst>
            <pc:docMk/>
            <pc:sldMk cId="0" sldId="263"/>
            <ac:spMk id="247" creationId="{00000000-0000-0000-0000-000000000000}"/>
          </ac:spMkLst>
        </pc:spChg>
      </pc:sldChg>
      <pc:sldChg chg="modSp">
        <pc:chgData name="Donia Ali" userId="S::donia_ali_1604@fci.helwan.edu.eg::baf597ca-3b3a-48cf-9cb0-0ff673d4582f" providerId="AD" clId="Web-{E9888FCA-C12F-7AFA-BBD1-60D9FCBD6665}" dt="2024-03-15T21:06:26.503" v="121" actId="20577"/>
        <pc:sldMkLst>
          <pc:docMk/>
          <pc:sldMk cId="0" sldId="268"/>
        </pc:sldMkLst>
        <pc:spChg chg="mod">
          <ac:chgData name="Donia Ali" userId="S::donia_ali_1604@fci.helwan.edu.eg::baf597ca-3b3a-48cf-9cb0-0ff673d4582f" providerId="AD" clId="Web-{E9888FCA-C12F-7AFA-BBD1-60D9FCBD6665}" dt="2024-03-15T21:05:53.814" v="118" actId="20577"/>
          <ac:spMkLst>
            <pc:docMk/>
            <pc:sldMk cId="0" sldId="268"/>
            <ac:spMk id="320" creationId="{00000000-0000-0000-0000-000000000000}"/>
          </ac:spMkLst>
        </pc:spChg>
        <pc:spChg chg="mod">
          <ac:chgData name="Donia Ali" userId="S::donia_ali_1604@fci.helwan.edu.eg::baf597ca-3b3a-48cf-9cb0-0ff673d4582f" providerId="AD" clId="Web-{E9888FCA-C12F-7AFA-BBD1-60D9FCBD6665}" dt="2024-03-15T21:05:31.407" v="108" actId="20577"/>
          <ac:spMkLst>
            <pc:docMk/>
            <pc:sldMk cId="0" sldId="268"/>
            <ac:spMk id="321" creationId="{00000000-0000-0000-0000-000000000000}"/>
          </ac:spMkLst>
        </pc:spChg>
        <pc:spChg chg="mod">
          <ac:chgData name="Donia Ali" userId="S::donia_ali_1604@fci.helwan.edu.eg::baf597ca-3b3a-48cf-9cb0-0ff673d4582f" providerId="AD" clId="Web-{E9888FCA-C12F-7AFA-BBD1-60D9FCBD6665}" dt="2024-03-15T21:05:34.532" v="109" actId="20577"/>
          <ac:spMkLst>
            <pc:docMk/>
            <pc:sldMk cId="0" sldId="268"/>
            <ac:spMk id="322" creationId="{00000000-0000-0000-0000-000000000000}"/>
          </ac:spMkLst>
        </pc:spChg>
        <pc:spChg chg="mod">
          <ac:chgData name="Donia Ali" userId="S::donia_ali_1604@fci.helwan.edu.eg::baf597ca-3b3a-48cf-9cb0-0ff673d4582f" providerId="AD" clId="Web-{E9888FCA-C12F-7AFA-BBD1-60D9FCBD6665}" dt="2024-03-15T21:06:18.815" v="120" actId="20577"/>
          <ac:spMkLst>
            <pc:docMk/>
            <pc:sldMk cId="0" sldId="268"/>
            <ac:spMk id="323" creationId="{00000000-0000-0000-0000-000000000000}"/>
          </ac:spMkLst>
        </pc:spChg>
        <pc:spChg chg="mod">
          <ac:chgData name="Donia Ali" userId="S::donia_ali_1604@fci.helwan.edu.eg::baf597ca-3b3a-48cf-9cb0-0ff673d4582f" providerId="AD" clId="Web-{E9888FCA-C12F-7AFA-BBD1-60D9FCBD6665}" dt="2024-03-15T21:06:12.893" v="119" actId="20577"/>
          <ac:spMkLst>
            <pc:docMk/>
            <pc:sldMk cId="0" sldId="268"/>
            <ac:spMk id="324" creationId="{00000000-0000-0000-0000-000000000000}"/>
          </ac:spMkLst>
        </pc:spChg>
        <pc:spChg chg="mod">
          <ac:chgData name="Donia Ali" userId="S::donia_ali_1604@fci.helwan.edu.eg::baf597ca-3b3a-48cf-9cb0-0ff673d4582f" providerId="AD" clId="Web-{E9888FCA-C12F-7AFA-BBD1-60D9FCBD6665}" dt="2024-03-15T21:06:26.503" v="121" actId="20577"/>
          <ac:spMkLst>
            <pc:docMk/>
            <pc:sldMk cId="0" sldId="268"/>
            <ac:spMk id="325" creationId="{00000000-0000-0000-0000-000000000000}"/>
          </ac:spMkLst>
        </pc:spChg>
      </pc:sldChg>
      <pc:sldChg chg="modSp">
        <pc:chgData name="Donia Ali" userId="S::donia_ali_1604@fci.helwan.edu.eg::baf597ca-3b3a-48cf-9cb0-0ff673d4582f" providerId="AD" clId="Web-{E9888FCA-C12F-7AFA-BBD1-60D9FCBD6665}" dt="2024-03-15T21:10:20.012" v="206" actId="14100"/>
        <pc:sldMkLst>
          <pc:docMk/>
          <pc:sldMk cId="0" sldId="270"/>
        </pc:sldMkLst>
        <pc:spChg chg="mod">
          <ac:chgData name="Donia Ali" userId="S::donia_ali_1604@fci.helwan.edu.eg::baf597ca-3b3a-48cf-9cb0-0ff673d4582f" providerId="AD" clId="Web-{E9888FCA-C12F-7AFA-BBD1-60D9FCBD6665}" dt="2024-03-15T21:09:46.432" v="191" actId="1076"/>
          <ac:spMkLst>
            <pc:docMk/>
            <pc:sldMk cId="0" sldId="270"/>
            <ac:spMk id="336" creationId="{00000000-0000-0000-0000-000000000000}"/>
          </ac:spMkLst>
        </pc:spChg>
        <pc:spChg chg="mod">
          <ac:chgData name="Donia Ali" userId="S::donia_ali_1604@fci.helwan.edu.eg::baf597ca-3b3a-48cf-9cb0-0ff673d4582f" providerId="AD" clId="Web-{E9888FCA-C12F-7AFA-BBD1-60D9FCBD6665}" dt="2024-03-15T21:07:36.755" v="122" actId="20577"/>
          <ac:spMkLst>
            <pc:docMk/>
            <pc:sldMk cId="0" sldId="270"/>
            <ac:spMk id="343" creationId="{00000000-0000-0000-0000-000000000000}"/>
          </ac:spMkLst>
        </pc:spChg>
        <pc:spChg chg="mod">
          <ac:chgData name="Donia Ali" userId="S::donia_ali_1604@fci.helwan.edu.eg::baf597ca-3b3a-48cf-9cb0-0ff673d4582f" providerId="AD" clId="Web-{E9888FCA-C12F-7AFA-BBD1-60D9FCBD6665}" dt="2024-03-15T21:07:44.037" v="124" actId="20577"/>
          <ac:spMkLst>
            <pc:docMk/>
            <pc:sldMk cId="0" sldId="270"/>
            <ac:spMk id="344" creationId="{00000000-0000-0000-0000-000000000000}"/>
          </ac:spMkLst>
        </pc:spChg>
        <pc:spChg chg="mod">
          <ac:chgData name="Donia Ali" userId="S::donia_ali_1604@fci.helwan.edu.eg::baf597ca-3b3a-48cf-9cb0-0ff673d4582f" providerId="AD" clId="Web-{E9888FCA-C12F-7AFA-BBD1-60D9FCBD6665}" dt="2024-03-15T21:07:52.240" v="125" actId="20577"/>
          <ac:spMkLst>
            <pc:docMk/>
            <pc:sldMk cId="0" sldId="270"/>
            <ac:spMk id="345" creationId="{00000000-0000-0000-0000-000000000000}"/>
          </ac:spMkLst>
        </pc:spChg>
        <pc:spChg chg="mod">
          <ac:chgData name="Donia Ali" userId="S::donia_ali_1604@fci.helwan.edu.eg::baf597ca-3b3a-48cf-9cb0-0ff673d4582f" providerId="AD" clId="Web-{E9888FCA-C12F-7AFA-BBD1-60D9FCBD6665}" dt="2024-03-15T21:08:09.194" v="139" actId="20577"/>
          <ac:spMkLst>
            <pc:docMk/>
            <pc:sldMk cId="0" sldId="270"/>
            <ac:spMk id="346" creationId="{00000000-0000-0000-0000-000000000000}"/>
          </ac:spMkLst>
        </pc:spChg>
        <pc:spChg chg="mod">
          <ac:chgData name="Donia Ali" userId="S::donia_ali_1604@fci.helwan.edu.eg::baf597ca-3b3a-48cf-9cb0-0ff673d4582f" providerId="AD" clId="Web-{E9888FCA-C12F-7AFA-BBD1-60D9FCBD6665}" dt="2024-03-15T21:09:12.727" v="176" actId="1076"/>
          <ac:spMkLst>
            <pc:docMk/>
            <pc:sldMk cId="0" sldId="270"/>
            <ac:spMk id="350" creationId="{00000000-0000-0000-0000-000000000000}"/>
          </ac:spMkLst>
        </pc:spChg>
        <pc:spChg chg="mod">
          <ac:chgData name="Donia Ali" userId="S::donia_ali_1604@fci.helwan.edu.eg::baf597ca-3b3a-48cf-9cb0-0ff673d4582f" providerId="AD" clId="Web-{E9888FCA-C12F-7AFA-BBD1-60D9FCBD6665}" dt="2024-03-15T21:09:43.088" v="190" actId="20577"/>
          <ac:spMkLst>
            <pc:docMk/>
            <pc:sldMk cId="0" sldId="270"/>
            <ac:spMk id="351" creationId="{00000000-0000-0000-0000-000000000000}"/>
          </ac:spMkLst>
        </pc:spChg>
        <pc:spChg chg="mod">
          <ac:chgData name="Donia Ali" userId="S::donia_ali_1604@fci.helwan.edu.eg::baf597ca-3b3a-48cf-9cb0-0ff673d4582f" providerId="AD" clId="Web-{E9888FCA-C12F-7AFA-BBD1-60D9FCBD6665}" dt="2024-03-15T21:10:20.012" v="206" actId="14100"/>
          <ac:spMkLst>
            <pc:docMk/>
            <pc:sldMk cId="0" sldId="270"/>
            <ac:spMk id="352" creationId="{00000000-0000-0000-0000-000000000000}"/>
          </ac:spMkLst>
        </pc:spChg>
      </pc:sldChg>
      <pc:sldChg chg="modSp">
        <pc:chgData name="Donia Ali" userId="S::donia_ali_1604@fci.helwan.edu.eg::baf597ca-3b3a-48cf-9cb0-0ff673d4582f" providerId="AD" clId="Web-{E9888FCA-C12F-7AFA-BBD1-60D9FCBD6665}" dt="2024-03-15T21:28:05.195" v="208" actId="20577"/>
        <pc:sldMkLst>
          <pc:docMk/>
          <pc:sldMk cId="0" sldId="273"/>
        </pc:sldMkLst>
        <pc:spChg chg="mod">
          <ac:chgData name="Donia Ali" userId="S::donia_ali_1604@fci.helwan.edu.eg::baf597ca-3b3a-48cf-9cb0-0ff673d4582f" providerId="AD" clId="Web-{E9888FCA-C12F-7AFA-BBD1-60D9FCBD6665}" dt="2024-03-15T21:28:05.195" v="208" actId="20577"/>
          <ac:spMkLst>
            <pc:docMk/>
            <pc:sldMk cId="0" sldId="273"/>
            <ac:spMk id="422" creationId="{00000000-0000-0000-0000-000000000000}"/>
          </ac:spMkLst>
        </pc:spChg>
      </pc:sldChg>
      <pc:sldChg chg="modSp">
        <pc:chgData name="Donia Ali" userId="S::donia_ali_1604@fci.helwan.edu.eg::baf597ca-3b3a-48cf-9cb0-0ff673d4582f" providerId="AD" clId="Web-{E9888FCA-C12F-7AFA-BBD1-60D9FCBD6665}" dt="2024-03-15T21:28:49.258" v="212" actId="20577"/>
        <pc:sldMkLst>
          <pc:docMk/>
          <pc:sldMk cId="0" sldId="274"/>
        </pc:sldMkLst>
        <pc:spChg chg="mod">
          <ac:chgData name="Donia Ali" userId="S::donia_ali_1604@fci.helwan.edu.eg::baf597ca-3b3a-48cf-9cb0-0ff673d4582f" providerId="AD" clId="Web-{E9888FCA-C12F-7AFA-BBD1-60D9FCBD6665}" dt="2024-03-15T21:28:25.726" v="209" actId="20577"/>
          <ac:spMkLst>
            <pc:docMk/>
            <pc:sldMk cId="0" sldId="274"/>
            <ac:spMk id="432" creationId="{00000000-0000-0000-0000-000000000000}"/>
          </ac:spMkLst>
        </pc:spChg>
        <pc:spChg chg="mod">
          <ac:chgData name="Donia Ali" userId="S::donia_ali_1604@fci.helwan.edu.eg::baf597ca-3b3a-48cf-9cb0-0ff673d4582f" providerId="AD" clId="Web-{E9888FCA-C12F-7AFA-BBD1-60D9FCBD6665}" dt="2024-03-15T21:28:34.477" v="210" actId="20577"/>
          <ac:spMkLst>
            <pc:docMk/>
            <pc:sldMk cId="0" sldId="274"/>
            <ac:spMk id="434" creationId="{00000000-0000-0000-0000-000000000000}"/>
          </ac:spMkLst>
        </pc:spChg>
        <pc:spChg chg="mod">
          <ac:chgData name="Donia Ali" userId="S::donia_ali_1604@fci.helwan.edu.eg::baf597ca-3b3a-48cf-9cb0-0ff673d4582f" providerId="AD" clId="Web-{E9888FCA-C12F-7AFA-BBD1-60D9FCBD6665}" dt="2024-03-15T21:28:49.258" v="212" actId="20577"/>
          <ac:spMkLst>
            <pc:docMk/>
            <pc:sldMk cId="0" sldId="274"/>
            <ac:spMk id="435" creationId="{00000000-0000-0000-0000-000000000000}"/>
          </ac:spMkLst>
        </pc:spChg>
      </pc:sldChg>
      <pc:sldChg chg="modSp">
        <pc:chgData name="Donia Ali" userId="S::donia_ali_1604@fci.helwan.edu.eg::baf597ca-3b3a-48cf-9cb0-0ff673d4582f" providerId="AD" clId="Web-{E9888FCA-C12F-7AFA-BBD1-60D9FCBD6665}" dt="2024-03-15T21:29:03.384" v="213" actId="20577"/>
        <pc:sldMkLst>
          <pc:docMk/>
          <pc:sldMk cId="0" sldId="275"/>
        </pc:sldMkLst>
        <pc:spChg chg="mod">
          <ac:chgData name="Donia Ali" userId="S::donia_ali_1604@fci.helwan.edu.eg::baf597ca-3b3a-48cf-9cb0-0ff673d4582f" providerId="AD" clId="Web-{E9888FCA-C12F-7AFA-BBD1-60D9FCBD6665}" dt="2024-03-15T21:29:03.384" v="213" actId="20577"/>
          <ac:spMkLst>
            <pc:docMk/>
            <pc:sldMk cId="0" sldId="275"/>
            <ac:spMk id="448" creationId="{00000000-0000-0000-0000-000000000000}"/>
          </ac:spMkLst>
        </pc:spChg>
      </pc:sldChg>
    </pc:docChg>
  </pc:docChgLst>
  <pc:docChgLst>
    <pc:chgData name="Azza 20210567" userId="S::azza_20210567@fci.helwan.edu.eg::0a22c104-7380-4ba7-9382-e19846223465" providerId="AD" clId="Web-{75D18FC4-BA0E-4CAC-8D8D-747BC54570F0}"/>
    <pc:docChg chg="modSld">
      <pc:chgData name="Azza 20210567" userId="S::azza_20210567@fci.helwan.edu.eg::0a22c104-7380-4ba7-9382-e19846223465" providerId="AD" clId="Web-{75D18FC4-BA0E-4CAC-8D8D-747BC54570F0}" dt="2024-02-26T21:26:09.040" v="0" actId="1076"/>
      <pc:docMkLst>
        <pc:docMk/>
      </pc:docMkLst>
      <pc:sldChg chg="modSp">
        <pc:chgData name="Azza 20210567" userId="S::azza_20210567@fci.helwan.edu.eg::0a22c104-7380-4ba7-9382-e19846223465" providerId="AD" clId="Web-{75D18FC4-BA0E-4CAC-8D8D-747BC54570F0}" dt="2024-02-26T21:26:09.040" v="0" actId="1076"/>
        <pc:sldMkLst>
          <pc:docMk/>
          <pc:sldMk cId="0" sldId="272"/>
        </pc:sldMkLst>
        <pc:spChg chg="mod">
          <ac:chgData name="Azza 20210567" userId="S::azza_20210567@fci.helwan.edu.eg::0a22c104-7380-4ba7-9382-e19846223465" providerId="AD" clId="Web-{75D18FC4-BA0E-4CAC-8D8D-747BC54570F0}" dt="2024-02-26T21:26:09.040" v="0" actId="1076"/>
          <ac:spMkLst>
            <pc:docMk/>
            <pc:sldMk cId="0" sldId="272"/>
            <ac:spMk id="403"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22:51:34.790"/>
    </inkml:context>
    <inkml:brush xml:id="br0">
      <inkml:brushProperty name="width" value="0.1" units="cm"/>
      <inkml:brushProperty name="height" value="0.1" units="cm"/>
    </inkml:brush>
  </inkml:definitions>
  <inkml:trace contextRef="#ctx0" brushRef="#br0">773 2200 16383 0 0,'0'2'0'0'0,"5"2"0"0"0,2-4 0 0 0,9-8 0 0 0,8-6 0 0 0,10-9 0 0 0,2-2 0 0 0,0-3 0 0 0,-4 4 0 0 0,-8 9 0 0 0,-7 9 0 0 0,-6 18 0 0 0,-6 23 0 0 0,-4 19 0 0 0,-1 12 0 0 0,-1 5 0 0 0,-1 4 0 0 0,1 2 0 0 0,0 1 0 0 0,0-3 0 0 0,0-7 0 0 0,1-6 0 0 0,0-9 0 0 0,0-9 0 0 0,0-11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22:51:34.799"/>
    </inkml:context>
    <inkml:brush xml:id="br0">
      <inkml:brushProperty name="width" value="0.1" units="cm"/>
      <inkml:brushProperty name="height" value="0.1" units="cm"/>
    </inkml:brush>
  </inkml:definitions>
  <inkml:trace contextRef="#ctx0" brushRef="#br0">998 8097 16383 0 0,'0'5'0'0'0,"0"5"0"0"0,0 5 0 0 0,-2 3 0 0 0,-2 3 0 0 0,1 4 0 0 0,0-8 0 0 0,9-12 0 0 0,8-14 0 0 0,10-12 0 0 0,6-6 0 0 0,2-7 0 0 0,2-5 0 0 0,-3-1 0 0 0,-1 0 0 0 0,-4 3 0 0 0,-5 5 0 0 0,-8 5 0 0 0,-2 5 0 0 0,-3 3 0 0 0,-1-2 0 0 0,-1-4 0 0 0,-2-2 0 0 0,3-1 0 0 0,1 1 0 0 0,-1 0 0 0 0,-1-1 0 0 0,-3 3 0 0 0,-1-1 0 0 0,-1 0 0 0 0,-1 1 0 0 0,0 0 0 0 0,0-1 0 0 0,-3-3 0 0 0,-3 2 0 0 0,-6 4 0 0 0,-9 6 0 0 0,-3 5 0 0 0,0 6 0 0 0,-1 2 0 0 0,-2 4 0 0 0,2 0 0 0 0,-1 4 0 0 0,2 5 0 0 0,5 5 0 0 0,6 2 0 0 0,5 3 0 0 0,3 7 0 0 0,4 4 0 0 0,1 1 0 0 0,1 2 0 0 0,0-4 0 0 0,0 0 0 0 0,0-3 0 0 0,-1-1 0 0 0,6-2 0 0 0,11 3 0 0 0,8 2 0 0 0,11 1 0 0 0,6-1 0 0 0,-1-6 0 0 0,0-1 0 0 0,-4-5 0 0 0,-7-2 0 0 0,-4-3 0 0 0,-3-4 0 0 0,1-3 0 0 0,0-2 0 0 0,3 1 0 0 0,-5 2 0 0 0,-2 1 0 0 0,-6 2 0 0 0,-4 2 0 0 0,-4 2 0 0 0,-4 1 0 0 0,-1 4 0 0 0,-7 7 0 0 0,-7 1 0 0 0,-4 3 0 0 0,-4-5 0 0 0,-4-5 0 0 0,-7-2 0 0 0,-15 3 0 0 0,-14 3 0 0 0,-15 7 0 0 0,-9 10 0 0 0,1 1 0 0 0,12-7 0 0 0,17-9 0 0 0,17-13 0 0 0,18-9 0 0 0,14-10 0 0 0,14-9 0 0 0,11-6 0 0 0,7-2 0 0 0,4 3 0 0 0,0 0 0 0 0,-6 2 0 0 0,-1 1 0 0 0,-5 4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22:51:34.800"/>
    </inkml:context>
    <inkml:brush xml:id="br0">
      <inkml:brushProperty name="width" value="0.1" units="cm"/>
      <inkml:brushProperty name="height" value="0.1" units="cm"/>
    </inkml:brush>
  </inkml:definitions>
  <inkml:trace contextRef="#ctx0" brushRef="#br0">1027 6272 16383 0 0,'0'3'0'0'0,"2"0"0"0"0,9 0 0 0 0,16-5 0 0 0,7-6 0 0 0,7-1 0 0 0,1 2 0 0 0,3-5 0 0 0,-2 1 0 0 0,-5 2 0 0 0,-5 3 0 0 0,-6 2 0 0 0,-5 1 0 0 0,-4 2 0 0 0,-2 1 0 0 0,-1 1 0 0 0,-1-1 0 0 0,2 1 0 0 0,4-1 0 0 0,1 0 0 0 0,0 0 0 0 0,-2 1 0 0 0,2-1 0 0 0,4 0 0 0 0,1 0 0 0 0,-1 0 0 0 0,-8 2 0 0 0,-7 4 0 0 0,-10 6 0 0 0,-7 1 0 0 0,-3-2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22:51:34.801"/>
    </inkml:context>
    <inkml:brush xml:id="br0">
      <inkml:brushProperty name="width" value="0.1" units="cm"/>
      <inkml:brushProperty name="height" value="0.1" units="cm"/>
    </inkml:brush>
  </inkml:definitions>
  <inkml:trace contextRef="#ctx0" brushRef="#br0">1334 9474 16383 0 0,'0'-2'0'0'0,"-2"-2"0"0"0,-4 1 0 0 0,-6 3 0 0 0,-6 2 0 0 0,-5 2 0 0 0,-4 7 0 0 0,0 1 0 0 0,3-2 0 0 0,2-2 0 0 0,-3-3 0 0 0,3-4 0 0 0,3-3 0 0 0,4-6 0 0 0,5-5 0 0 0,-1-1 0 0 0,2-3 0 0 0,1-2 0 0 0,3-4 0 0 0,3 0 0 0 0,0 1 0 0 0,2 2 0 0 0,0 2 0 0 0,0 1 0 0 0,1 1 0 0 0,4-2 0 0 0,3 0 0 0 0,1-1 0 0 0,2 5 0 0 0,5 3 0 0 0,4 4 0 0 0,4 3 0 0 0,1 5 0 0 0,-4 5 0 0 0,-6 7 0 0 0,-5 8 0 0 0,-5 3 0 0 0,-2 1 0 0 0,-3 1 0 0 0,0 1 0 0 0,-2 4 0 0 0,1 1 0 0 0,3-1 0 0 0,1-5 0 0 0,0-3 0 0 0,-1 0 0 0 0,0 0 0 0 0,-1 2 0 0 0,0-1 0 0 0,-1-2 0 0 0,0-2 0 0 0,0-1 0 0 0,0-3 0 0 0,0 2 0 0 0,-6 3 0 0 0,-1 1 0 0 0,-2 1 0 0 0,1 0 0 0 0,-2-2 0 0 0,-1-4 0 0 0,-1-3 0 0 0,-2 2 0 0 0,0-3 0 0 0,-1 0 0 0 0,2 1 0 0 0,4-1 0 0 0,0 3 0 0 0,0-1 0 0 0,0-3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22:51:34.802"/>
    </inkml:context>
    <inkml:brush xml:id="br0">
      <inkml:brushProperty name="width" value="0.1" units="cm"/>
      <inkml:brushProperty name="height" value="0.1" units="cm"/>
    </inkml:brush>
  </inkml:definitions>
  <inkml:trace contextRef="#ctx0" brushRef="#br0">1111 11423 16383 0 0,'0'-3'0'0'0,"0"-3"0"0"0,0-3 0 0 0,0-3 0 0 0,3-2 0 0 0,0-1 0 0 0,3 2 0 0 0,3-4 0 0 0,2 0 0 0 0,-1 1 0 0 0,-1 0 0 0 0,-3 6 0 0 0,-3 7 0 0 0,-1 6 0 0 0,-1 6 0 0 0,-1 4 0 0 0,-1 7 0 0 0,1 3 0 0 0,0-1 0 0 0,-1 0 0 0 0,1-2 0 0 0,0-2 0 0 0,0 2 0 0 0,0 2 0 0 0,0 0 0 0 0,0-1 0 0 0,0-2 0 0 0,0-1 0 0 0,0 3 0 0 0,0 2 0 0 0,0-1 0 0 0,0-2 0 0 0,0-2 0 0 0,0 2 0 0 0,0 0 0 0 0,0 1 0 0 0,0 0 0 0 0,0-1 0 0 0,0-1 0 0 0,0-2 0 0 0,0-1 0 0 0,0 2 0 0 0,0 1 0 0 0,0-1 0 0 0,0-8 0 0 0,0-9 0 0 0,0-9 0 0 0,0-9 0 0 0,0-6 0 0 0,2-5 0 0 0,2 3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22:51:34.803"/>
    </inkml:context>
    <inkml:brush xml:id="br0">
      <inkml:brushProperty name="width" value="0.1" units="cm"/>
      <inkml:brushProperty name="height" value="0.1" units="cm"/>
    </inkml:brush>
  </inkml:definitions>
  <inkml:trace contextRef="#ctx0" brushRef="#br0">1344 11603 16383 0 0,'0'-2'0'0'0,"3"-7"0"0"0,5-1 0 0 0,7-2 0 0 0,4 2 0 0 0,1 2 0 0 0,-1 2 0 0 0,0 3 0 0 0,-2-1 0 0 0,0 0 0 0 0,1 3 0 0 0,4 5 0 0 0,2 6 0 0 0,0 2 0 0 0,-1-1 0 0 0,0 0 0 0 0,-3 1 0 0 0,-6 0 0 0 0,-5 2 0 0 0,-4 3 0 0 0,-2 3 0 0 0,-3 5 0 0 0,0-1 0 0 0,-4-3 0 0 0,-5-1 0 0 0,-5-4 0 0 0,-2-4 0 0 0,-3-2 0 0 0,-2-2 0 0 0,-1-3 0 0 0,-1-2 0 0 0,2-2 0 0 0,2-1 0 0 0,1 0 0 0 0,1 0 0 0 0,2-4 0 0 0,2-2 0 0 0,4-4 0 0 0,4-2 0 0 0,2-2 0 0 0,2-1 0 0 0,0-3 0 0 0,2-1 0 0 0,0 0 0 0 0,-1 1 0 0 0,6 1 0 0 0,1 3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22:51:34.804"/>
    </inkml:context>
    <inkml:brush xml:id="br0">
      <inkml:brushProperty name="width" value="0.1" units="cm"/>
      <inkml:brushProperty name="height" value="0.1" units="cm"/>
    </inkml:brush>
  </inkml:definitions>
  <inkml:trace contextRef="#ctx0" brushRef="#br0">13275 15377 16383 0 0,'-6'3'0'0'0,"-21"0"0"0"0,-27 0 0 0 0,-26 0 0 0 0,-24-1 0 0 0,-17-1 0 0 0,-113-5 0 0 0,-46-8 0 0 0,11-4 0 0 0,49 1 0 0 0,59 2 0 0 0,57 4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7T22:41:13.221"/>
    </inkml:context>
    <inkml:brush xml:id="br0">
      <inkml:brushProperty name="width" value="0.1" units="cm"/>
      <inkml:brushProperty name="height" value="0.1" units="cm"/>
      <inkml:brushProperty name="color" value="#990D00"/>
    </inkml:brush>
  </inkml:definitions>
  <inkml:trace contextRef="#ctx0" brushRef="#br0">1 122,'23'0,"48"0,-55 0,108 0,22 0,-81 0,192-23,-223 19,236-16,-90 6,-56 5,181 9,-294 0,282 23,-156-12,30-22,98-11,-249 21,241 1,-157 0,11 0,26 19,-110-15,137-27,-117 16,23-10,15 17,-53 0,38-23,-58 19,23 8,-12-4,-46 23,23-23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7T22:41:16.545"/>
    </inkml:context>
    <inkml:brush xml:id="br0">
      <inkml:brushProperty name="width" value="0.1" units="cm"/>
      <inkml:brushProperty name="height" value="0.1" units="cm"/>
      <inkml:brushProperty name="color" value="#990D00"/>
    </inkml:brush>
  </inkml:definitions>
  <inkml:trace contextRef="#ctx0" brushRef="#br0">1 145,'0'23,"46"-23,-41 0,131 24,-66-13,94-22,91 11,-253 0,302 0,-173 0,-28-24,109 45,-190-18,236-27,-167 16,75-7,21-4,-140 14,141-18,-144 18,75-13,-4-15,-66 19,45-10,-80 21,42 6,-42-3,-5 0,3 0,-24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7T22:41:17.745"/>
    </inkml:context>
    <inkml:brush xml:id="br0">
      <inkml:brushProperty name="width" value="0.1" units="cm"/>
      <inkml:brushProperty name="height" value="0.1" units="cm"/>
      <inkml:brushProperty name="color" value="#990D00"/>
    </inkml:brush>
  </inkml:definitions>
  <inkml:trace contextRef="#ctx0" brushRef="#br0">1 71,'23'0,"94"0,-1 0,-45 0,187 0,-233 0,184-24,-92 13,-47-1,0-12,-69 24,22 0,-13 0,-20 0</inkml:trace>
  <inkml:trace contextRef="#ctx0" brushRef="#br0" timeOffset="807">3324 94,'23'23,"118"1,-89-15,176-18,97-10,-252 14,395-18,-353 17,262-35,-99 25,-159 9,279 7,-334 0,223 0,-105 0,-59 0,181 0,-296 0,265 0,-133 0,-46 23,61-23,-147 0,180 0,-115 0,-6 0,11 0,-62 0,54 24,-49-17,-66-14,22 7,8-15,7 6,-4-2,24 22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7T22:41:23.833"/>
    </inkml:context>
    <inkml:brush xml:id="br0">
      <inkml:brushProperty name="width" value="0.1" units="cm"/>
      <inkml:brushProperty name="height" value="0.1" units="cm"/>
      <inkml:brushProperty name="color" value="#990D00"/>
    </inkml:brush>
  </inkml:definitions>
  <inkml:trace contextRef="#ctx0" brushRef="#br0">223 242,'47'0,"46"0,24 0,-93 0,210 0,-175 0,233-46,-41 29,-151 10,274-16,-309 19,268-16,-57 20,-107 0,275-23,-409 21,352 4,-177-2,1-23,175 0,-374 22,315 1,-191 0,33-23,50 23,-181 0,149-24,-128 17,-1 14,13-7,-48 0,47 24,-58-20,-1 15,1-7,-47-24,12 12,11 0,-23 0,-35 0,70 0,-94 0,52 0,-10 0,-114 21,145-18,-236-3,168 0,-173 23,-34-23,217 0,-365 47,344-37,-315 27,50-6,192-16,-389 32,494-41,-402 35,188-14,72-7,-188 3,393-23,-270 0,145 0,49 0,-25 0,95 0,-59 0,45 0,26 0,-12 0,46-23,-35 23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22:51:34.791"/>
    </inkml:context>
    <inkml:brush xml:id="br0">
      <inkml:brushProperty name="width" value="0.1" units="cm"/>
      <inkml:brushProperty name="height" value="0.1" units="cm"/>
    </inkml:brush>
  </inkml:definitions>
  <inkml:trace contextRef="#ctx0" brushRef="#br0">1270 4405 16383 0 0,'-2'-5'0'0'0,"-2"-5"0"0"0,1-5 0 0 0,0-3 0 0 0,2-1 0 0 0,5-2 0 0 0,7 2 0 0 0,5 2 0 0 0,4-1 0 0 0,2 2 0 0 0,-1 4 0 0 0,-1 4 0 0 0,-1 6 0 0 0,-5 8 0 0 0,-3 12 0 0 0,-8 1 0 0 0,-5 7 0 0 0,-6 3 0 0 0,-7 2 0 0 0,-3 3 0 0 0,-3 4 0 0 0,-2 3 0 0 0,-1 0 0 0 0,3-5 0 0 0,0 0 0 0 0,-1-2 0 0 0,0 2 0 0 0,4-4 0 0 0,2-3 0 0 0,5-6 0 0 0,0-2 0 0 0,1-4 0 0 0,-1-1 0 0 0,6-4 0 0 0,10-4 0 0 0,8-8 0 0 0,11-4 0 0 0,3-2 0 0 0,2 1 0 0 0,2 0 0 0 0,0 2 0 0 0,-5 1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7T22:41:41.354"/>
    </inkml:context>
    <inkml:brush xml:id="br0">
      <inkml:brushProperty name="width" value="0.07" units="cm"/>
      <inkml:brushProperty name="height" value="0.07" units="cm"/>
      <inkml:brushProperty name="color" value="#990D00"/>
    </inkml:brush>
  </inkml:definitions>
  <inkml:trace contextRef="#ctx0" brushRef="#br0">1 106,'23'23,"117"0,-111-18,223 14,52-19,-163 0,397 0,-463 0,482-47,-241 24,-94 23,316-24,-536 24,488 0,-251 0,-10 0,184 0,-405 0,320 0,-187 0,-2-23,47 23,-161 0,69 0,-62 0,-18 0,-14-19,0 14,0-6,-23 22,7-11,9 0,-17 0,21 0,-41 0,30-14,5 5,-3-3,24 24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7T22:41:44.158"/>
    </inkml:context>
    <inkml:brush xml:id="br0">
      <inkml:brushProperty name="width" value="0.07" units="cm"/>
      <inkml:brushProperty name="height" value="0.07" units="cm"/>
      <inkml:brushProperty name="color" value="#990D00"/>
    </inkml:brush>
  </inkml:definitions>
  <inkml:trace contextRef="#ctx0" brushRef="#br0">702 47,'-46'24,"-71"-24,-38 0,146 0,-155 0,95 0,-2 0,24 0,23 0,48 23,-1 0,10-23,75 0,172 0,188-23,-407 20,440-41,-220 21,-24 46,305-46,-546 22,530 2,-248-13,12 0,248 12,-531 0,558 0,-350 0,45 0,97 20,-309-16,353 19,-291-16,114 10,8 19,-176-26,205 14,-222-19,139 13,-89-2,-54-8,39-8,-83 0,24 0,-11 0,-71 0,25 0,21 0,-23-24,15 15,-5 18,-33-32,32 16,30 14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7T22:41:45.483"/>
    </inkml:context>
    <inkml:brush xml:id="br0">
      <inkml:brushProperty name="width" value="0.07" units="cm"/>
      <inkml:brushProperty name="height" value="0.07" units="cm"/>
      <inkml:brushProperty name="color" value="#990D00"/>
    </inkml:brush>
  </inkml:definitions>
  <inkml:trace contextRef="#ctx0" brushRef="#br0">1 469,'0'23,"46"-23,19-16,-36 9,158 7,-156 0,219-47,13 3,-105 18,287-45,-398 67,467-38,-233 18,0-23,272 1,-544 46,576-24,-322 14,35-3,183-8,-423 18,410-20,-299 14,83-6,8 15,-192 0,166 0,-175 0,69 0,-78 0,-30 0,3 0,-19 0,-31 0,4 0,11 0,0 0,-34 0,45 0,-45 0,25 0,42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7T22:41:46.328"/>
    </inkml:context>
    <inkml:brush xml:id="br0">
      <inkml:brushProperty name="width" value="0.07" units="cm"/>
      <inkml:brushProperty name="height" value="0.07" units="cm"/>
      <inkml:brushProperty name="color" value="#990D00"/>
    </inkml:brush>
  </inkml:definitions>
  <inkml:trace contextRef="#ctx0" brushRef="#br0">1 166,'0'23,"46"24,-43-44,135 18,-68-10,141 1,170-12,-365 0,476-70,-282 40,95 13,194-25,-437 37,570-18,-416 15,177-8,101 16,-357 0,448-23,-450 18,269 10,-93-5,-178 0,218 0,-296 0,171-23,-99 23,-43 0,33-24,-111 23,58 2,-29-1,-47 0,24 0,-47 0,12 0,-18 0,35 0,-18 0,17 0,-9 0,-7 0,11 0,24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7T22:41:57.062"/>
    </inkml:context>
    <inkml:brush xml:id="br0">
      <inkml:brushProperty name="width" value="0.07" units="cm"/>
      <inkml:brushProperty name="height" value="0.07" units="cm"/>
      <inkml:brushProperty name="color" value="#990D00"/>
    </inkml:brush>
  </inkml:definitions>
  <inkml:trace contextRef="#ctx0" brushRef="#br0">0 141,'24'0,"93"0,-92 0,207 0,41 0,-148 0,343 0,-396 0,348-47,-195 33,-76 5,202-14,-341 22,331 2,-165-1,-48-24,174 24,-300 0,256 0,-141 0,0-23,8 23,-110 0,79 0,-59 0,-47 0,24 0,-47 0,12 0,18 0,10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7T22:41:58.056"/>
    </inkml:context>
    <inkml:brush xml:id="br0">
      <inkml:brushProperty name="width" value="0.07" units="cm"/>
      <inkml:brushProperty name="height" value="0.07" units="cm"/>
      <inkml:brushProperty name="color" value="#990D00"/>
    </inkml:brush>
  </inkml:definitions>
  <inkml:trace contextRef="#ctx0" brushRef="#br0">1 193,'70'0,"23"0,-22 0,163 0,-230 0,296 0,-148 0,23 0,92 0,-253 0,267-24,-178 15,51-5,89-6,-205 17,243-21,-185 16,66-7,41-22,-149 27,157-13,-164 17,93 12,-60 10,-43-9,103 16,-117-19,71 39,-35-19,-118-48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7T22:42:42.192"/>
    </inkml:context>
    <inkml:brush xml:id="br0">
      <inkml:brushProperty name="width" value="0.07" units="cm"/>
      <inkml:brushProperty name="height" value="0.07" units="cm"/>
      <inkml:brushProperty name="color" value="#990D00"/>
    </inkml:brush>
  </inkml:definitions>
  <inkml:trace contextRef="#ctx0" brushRef="#br0">0 0,'0'24,"38"-24,-5 0,154 0,-183 0,273 0,-111 11,19 1,186 10,-345-20,349 21,-230-14,84-18,89 9,-261 0,294 23,-239-15,103-16,1-10,-151 13,193 5,-199 0,92 0,-58 0,-45 0,69 0,-100 0,59 23,-48-23,-9 0,4 0,-21 0,-27 24,25-24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7T22:46:35.186"/>
    </inkml:context>
    <inkml:brush xml:id="br0">
      <inkml:brushProperty name="width" value="0.07" units="cm"/>
      <inkml:brushProperty name="height" value="0.07" units="cm"/>
      <inkml:brushProperty name="color" value="#990D00"/>
    </inkml:brush>
  </inkml:definitions>
  <inkml:trace contextRef="#ctx0" brushRef="#br0">0 129,'0'24,"21"-14,5 3,115 10,69-23,48-23,23-24,-47 47,-171 0,108 0,63-23,23 23,-201 0,145 0,-13 0,-95 0,165 0,-228 0,197 0,-119 0,-29 0,85 0,-157 0,127 0,-66 0,-43-24,64 2,-84 21,42-22,-29 14,-13-6,7 4,-24 22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7T22:46:36.278"/>
    </inkml:context>
    <inkml:brush xml:id="br0">
      <inkml:brushProperty name="width" value="0.07" units="cm"/>
      <inkml:brushProperty name="height" value="0.07" units="cm"/>
      <inkml:brushProperty name="color" value="#990D00"/>
    </inkml:brush>
  </inkml:definitions>
  <inkml:trace contextRef="#ctx0" brushRef="#br0">0 71,'24'0,"116"0,83 0,-212 0,270 0,-165 0,72-24,37 4,-192 17,154 3,-140 0,46 0,18 18,-81-13,63-5,-71 0,-44 0</inkml:trace>
  <inkml:trace contextRef="#ctx0" brushRef="#br0" timeOffset="614">3464 24,'23'0,"24"0,36 16,-49-9,153-7,-157 0,174 0,-16 0,-71 0,210-23,-304 21,352 4,-155-14,-19 0,259 12,-452 0,507 0,-298 0,58 0,141 21,-364-18,369 20,-277-15,86 31,14-1,-184-29,198 14,-194-17,-128-12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7T22:46:41.262"/>
    </inkml:context>
    <inkml:brush xml:id="br0">
      <inkml:brushProperty name="width" value="0.07" units="cm"/>
      <inkml:brushProperty name="height" value="0.07" units="cm"/>
      <inkml:brushProperty name="color" value="#990D00"/>
    </inkml:brush>
  </inkml:definitions>
  <inkml:trace contextRef="#ctx0" brushRef="#br0">983 1311,'0'24,"70"-1,61-4,-98-14,248 18,-206-17,248-12,31 6,-217 0,284 0,-347 0,297 0,-97-14,-103 5,273-38,-404 43,342-39,-172 20,1-1,186-46,-396 70,303-70,-167 38,-40-6,9 16,-95 20,59-68,-45 45,-50-20,-13-13,29 46,-84-105,67 85,-136-30,-56-22,132 51,-312-107,326 114,-300-42,73 8,130 26,-299-36,424 64,-334-35,168 18,-1 23,-233 0,442 0,-418 23,236-12,-53 48,-128 6,332-59,-294 87,205-58,-60 24,-12 18,154-60,-124 100,118-85,21 99,-26 6,32-86,43 136,-20-150,62 66,71-42,-63-28,206 60,-260-86,382 80,-114-61,-62-5,406 26,-626-47,1111 23,-1117-23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22:51:34.792"/>
    </inkml:context>
    <inkml:brush xml:id="br0">
      <inkml:brushProperty name="width" value="0.1" units="cm"/>
      <inkml:brushProperty name="height" value="0.1" units="cm"/>
    </inkml:brush>
  </inkml:definitions>
  <inkml:trace contextRef="#ctx0" brushRef="#br0">1197 5831 16383 0 0,'10'6'0'0'0,"12"0"0"0"0,16 3 0 0 0,11 0 0 0 0,9 3 0 0 0,3 0 0 0 0,-7 0 0 0 0,-12 1 0 0 0,-14 3 0 0 0,-11 5 0 0 0,-9 3 0 0 0,-8-3 0 0 0,-9 4 0 0 0,-8-3 0 0 0,-7 0 0 0 0,-7 4 0 0 0,-5 2 0 0 0,-5 0 0 0 0,-11 2 0 0 0,-6-3 0 0 0,-2 1 0 0 0,2 0 0 0 0,8-1 0 0 0,3 0 0 0 0,6-3 0 0 0,8-4 0 0 0,12-4 0 0 0,15-5 0 0 0,18-3 0 0 0,21-4 0 0 0,14-3 0 0 0,7 0 0 0 0,0-2 0 0 0,1 3 0 0 0,-7 0 0 0 0,-8 4 0 0 0,-12 4 0 0 0,-10 10 0 0 0,-11 5 0 0 0,-9-1 0 0 0,-9 1 0 0 0,-6-2 0 0 0,-4-2 0 0 0,-5-4 0 0 0,-2 0 0 0 0,-5-1 0 0 0,-1 2 0 0 0,-6 7 0 0 0,-6 0 0 0 0,-8 2 0 0 0,-3-1 0 0 0,-1 0 0 0 0,1-5 0 0 0,2-3 0 0 0,6-4 0 0 0,6 0 0 0 0,7-2 0 0 0,8-4 0 0 0,6 1 0 0 0,14-3 0 0 0,9-1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7T22:48:02.875"/>
    </inkml:context>
    <inkml:brush xml:id="br0">
      <inkml:brushProperty name="width" value="0.025" units="cm"/>
      <inkml:brushProperty name="height" value="0.05" units="cm"/>
      <inkml:brushProperty name="color" value="#ED1C24"/>
      <inkml:brushProperty name="tip" value="rectangle"/>
      <inkml:brushProperty name="rasterOp" value="maskPen"/>
    </inkml:brush>
  </inkml:definitions>
  <inkml:trace contextRef="#ctx0" brushRef="#br0">0 0,'47'0,"-18"0,-11 0,52 0,-65 0,60 0,-29 0,22 0,10 0,-66 0,115 24,-67-14,41 3,32-13,-106 0,124 23,-95-15,1 8,44-16,-65 0,91 23,-88-17,106-12,12 23,-83-10,146-7,-170 0,131 0,-51 0,-53 0,144 23,-194-21,176-4,-87 2,-1 0,105 0,-209 0,162 23,-88-12,14 2,82-13,-155 0,195 0,-134 0,33 0,45 0,-123 0,156 0,-136 0,130 0,-10-17,-110 10,125-16,-152 19,117 8,-46-4,-48 0,129 0,-169 0,151 0,-75 0,-1 0,71-23,-162 22,137 2,-74-1,10 0,75-22,-136 20,150 2,-105 0,22 0,60 0,-48-23,1 23,-25 0,-45 0,47 0,-58 0,67 0,-35 0,-20 0,69-24,-85 22,76-19,-39 9,-22 24,46-12,-70 0,70 0,-38 0,-40 0,19 0,-22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22:51:34.793"/>
    </inkml:context>
    <inkml:brush xml:id="br0">
      <inkml:brushProperty name="width" value="0.1" units="cm"/>
      <inkml:brushProperty name="height" value="0.1" units="cm"/>
    </inkml:brush>
  </inkml:definitions>
  <inkml:trace contextRef="#ctx0" brushRef="#br0">1269 8471 16383 0 0,'0'-8'0'0'0,"0"-17"0"0"0,-7-29 0 0 0,-4-17 0 0 0,-1-17 0 0 0,1-17 0 0 0,-3-9 0 0 0,1-3 0 0 0,2 6 0 0 0,-1 9 0 0 0,1 14 0 0 0,2 14 0 0 0,3 17 0 0 0,2 11 0 0 0,3 10 0 0 0,-5 12 0 0 0,-6 17 0 0 0,-6 18 0 0 0,-8 20 0 0 0,-4 12 0 0 0,-6 9 0 0 0,0 6 0 0 0,-3 4 0 0 0,-5 6 0 0 0,0 2 0 0 0,2-3 0 0 0,1-3 0 0 0,7-6 0 0 0,7-9 0 0 0,6-13 0 0 0,5-7 0 0 0,7-5 0 0 0,4-5 0 0 0,3-3 0 0 0,7-5 0 0 0,11-3 0 0 0,17-3 0 0 0,14-3 0 0 0,12-2 0 0 0,0 0 0 0 0,2-1 0 0 0,-3 0 0 0 0,-9 0 0 0 0,-12 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22:51:34.794"/>
    </inkml:context>
    <inkml:brush xml:id="br0">
      <inkml:brushProperty name="width" value="0.1" units="cm"/>
      <inkml:brushProperty name="height" value="0.1" units="cm"/>
    </inkml:brush>
  </inkml:definitions>
  <inkml:trace contextRef="#ctx0" brushRef="#br0">1344 8435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22:51:34.795"/>
    </inkml:context>
    <inkml:brush xml:id="br0">
      <inkml:brushProperty name="width" value="0.1" units="cm"/>
      <inkml:brushProperty name="height" value="0.1" units="cm"/>
    </inkml:brush>
  </inkml:definitions>
  <inkml:trace contextRef="#ctx0" brushRef="#br0">1471 8433 16383 0 0,'3'0'0'0'0,"3"-3"0"0"0,3 0 0 0 0,3 0 0 0 0,7 0 0 0 0,5 1 0 0 0,1-4 0 0 0,2-2 0 0 0,4 1 0 0 0,-1 0 0 0 0,-3 0 0 0 0,-1 1 0 0 0,-5 2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22:51:34.796"/>
    </inkml:context>
    <inkml:brush xml:id="br0">
      <inkml:brushProperty name="width" value="0.1" units="cm"/>
      <inkml:brushProperty name="height" value="0.1" units="cm"/>
    </inkml:brush>
  </inkml:definitions>
  <inkml:trace contextRef="#ctx0" brushRef="#br0">1505 9599 16383 0 0,'-5'0'0'0'0,"-7"0"0"0"0,-4 0 0 0 0,-2 0 0 0 0,0 0 0 0 0,0 0 0 0 0,3 3 0 0 0,4 3 0 0 0,5 3 0 0 0,2 3 0 0 0,2 2 0 0 0,2 0 0 0 0,1 5 0 0 0,-1 2 0 0 0,1 2 0 0 0,0-2 0 0 0,-1 4 0 0 0,1 1 0 0 0,-1-3 0 0 0,0-1 0 0 0,0-3 0 0 0,0-2 0 0 0,0 2 0 0 0,0-1 0 0 0,2-2 0 0 0,4-5 0 0 0,6-9 0 0 0,3-4 0 0 0,5-6 0 0 0,4 0 0 0 0,2 0 0 0 0,0 3 0 0 0,-1 1 0 0 0,-4 1 0 0 0,-2 2 0 0 0,-1 1 0 0 0,-5 3 0 0 0,-4 3 0 0 0,-6 9 0 0 0,-9 1 0 0 0,-5 1 0 0 0,-2 0 0 0 0,-1 0 0 0 0,-3-1 0 0 0,-1 0 0 0 0,-5 0 0 0 0,-2-1 0 0 0,1-3 0 0 0,2-2 0 0 0,3-5 0 0 0,-2 4 0 0 0,2-1 0 0 0,0-2 0 0 0,1-1 0 0 0,1 1 0 0 0,4-1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22:51:34.797"/>
    </inkml:context>
    <inkml:brush xml:id="br0">
      <inkml:brushProperty name="width" value="0.1" units="cm"/>
      <inkml:brushProperty name="height" value="0.1" units="cm"/>
    </inkml:brush>
  </inkml:definitions>
  <inkml:trace contextRef="#ctx0" brushRef="#br0">1314 10996 16383 0 0,'0'3'0'0'0,"0"3"0"0"0,0 3 0 0 0,0 3 0 0 0,-2 2 0 0 0,-2 0 0 0 0,-2 2 0 0 0,0 0 0 0 0,1 0 0 0 0,-1 2 0 0 0,0 1 0 0 0,-1-3 0 0 0,-5 6 0 0 0,-3 5 0 0 0,2-1 0 0 0,-1 2 0 0 0,1 3 0 0 0,-4 4 0 0 0,0-1 0 0 0,-4 1 0 0 0,0 0 0 0 0,-4 6 0 0 0,-1 0 0 0 0,2-5 0 0 0,5-1 0 0 0,0 1 0 0 0,1 0 0 0 0,4-4 0 0 0,1-2 0 0 0,1-3 0 0 0,2-2 0 0 0,3-2 0 0 0,0 0 0 0 0,1-1 0 0 0,2-2 0 0 0,1-2 0 0 0,6-4 0 0 0,9-4 0 0 0,4-4 0 0 0,4-3 0 0 0,2-2 0 0 0,0-1 0 0 0,0-3 0 0 0,1-4 0 0 0,0-1 0 0 0,2-3 0 0 0,-1-1 0 0 0,-2 2 0 0 0,-2 0 0 0 0,3 0 0 0 0,1 0 0 0 0,-2 1 0 0 0,1 1 0 0 0,-1-1 0 0 0,-2 2 0 0 0,-4-1 0 0 0,-5-2 0 0 0,-4-1 0 0 0,-1-2 0 0 0,-1-1 0 0 0,-2-1 0 0 0,-1 0 0 0 0,-1-3 0 0 0,-1-3 0 0 0,0-1 0 0 0,-1 0 0 0 0,-1 3 0 0 0,-5 3 0 0 0,-2 5 0 0 0,-3 4 0 0 0,-2 4 0 0 0,-1 2 0 0 0,-3 1 0 0 0,-4 0 0 0 0,0 1 0 0 0,0 0 0 0 0,2 0 0 0 0,2-1 0 0 0,1 1 0 0 0,-2-1 0 0 0,0 0 0 0 0,1 0 0 0 0,3 2 0 0 0,5 2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2-27T22:51:34.798"/>
    </inkml:context>
    <inkml:brush xml:id="br0">
      <inkml:brushProperty name="width" value="0.1" units="cm"/>
      <inkml:brushProperty name="height" value="0.1" units="cm"/>
    </inkml:brush>
  </inkml:definitions>
  <inkml:trace contextRef="#ctx0" brushRef="#br0">688 5789 16383 0 0,'2'0'0'0'0,"10"0"0"0"0,9 0 0 0 0,14 0 0 0 0,12 5 0 0 0,16 5 0 0 0,15 0 0 0 0,7 3 0 0 0,7 0 0 0 0,-4 1 0 0 0,-15-1 0 0 0,-19 1 0 0 0,-20 1 0 0 0,-17 7 0 0 0,-23 14 0 0 0,-9 2 0 0 0,-8 6 0 0 0,-3 3 0 0 0,1 4 0 0 0,0 0 0 0 0,0 10 0 0 0,4 3 0 0 0,1-5 0 0 0,2-3 0 0 0,5-7 0 0 0,3-7 0 0 0,5-9 0 0 0,2-6 0 0 0,2-9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1251998-C379-41AF-9935-BAD12EE6A623}" type="datetimeFigureOut">
              <a:rPr lang="en-US" smtClean="0"/>
              <a:t>3/18/2024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C853F68-E75E-4558-BB1B-C4667BAD6C91}" type="slidenum">
              <a:rPr lang="en-US" smtClean="0"/>
              <a:t>‹#›</a:t>
            </a:fld>
            <a:endParaRPr lang="en-US"/>
          </a:p>
        </p:txBody>
      </p:sp>
    </p:spTree>
    <p:extLst>
      <p:ext uri="{BB962C8B-B14F-4D97-AF65-F5344CB8AC3E}">
        <p14:creationId xmlns:p14="http://schemas.microsoft.com/office/powerpoint/2010/main" val="2242791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-half a billion Yahoo accounts were </a:t>
            </a:r>
            <a:r>
              <a:rPr lang="en-US" baseline="0"/>
              <a:t> </a:t>
            </a:r>
            <a:r>
              <a:rPr lang="en-US"/>
              <a:t>compromised by attackers who gained unauthorized access to its web servers.</a:t>
            </a:r>
          </a:p>
          <a:p>
            <a:r>
              <a:rPr lang="en-US"/>
              <a:t>-The AVS </a:t>
            </a:r>
            <a:r>
              <a:rPr lang="en-US" err="1"/>
              <a:t>WINVote</a:t>
            </a:r>
            <a:r>
              <a:rPr lang="en-US"/>
              <a:t> voting machine passed state voting system standards and </a:t>
            </a:r>
            <a:r>
              <a:rPr lang="en-US" baseline="0"/>
              <a:t> </a:t>
            </a:r>
            <a:r>
              <a:rPr lang="en-US"/>
              <a:t>has been used in Virginia, Pennsylvania, and Mississippi. However, the security on the machine was alarmingly weak. Easily guessed passwords like admin, </a:t>
            </a:r>
            <a:r>
              <a:rPr lang="en-US" baseline="0"/>
              <a:t> </a:t>
            </a:r>
            <a:r>
              <a:rPr lang="en-US" err="1"/>
              <a:t>abcde</a:t>
            </a:r>
            <a:r>
              <a:rPr lang="en-US"/>
              <a:t>, and </a:t>
            </a:r>
            <a:r>
              <a:rPr lang="en-US" err="1"/>
              <a:t>shoup</a:t>
            </a:r>
            <a:r>
              <a:rPr lang="en-US"/>
              <a:t> were used to lock down its administrator account and wireless </a:t>
            </a:r>
            <a:r>
              <a:rPr lang="en-US" baseline="0"/>
              <a:t> </a:t>
            </a:r>
            <a:r>
              <a:rPr lang="en-US"/>
              <a:t>network settings, as well as the voting results database. Because these passwords </a:t>
            </a:r>
            <a:r>
              <a:rPr lang="en-US" baseline="0"/>
              <a:t> </a:t>
            </a:r>
            <a:r>
              <a:rPr lang="en-US"/>
              <a:t>were hard-coded into the machines they could not be changed. The wireless </a:t>
            </a:r>
            <a:r>
              <a:rPr lang="en-US" baseline="0"/>
              <a:t> </a:t>
            </a:r>
            <a:r>
              <a:rPr lang="en-US"/>
              <a:t>network settings used to transmit results relied upon a configuration that could </a:t>
            </a:r>
          </a:p>
          <a:p>
            <a:r>
              <a:rPr lang="en-US"/>
              <a:t>easily be broken in fewer than 10 minutes. These tabulating machines lacked even basic security like a firewall and exposed several Internet openings to </a:t>
            </a:r>
            <a:r>
              <a:rPr lang="en-US" baseline="0"/>
              <a:t> </a:t>
            </a:r>
            <a:r>
              <a:rPr lang="en-US"/>
              <a:t>attackers.</a:t>
            </a:r>
          </a:p>
          <a:p>
            <a:r>
              <a:rPr lang="en-US"/>
              <a:t>-The educational toy maker </a:t>
            </a:r>
            <a:r>
              <a:rPr lang="en-US" err="1"/>
              <a:t>VTech</a:t>
            </a:r>
            <a:r>
              <a:rPr lang="en-US"/>
              <a:t> revealed that millions of accounts containing information on children were stolen. Approximately 11.6 million accounts were compromised in an attack that included information on 6.4 million children. The data on children that was stolen included name, gender, birth date, profile photo, and progress log. As with many recent breaches, </a:t>
            </a:r>
            <a:r>
              <a:rPr lang="en-US" err="1"/>
              <a:t>VTech</a:t>
            </a:r>
            <a:r>
              <a:rPr lang="en-US"/>
              <a:t> did not know that it had been a victim until it was approached by a security research firm that had discovered the attack.</a:t>
            </a:r>
          </a:p>
          <a:p>
            <a:r>
              <a:rPr lang="en-US"/>
              <a:t>-The European Space Agency (ESA) is an intergovernmental organization made up of 22 countries and states that explores space. They are involved in the International Space Station and launch unmanned space exploration missions to different planets through their spaceport in French Guiana. A group of attackers stole data from the ESA, including information on 8107 of its users, and then posted it online. Even though the ESA information regarding space exploration needed to be kept secure so that it was not altered, the passwords used by ESA scientists were alarmingly weak. Of the passwords exposed, 39 percent (or 3191) were only three characters long, such as 410, 832, 808, and 281. Only 22 total users had a strong password of a recommended length of 20 characters.</a:t>
            </a:r>
          </a:p>
          <a:p>
            <a:r>
              <a:rPr lang="en-US"/>
              <a:t>-</a:t>
            </a:r>
            <a:r>
              <a:rPr lang="en-US" sz="1200" b="0" i="0" kern="1200">
                <a:solidFill>
                  <a:schemeClr val="tx1"/>
                </a:solidFill>
                <a:effectLst/>
                <a:latin typeface="+mn-lt"/>
                <a:ea typeface="+mn-ea"/>
                <a:cs typeface="+mn-cs"/>
              </a:rPr>
              <a:t>The Internal Revenue Service is the revenue service for the United States federal government, which is responsible for collecting U.S. federal taxes and administering the Internal Revenue Code</a:t>
            </a:r>
          </a:p>
          <a:p>
            <a:r>
              <a:rPr lang="en-US" sz="1200" b="0" i="0" kern="1200">
                <a:solidFill>
                  <a:schemeClr val="tx1"/>
                </a:solidFill>
                <a:effectLst/>
                <a:latin typeface="+mn-lt"/>
                <a:ea typeface="+mn-ea"/>
                <a:cs typeface="+mn-cs"/>
              </a:rPr>
              <a:t>-</a:t>
            </a:r>
            <a:r>
              <a:rPr lang="en-US"/>
              <a:t>Hyatt Hotels Corporation reported that cybercriminals successfully attacked restaurants, front desks, spas, and parking facilities at 250 of their hotels worldwide over a four-month period. The attacker’s software was installed on the Hyatt computers and could capture payment card details like cardholder names, card numbers, expiration dates, and verification codes when the cards were swiped. Other hotel chains have likewise been compromised. Security researchers speculate that attackers are keenly interested in attacking the hospitality industry. Hotels today are rarely owned by the big companies themselves, but instead the hotels are owned by separate investors with the hotel chains simply collecting management and franchise fees. This creates uneven security at the different hotels, and even within the hotels: hotel-based restaurants, spas, and gift shops are often owned and managed by third-party companies. While the hotel brands may require property owners to follow specific standards—such as using pillowcases of 100 percent Egyptian cotton with a 1500 thread count—they often do not have the same requirements for security. There is even speculation that the hotel brands are hesitant to mandate strict security guidelines, because if a hotel is attacked then the hotel brand may be legally liable. Another reason for the popularity of hacking hotels is that hotel brands cater to high-end, frequent business travelers. These customers often make charges on their trips using a corporate credit card and can be slower to spot unusual transactions compared to using their personal card. And many hotels keep multiple cards on file for their frequent guests. This makes it easy to not only check in and out, but also allows guests to use their door key card to make purchases instead of giving a specific credit card. Having multiple instances of credit card data scattered throughout the hotel makes for multiple targets for attackers.1</a:t>
            </a:r>
          </a:p>
          <a:p>
            <a:endParaRPr lang="en-US"/>
          </a:p>
        </p:txBody>
      </p:sp>
      <p:sp>
        <p:nvSpPr>
          <p:cNvPr id="4" name="Slide Number Placeholder 3"/>
          <p:cNvSpPr>
            <a:spLocks noGrp="1"/>
          </p:cNvSpPr>
          <p:nvPr>
            <p:ph type="sldNum" sz="quarter" idx="10"/>
          </p:nvPr>
        </p:nvSpPr>
        <p:spPr/>
        <p:txBody>
          <a:bodyPr/>
          <a:lstStyle/>
          <a:p>
            <a:fld id="{CC853F68-E75E-4558-BB1B-C4667BAD6C91}" type="slidenum">
              <a:rPr lang="en-US" smtClean="0"/>
              <a:t>4</a:t>
            </a:fld>
            <a:endParaRPr lang="en-US"/>
          </a:p>
        </p:txBody>
      </p:sp>
    </p:spTree>
    <p:extLst>
      <p:ext uri="{BB962C8B-B14F-4D97-AF65-F5344CB8AC3E}">
        <p14:creationId xmlns:p14="http://schemas.microsoft.com/office/powerpoint/2010/main" val="2272866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FBI defines </a:t>
            </a:r>
            <a:r>
              <a:rPr lang="en-US" err="1"/>
              <a:t>cyberterrorism</a:t>
            </a:r>
            <a:r>
              <a:rPr lang="en-US"/>
              <a:t> as any “premeditated, politically motivated attack against information, computer systems, computer programs, and data which results in violence against noncombatant targets by subnational groups or clandestine agents.”21 Unlike an attack that is designed to steal information or erase a user’s hard disk drive, </a:t>
            </a:r>
            <a:r>
              <a:rPr lang="en-US" err="1"/>
              <a:t>cyberterrorism</a:t>
            </a:r>
            <a:r>
              <a:rPr lang="en-US"/>
              <a:t> attacks are intended to cause panic or provoke violence among citizens. Attacks are directed at targets such as the banking industry, military installations, power plants, air traffic control centers, and water systems. These are desirable targets because they can significantly disrupt the normal activities of a large population. For example, disabling an electrical power plant could cripple businesses, homes, transportation services, and communications over a wide area.</a:t>
            </a:r>
          </a:p>
        </p:txBody>
      </p:sp>
      <p:sp>
        <p:nvSpPr>
          <p:cNvPr id="4" name="Slide Number Placeholder 3"/>
          <p:cNvSpPr>
            <a:spLocks noGrp="1"/>
          </p:cNvSpPr>
          <p:nvPr>
            <p:ph type="sldNum" sz="quarter" idx="10"/>
          </p:nvPr>
        </p:nvSpPr>
        <p:spPr/>
        <p:txBody>
          <a:bodyPr/>
          <a:lstStyle/>
          <a:p>
            <a:fld id="{CC853F68-E75E-4558-BB1B-C4667BAD6C91}" type="slidenum">
              <a:rPr lang="en-US" smtClean="0"/>
              <a:t>23</a:t>
            </a:fld>
            <a:endParaRPr lang="en-US"/>
          </a:p>
        </p:txBody>
      </p:sp>
    </p:spTree>
    <p:extLst>
      <p:ext uri="{BB962C8B-B14F-4D97-AF65-F5344CB8AC3E}">
        <p14:creationId xmlns:p14="http://schemas.microsoft.com/office/powerpoint/2010/main" val="3655986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-Diversity is closely related to layering. Just as it is important to protect data with layers of security, the layers also must be different (diverse). This means that if attackers penetrate one layer, they cannot use the same techniques to break through all other layers. A jewel thief, for instance, might be able to foil the security camera by dressing in black clothing but should not be able to use the same technique to trick the motion detection system. Using diverse layers of defense means that breaching one security layer does not compromise the whole system</a:t>
            </a:r>
          </a:p>
          <a:p>
            <a:endParaRPr lang="en-US"/>
          </a:p>
          <a:p>
            <a:endParaRPr lang="en-US"/>
          </a:p>
        </p:txBody>
      </p:sp>
      <p:sp>
        <p:nvSpPr>
          <p:cNvPr id="4" name="Slide Number Placeholder 3"/>
          <p:cNvSpPr>
            <a:spLocks noGrp="1"/>
          </p:cNvSpPr>
          <p:nvPr>
            <p:ph type="sldNum" sz="quarter" idx="10"/>
          </p:nvPr>
        </p:nvSpPr>
        <p:spPr/>
        <p:txBody>
          <a:bodyPr/>
          <a:lstStyle/>
          <a:p>
            <a:fld id="{CC853F68-E75E-4558-BB1B-C4667BAD6C91}" type="slidenum">
              <a:rPr lang="en-US" smtClean="0"/>
              <a:t>27</a:t>
            </a:fld>
            <a:endParaRPr lang="en-US"/>
          </a:p>
        </p:txBody>
      </p:sp>
    </p:spTree>
    <p:extLst>
      <p:ext uri="{BB962C8B-B14F-4D97-AF65-F5344CB8AC3E}">
        <p14:creationId xmlns:p14="http://schemas.microsoft.com/office/powerpoint/2010/main" val="261868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-Several terms are used when describing security in an IT environment: computer security, IT security, cybersecurity, and information assurance, to name just a few. Whereas each has its share of proponents and slight variations of meanings, the term information security may be the most appropriate because it is the broadest: protecting information from harm. Information security is often used to describe the tasks of securing information that is in a digital format, whether it be manipulated by a microprocessor (such as on a personal computer), preserved on a storage device (like a hard drive or USB flash drive), or transmitted over a network (such as a local area network or the Internet).</a:t>
            </a:r>
          </a:p>
          <a:p>
            <a:r>
              <a:rPr lang="en-US"/>
              <a:t>-The goal of information security is to ensure that protective measures are properly implemented to ward off attacks and prevent the total collapse of the system when a successful attack does occur. Thus, information security is first protection</a:t>
            </a:r>
          </a:p>
          <a:p>
            <a:endParaRPr lang="en-US"/>
          </a:p>
        </p:txBody>
      </p:sp>
      <p:sp>
        <p:nvSpPr>
          <p:cNvPr id="4" name="Slide Number Placeholder 3"/>
          <p:cNvSpPr>
            <a:spLocks noGrp="1"/>
          </p:cNvSpPr>
          <p:nvPr>
            <p:ph type="sldNum" sz="quarter" idx="10"/>
          </p:nvPr>
        </p:nvSpPr>
        <p:spPr/>
        <p:txBody>
          <a:bodyPr/>
          <a:lstStyle/>
          <a:p>
            <a:fld id="{CC853F68-E75E-4558-BB1B-C4667BAD6C91}" type="slidenum">
              <a:rPr lang="en-US" smtClean="0"/>
              <a:t>9</a:t>
            </a:fld>
            <a:endParaRPr lang="en-US"/>
          </a:p>
        </p:txBody>
      </p:sp>
    </p:spTree>
    <p:extLst>
      <p:ext uri="{BB962C8B-B14F-4D97-AF65-F5344CB8AC3E}">
        <p14:creationId xmlns:p14="http://schemas.microsoft.com/office/powerpoint/2010/main" val="3938587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security? The word comes from the Latin, meaning free from care. Sometimes security is defined as the state of being free from danger, which is the goal of security. It is also defined as the measures taken to ensure safety, which is the process of security. Since complete security can never be fully achieved, the focus of security is more often on the process instead of the goal. In this light, security can be defined as the necessary steps to protect from harm.</a:t>
            </a:r>
          </a:p>
          <a:p>
            <a:r>
              <a:rPr lang="en-US"/>
              <a:t>-It is important to understand the relationship between security and convenience. As security is increased, convenience is often decreased. That is, the more secure something is, the less convenient it may become to use (security is said to be inversely proportional to convenience).</a:t>
            </a:r>
          </a:p>
        </p:txBody>
      </p:sp>
      <p:sp>
        <p:nvSpPr>
          <p:cNvPr id="4" name="Slide Number Placeholder 3"/>
          <p:cNvSpPr>
            <a:spLocks noGrp="1"/>
          </p:cNvSpPr>
          <p:nvPr>
            <p:ph type="sldNum" sz="quarter" idx="10"/>
          </p:nvPr>
        </p:nvSpPr>
        <p:spPr/>
        <p:txBody>
          <a:bodyPr/>
          <a:lstStyle/>
          <a:p>
            <a:fld id="{CC853F68-E75E-4558-BB1B-C4667BAD6C91}" type="slidenum">
              <a:rPr lang="en-US" smtClean="0"/>
              <a:t>10</a:t>
            </a:fld>
            <a:endParaRPr lang="en-US"/>
          </a:p>
        </p:txBody>
      </p:sp>
    </p:spTree>
    <p:extLst>
      <p:ext uri="{BB962C8B-B14F-4D97-AF65-F5344CB8AC3E}">
        <p14:creationId xmlns:p14="http://schemas.microsoft.com/office/powerpoint/2010/main" val="2383196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three protections that must be extended over information: confidentiality, integrity, and availability—or CIA: </a:t>
            </a:r>
          </a:p>
          <a:p>
            <a:r>
              <a:rPr lang="en-US"/>
              <a:t>-1. Confidentiality. It is important that only approved individuals can access important information. For example, the credit card number used to make an online purchase must be kept secure and not made available to other parties. Confidentiality ensures that only authorized parties can view the information. Providing confidentiality can involve several different security tools, ranging from software to scramble the credit card number stored on the web server to door locks to prevent access to those servers. </a:t>
            </a:r>
          </a:p>
          <a:p>
            <a:r>
              <a:rPr lang="en-US"/>
              <a:t>2. Integrity. Integrity ensures that the information is correct and no unauthorized person or malicious software has altered the data. In the example of the online purchase, an attacker who could change the amount of a purchase from $10,000.00 to $1.00 would violate the integrity of the information. </a:t>
            </a:r>
          </a:p>
          <a:p>
            <a:r>
              <a:rPr lang="en-US"/>
              <a:t>3. Availability. Information has value if the authorized parties who are assured of its integrity can access the information. Availability ensures that data is accessible to authorized users. This means that the information cannot be “locked up” so tight that no one can access it. It also means that attackers have not performed an attack so that the data cannot be reached. In this example the total number of items ordered as the result of an online purchase must be made available to an employee in a warehouse so that the correct items can be shipped to the customer</a:t>
            </a:r>
          </a:p>
        </p:txBody>
      </p:sp>
      <p:sp>
        <p:nvSpPr>
          <p:cNvPr id="4" name="Slide Number Placeholder 3"/>
          <p:cNvSpPr>
            <a:spLocks noGrp="1"/>
          </p:cNvSpPr>
          <p:nvPr>
            <p:ph type="sldNum" sz="quarter" idx="10"/>
          </p:nvPr>
        </p:nvSpPr>
        <p:spPr/>
        <p:txBody>
          <a:bodyPr/>
          <a:lstStyle/>
          <a:p>
            <a:fld id="{CC853F68-E75E-4558-BB1B-C4667BAD6C91}" type="slidenum">
              <a:rPr lang="en-US" smtClean="0"/>
              <a:t>15</a:t>
            </a:fld>
            <a:endParaRPr lang="en-US"/>
          </a:p>
        </p:txBody>
      </p:sp>
    </p:spTree>
    <p:extLst>
      <p:ext uri="{BB962C8B-B14F-4D97-AF65-F5344CB8AC3E}">
        <p14:creationId xmlns:p14="http://schemas.microsoft.com/office/powerpoint/2010/main" val="1800578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-Suppose that Ellie wants to purchase a new motorized Italian scooter to ride from her apartment to school and work. However, because several scooters have been stolen near her apartment she is concerned about its protection. Although she parks the scooter in the gated parking lot in front of her apartment, a hole in the fence surrounding the apartment complex makes it possible for someone to access the parking lot without restriction. The threat to Ellie’s scooter is illustrated in Figure 1-4.</a:t>
            </a:r>
          </a:p>
          <a:p>
            <a:r>
              <a:rPr lang="en-US"/>
              <a:t>-Ellie’s new scooter is an asset, which is defined as an item that has value. In an enterprise, assets have the following qualities: they provide value to the enterprise; they cannot easily be replaced without a significant investment in expense, time, worker skill, and/or resources; and they can form part of the enterprise’s corporate identity. Based on these qualities not all elements of an enterprise’s information technology infrastructure may be classified as an asset. For example, a faulty desktop computer that can easily be replaced would generally not be considered an asset, yet the information contained on that computer can be an asset. Table 1-4 lists a description of the elements of an enterprise’s information technology infrastructure and whether they would normally be considered as an asset</a:t>
            </a:r>
          </a:p>
          <a:p>
            <a:r>
              <a:rPr lang="en-US"/>
              <a:t>-What Ellie is trying to protect her scooter from is a threat, which is a type of action that has the potential to cause harm. Information security threats are events or actions that represent a danger to information assets. A threat by itself does not mean that security has been compromised; rather, it simply means that the potential for creating a loss is real. For Ellie, the threat could result in the theft of her scooter; in information security, a threat can result in the corruption or theft of information, a delay in information being transmitted, or even the loss of good will or reputation.</a:t>
            </a:r>
          </a:p>
          <a:p>
            <a:r>
              <a:rPr lang="en-US"/>
              <a:t>-A threat actor is a person or element that has the power to carry out a threat. For Ellie, the threat actor is a thief. In information security, a threat actor could be a person attempting to break into a secure computer network. It could also be malicious software that attacks the computer network, or even a force of nature such as a hurricane that could destroy computer equipment and its information.</a:t>
            </a:r>
          </a:p>
          <a:p>
            <a:endParaRPr lang="en-US"/>
          </a:p>
        </p:txBody>
      </p:sp>
      <p:sp>
        <p:nvSpPr>
          <p:cNvPr id="4" name="Slide Number Placeholder 3"/>
          <p:cNvSpPr>
            <a:spLocks noGrp="1"/>
          </p:cNvSpPr>
          <p:nvPr>
            <p:ph type="sldNum" sz="quarter" idx="10"/>
          </p:nvPr>
        </p:nvSpPr>
        <p:spPr/>
        <p:txBody>
          <a:bodyPr/>
          <a:lstStyle/>
          <a:p>
            <a:fld id="{CC853F68-E75E-4558-BB1B-C4667BAD6C91}" type="slidenum">
              <a:rPr lang="en-US" smtClean="0"/>
              <a:t>16</a:t>
            </a:fld>
            <a:endParaRPr lang="en-US"/>
          </a:p>
        </p:txBody>
      </p:sp>
    </p:spTree>
    <p:extLst>
      <p:ext uri="{BB962C8B-B14F-4D97-AF65-F5344CB8AC3E}">
        <p14:creationId xmlns:p14="http://schemas.microsoft.com/office/powerpoint/2010/main" val="236270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risk is a situation that involves exposure to some type of danger. There are different options available when dealing with risks, called risk response techniques</a:t>
            </a:r>
          </a:p>
          <a:p>
            <a:endParaRPr lang="en-US"/>
          </a:p>
        </p:txBody>
      </p:sp>
      <p:sp>
        <p:nvSpPr>
          <p:cNvPr id="4" name="Slide Number Placeholder 3"/>
          <p:cNvSpPr>
            <a:spLocks noGrp="1"/>
          </p:cNvSpPr>
          <p:nvPr>
            <p:ph type="sldNum" sz="quarter" idx="10"/>
          </p:nvPr>
        </p:nvSpPr>
        <p:spPr/>
        <p:txBody>
          <a:bodyPr/>
          <a:lstStyle/>
          <a:p>
            <a:fld id="{CC853F68-E75E-4558-BB1B-C4667BAD6C91}" type="slidenum">
              <a:rPr lang="en-US" smtClean="0"/>
              <a:t>17</a:t>
            </a:fld>
            <a:endParaRPr lang="en-US"/>
          </a:p>
        </p:txBody>
      </p:sp>
    </p:spTree>
    <p:extLst>
      <p:ext uri="{BB962C8B-B14F-4D97-AF65-F5344CB8AC3E}">
        <p14:creationId xmlns:p14="http://schemas.microsoft.com/office/powerpoint/2010/main" val="61927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security is important to enterprises as well as to individuals. That is because information security can be helpful in preventing data theft, thwarting identity theft, avoiding the legal consequences of not securing information, maintaining productivity, and foiling </a:t>
            </a:r>
            <a:r>
              <a:rPr lang="en-US" err="1"/>
              <a:t>cyberterrorism</a:t>
            </a:r>
            <a:endParaRPr lang="en-US"/>
          </a:p>
          <a:p>
            <a:r>
              <a:rPr lang="en-US"/>
              <a:t>-Security is often associated with theft prevention: Ellie could park her scooter in a locked garage to prevent it from being stolen. The same is true with information security: preventing data from being stolen is often cited by enterprises as a primary objective of their information security. Enterprise data theft involves stealing proprietary business information, such as research for a new drug or a list of customers that competitors would be eager to acquire. Stealing user personal data such as credit card numbers is also a prime action of attackers. This data can then be used to purchase thousands of dollars of merchandise online before the victim is even aware the number has been stolen.</a:t>
            </a:r>
          </a:p>
          <a:p>
            <a:endParaRPr lang="en-US"/>
          </a:p>
          <a:p>
            <a:endParaRPr lang="en-US"/>
          </a:p>
          <a:p>
            <a:endParaRPr lang="en-US"/>
          </a:p>
        </p:txBody>
      </p:sp>
      <p:sp>
        <p:nvSpPr>
          <p:cNvPr id="4" name="Slide Number Placeholder 3"/>
          <p:cNvSpPr>
            <a:spLocks noGrp="1"/>
          </p:cNvSpPr>
          <p:nvPr>
            <p:ph type="sldNum" sz="quarter" idx="10"/>
          </p:nvPr>
        </p:nvSpPr>
        <p:spPr/>
        <p:txBody>
          <a:bodyPr/>
          <a:lstStyle/>
          <a:p>
            <a:fld id="{CC853F68-E75E-4558-BB1B-C4667BAD6C91}" type="slidenum">
              <a:rPr lang="en-US" smtClean="0"/>
              <a:t>18</a:t>
            </a:fld>
            <a:endParaRPr lang="en-US"/>
          </a:p>
        </p:txBody>
      </p:sp>
    </p:spTree>
    <p:extLst>
      <p:ext uri="{BB962C8B-B14F-4D97-AF65-F5344CB8AC3E}">
        <p14:creationId xmlns:p14="http://schemas.microsoft.com/office/powerpoint/2010/main" val="2412096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-Several federal and state laws have been enacted to protect the privacy of electronic data. Businesses that fail to protect data they possess may face serious financial penalties. Some of these laws include the following: • The Health Insurance Portability and Accountability Act of 1996 (HIPAA). Under the Health Insurance Portability and Accountability Act (HIPAA), healthcare enterprises must guard protected healthcare information and implement policies and procedures to safeguard it, whether it be in paper or electronic format. Those who wrongfully disclose individually identifiable health information can be fined up to $50,000 for each violation up to a maximum of $1.5 million per calendar year and sentenced up to 10 years in prison.</a:t>
            </a:r>
          </a:p>
        </p:txBody>
      </p:sp>
      <p:sp>
        <p:nvSpPr>
          <p:cNvPr id="4" name="Slide Number Placeholder 3"/>
          <p:cNvSpPr>
            <a:spLocks noGrp="1"/>
          </p:cNvSpPr>
          <p:nvPr>
            <p:ph type="sldNum" sz="quarter" idx="10"/>
          </p:nvPr>
        </p:nvSpPr>
        <p:spPr/>
        <p:txBody>
          <a:bodyPr/>
          <a:lstStyle/>
          <a:p>
            <a:fld id="{CC853F68-E75E-4558-BB1B-C4667BAD6C91}" type="slidenum">
              <a:rPr lang="en-US" smtClean="0"/>
              <a:t>21</a:t>
            </a:fld>
            <a:endParaRPr lang="en-US"/>
          </a:p>
        </p:txBody>
      </p:sp>
    </p:spTree>
    <p:extLst>
      <p:ext uri="{BB962C8B-B14F-4D97-AF65-F5344CB8AC3E}">
        <p14:creationId xmlns:p14="http://schemas.microsoft.com/office/powerpoint/2010/main" val="101021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-Cleaning up after an attack diverts time, money, and other resources away from normal activities. Employees cannot be productive and complete important tasks during or after an attack because computers and networks cannot function properly. </a:t>
            </a:r>
          </a:p>
        </p:txBody>
      </p:sp>
      <p:sp>
        <p:nvSpPr>
          <p:cNvPr id="4" name="Slide Number Placeholder 3"/>
          <p:cNvSpPr>
            <a:spLocks noGrp="1"/>
          </p:cNvSpPr>
          <p:nvPr>
            <p:ph type="sldNum" sz="quarter" idx="10"/>
          </p:nvPr>
        </p:nvSpPr>
        <p:spPr/>
        <p:txBody>
          <a:bodyPr/>
          <a:lstStyle/>
          <a:p>
            <a:fld id="{CC853F68-E75E-4558-BB1B-C4667BAD6C91}" type="slidenum">
              <a:rPr lang="en-US" smtClean="0"/>
              <a:t>22</a:t>
            </a:fld>
            <a:endParaRPr lang="en-US"/>
          </a:p>
        </p:txBody>
      </p:sp>
    </p:spTree>
    <p:extLst>
      <p:ext uri="{BB962C8B-B14F-4D97-AF65-F5344CB8AC3E}">
        <p14:creationId xmlns:p14="http://schemas.microsoft.com/office/powerpoint/2010/main" val="1876053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customXml" Target="../ink/ink19.xml"/><Relationship Id="rId3" Type="http://schemas.openxmlformats.org/officeDocument/2006/relationships/image" Target="../media/image1.png"/><Relationship Id="rId7" Type="http://schemas.openxmlformats.org/officeDocument/2006/relationships/customXml" Target="../ink/ink16.xml"/><Relationship Id="rId12"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customXml" Target="../ink/ink18.xml"/><Relationship Id="rId5" Type="http://schemas.openxmlformats.org/officeDocument/2006/relationships/image" Target="../media/image17.png"/><Relationship Id="rId10" Type="http://schemas.openxmlformats.org/officeDocument/2006/relationships/image" Target="../media/image38.png"/><Relationship Id="rId4" Type="http://schemas.openxmlformats.org/officeDocument/2006/relationships/image" Target="../media/image16.png"/><Relationship Id="rId9" Type="http://schemas.openxmlformats.org/officeDocument/2006/relationships/customXml" Target="../ink/ink17.xml"/><Relationship Id="rId14" Type="http://schemas.openxmlformats.org/officeDocument/2006/relationships/image" Target="../media/image40.png"/></Relationships>
</file>

<file path=ppt/slides/_rels/slide18.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customXml" Target="../ink/ink23.xml"/><Relationship Id="rId3" Type="http://schemas.openxmlformats.org/officeDocument/2006/relationships/image" Target="../media/image1.png"/><Relationship Id="rId7" Type="http://schemas.openxmlformats.org/officeDocument/2006/relationships/customXml" Target="../ink/ink20.xml"/><Relationship Id="rId12"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customXml" Target="../ink/ink22.xml"/><Relationship Id="rId5" Type="http://schemas.openxmlformats.org/officeDocument/2006/relationships/image" Target="../media/image17.png"/><Relationship Id="rId10" Type="http://schemas.openxmlformats.org/officeDocument/2006/relationships/image" Target="../media/image42.png"/><Relationship Id="rId4" Type="http://schemas.openxmlformats.org/officeDocument/2006/relationships/image" Target="../media/image16.png"/><Relationship Id="rId9" Type="http://schemas.openxmlformats.org/officeDocument/2006/relationships/customXml" Target="../ink/ink21.xml"/><Relationship Id="rId14" Type="http://schemas.openxmlformats.org/officeDocument/2006/relationships/image" Target="../media/image44.png"/></Relationships>
</file>

<file path=ppt/slides/_rels/slide19.xml.rels><?xml version="1.0" encoding="UTF-8" standalone="yes"?>
<Relationships xmlns="http://schemas.openxmlformats.org/package/2006/relationships"><Relationship Id="rId8" Type="http://schemas.openxmlformats.org/officeDocument/2006/relationships/customXml" Target="../ink/ink25.xml"/><Relationship Id="rId3" Type="http://schemas.openxmlformats.org/officeDocument/2006/relationships/image" Target="../media/image16.png"/><Relationship Id="rId7"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ustomXml" Target="../ink/ink24.xml"/><Relationship Id="rId11" Type="http://schemas.openxmlformats.org/officeDocument/2006/relationships/image" Target="../media/image47.png"/><Relationship Id="rId5" Type="http://schemas.openxmlformats.org/officeDocument/2006/relationships/image" Target="../media/image15.png"/><Relationship Id="rId10" Type="http://schemas.openxmlformats.org/officeDocument/2006/relationships/customXml" Target="../ink/ink26.xml"/><Relationship Id="rId4" Type="http://schemas.openxmlformats.org/officeDocument/2006/relationships/image" Target="../media/image17.png"/><Relationship Id="rId9" Type="http://schemas.openxmlformats.org/officeDocument/2006/relationships/image" Target="../media/image46.pn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8" Type="http://schemas.openxmlformats.org/officeDocument/2006/relationships/customXml" Target="../ink/ink28.xml"/><Relationship Id="rId3" Type="http://schemas.openxmlformats.org/officeDocument/2006/relationships/image" Target="../media/image16.png"/><Relationship Id="rId7"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ustomXml" Target="../ink/ink27.xml"/><Relationship Id="rId11" Type="http://schemas.openxmlformats.org/officeDocument/2006/relationships/image" Target="../media/image50.png"/><Relationship Id="rId5" Type="http://schemas.openxmlformats.org/officeDocument/2006/relationships/image" Target="../media/image15.png"/><Relationship Id="rId10" Type="http://schemas.openxmlformats.org/officeDocument/2006/relationships/customXml" Target="../ink/ink29.xml"/><Relationship Id="rId4" Type="http://schemas.openxmlformats.org/officeDocument/2006/relationships/image" Target="../media/image17.png"/><Relationship Id="rId9"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ustomXml" Target="../ink/ink30.xml"/><Relationship Id="rId5" Type="http://schemas.openxmlformats.org/officeDocument/2006/relationships/image" Target="../media/image15.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7.png"/></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3" Type="http://schemas.openxmlformats.org/officeDocument/2006/relationships/image" Target="../media/image23.png"/><Relationship Id="rId18" Type="http://schemas.openxmlformats.org/officeDocument/2006/relationships/customXml" Target="../ink/ink7.xml"/><Relationship Id="rId26" Type="http://schemas.openxmlformats.org/officeDocument/2006/relationships/customXml" Target="../ink/ink11.xml"/><Relationship Id="rId3" Type="http://schemas.openxmlformats.org/officeDocument/2006/relationships/image" Target="../media/image16.png"/><Relationship Id="rId21" Type="http://schemas.openxmlformats.org/officeDocument/2006/relationships/image" Target="../media/image27.png"/><Relationship Id="rId34" Type="http://schemas.openxmlformats.org/officeDocument/2006/relationships/customXml" Target="../ink/ink15.xml"/><Relationship Id="rId7" Type="http://schemas.openxmlformats.org/officeDocument/2006/relationships/image" Target="../media/image20.png"/><Relationship Id="rId12" Type="http://schemas.openxmlformats.org/officeDocument/2006/relationships/customXml" Target="../ink/ink4.xml"/><Relationship Id="rId17" Type="http://schemas.openxmlformats.org/officeDocument/2006/relationships/image" Target="../media/image25.png"/><Relationship Id="rId25" Type="http://schemas.openxmlformats.org/officeDocument/2006/relationships/image" Target="../media/image29.png"/><Relationship Id="rId33" Type="http://schemas.openxmlformats.org/officeDocument/2006/relationships/image" Target="../media/image33.png"/><Relationship Id="rId2" Type="http://schemas.openxmlformats.org/officeDocument/2006/relationships/image" Target="../media/image1.png"/><Relationship Id="rId16" Type="http://schemas.openxmlformats.org/officeDocument/2006/relationships/customXml" Target="../ink/ink6.xml"/><Relationship Id="rId20" Type="http://schemas.openxmlformats.org/officeDocument/2006/relationships/customXml" Target="../ink/ink8.xml"/><Relationship Id="rId29"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customXml" Target="../ink/ink1.xml"/><Relationship Id="rId11" Type="http://schemas.openxmlformats.org/officeDocument/2006/relationships/image" Target="../media/image22.png"/><Relationship Id="rId24" Type="http://schemas.openxmlformats.org/officeDocument/2006/relationships/customXml" Target="../ink/ink10.xml"/><Relationship Id="rId32" Type="http://schemas.openxmlformats.org/officeDocument/2006/relationships/customXml" Target="../ink/ink14.xml"/><Relationship Id="rId5" Type="http://schemas.openxmlformats.org/officeDocument/2006/relationships/image" Target="../media/image15.png"/><Relationship Id="rId15" Type="http://schemas.openxmlformats.org/officeDocument/2006/relationships/image" Target="../media/image24.png"/><Relationship Id="rId23" Type="http://schemas.openxmlformats.org/officeDocument/2006/relationships/image" Target="../media/image28.png"/><Relationship Id="rId28" Type="http://schemas.openxmlformats.org/officeDocument/2006/relationships/customXml" Target="../ink/ink12.xml"/><Relationship Id="rId10" Type="http://schemas.openxmlformats.org/officeDocument/2006/relationships/customXml" Target="../ink/ink3.xml"/><Relationship Id="rId19" Type="http://schemas.openxmlformats.org/officeDocument/2006/relationships/image" Target="../media/image26.png"/><Relationship Id="rId31"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21.png"/><Relationship Id="rId14" Type="http://schemas.openxmlformats.org/officeDocument/2006/relationships/customXml" Target="../ink/ink5.xml"/><Relationship Id="rId22" Type="http://schemas.openxmlformats.org/officeDocument/2006/relationships/customXml" Target="../ink/ink9.xml"/><Relationship Id="rId27" Type="http://schemas.openxmlformats.org/officeDocument/2006/relationships/image" Target="../media/image30.png"/><Relationship Id="rId30" Type="http://schemas.openxmlformats.org/officeDocument/2006/relationships/customXml" Target="../ink/ink13.xml"/><Relationship Id="rId35" Type="http://schemas.openxmlformats.org/officeDocument/2006/relationships/image" Target="../media/image34.png"/><Relationship Id="rId8" Type="http://schemas.openxmlformats.org/officeDocument/2006/relationships/customXml" Target="../ink/ink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Freeform 100"/>
          <p:cNvSpPr/>
          <p:nvPr/>
        </p:nvSpPr>
        <p:spPr>
          <a:xfrm>
            <a:off x="0" y="0"/>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1" name="Picture 10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102" name="Picture 10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30418" y="282522"/>
            <a:ext cx="11618976" cy="6525768"/>
          </a:xfrm>
          <a:prstGeom prst="rect">
            <a:avLst/>
          </a:prstGeom>
          <a:noFill/>
        </p:spPr>
      </p:pic>
      <p:sp>
        <p:nvSpPr>
          <p:cNvPr id="103" name="Freeform 103"/>
          <p:cNvSpPr/>
          <p:nvPr/>
        </p:nvSpPr>
        <p:spPr>
          <a:xfrm>
            <a:off x="4643628" y="224029"/>
            <a:ext cx="2834640" cy="984504"/>
          </a:xfrm>
          <a:custGeom>
            <a:avLst/>
            <a:gdLst/>
            <a:ahLst/>
            <a:cxnLst/>
            <a:rect l="0" t="0" r="0" b="0"/>
            <a:pathLst>
              <a:path w="2834640" h="984504">
                <a:moveTo>
                  <a:pt x="0" y="984504"/>
                </a:moveTo>
                <a:lnTo>
                  <a:pt x="2834640" y="984504"/>
                </a:lnTo>
                <a:lnTo>
                  <a:pt x="2834640" y="0"/>
                </a:lnTo>
                <a:lnTo>
                  <a:pt x="0" y="0"/>
                </a:lnTo>
                <a:lnTo>
                  <a:pt x="0" y="984504"/>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 name="Freeform 104"/>
          <p:cNvSpPr/>
          <p:nvPr/>
        </p:nvSpPr>
        <p:spPr>
          <a:xfrm>
            <a:off x="9083040" y="4869308"/>
            <a:ext cx="2776981" cy="1941448"/>
          </a:xfrm>
          <a:custGeom>
            <a:avLst/>
            <a:gdLst/>
            <a:ahLst/>
            <a:cxnLst/>
            <a:rect l="0" t="0" r="0" b="0"/>
            <a:pathLst>
              <a:path w="2776981" h="1941448">
                <a:moveTo>
                  <a:pt x="0" y="88138"/>
                </a:moveTo>
                <a:cubicBezTo>
                  <a:pt x="694308" y="105028"/>
                  <a:pt x="1408811" y="0"/>
                  <a:pt x="2103119" y="17017"/>
                </a:cubicBezTo>
                <a:lnTo>
                  <a:pt x="2580640" y="169417"/>
                </a:lnTo>
                <a:cubicBezTo>
                  <a:pt x="2577211" y="294766"/>
                  <a:pt x="2776981" y="460629"/>
                  <a:pt x="2773679" y="585978"/>
                </a:cubicBezTo>
                <a:lnTo>
                  <a:pt x="2631440" y="1941448"/>
                </a:lnTo>
                <a:lnTo>
                  <a:pt x="0" y="1941448"/>
                </a:lnTo>
                <a:cubicBezTo>
                  <a:pt x="0" y="1774139"/>
                  <a:pt x="132079" y="1505216"/>
                  <a:pt x="132079" y="1337906"/>
                </a:cubicBezTo>
                <a:lnTo>
                  <a:pt x="0" y="88138"/>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5" name="Picture 10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9153143" y="5388864"/>
            <a:ext cx="1316736" cy="1040891"/>
          </a:xfrm>
          <a:prstGeom prst="rect">
            <a:avLst/>
          </a:prstGeom>
          <a:noFill/>
        </p:spPr>
      </p:pic>
      <p:pic>
        <p:nvPicPr>
          <p:cNvPr id="106" name="Picture 10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1565635" y="5122164"/>
            <a:ext cx="367284" cy="710183"/>
          </a:xfrm>
          <a:prstGeom prst="rect">
            <a:avLst/>
          </a:prstGeom>
          <a:noFill/>
        </p:spPr>
      </p:pic>
      <p:pic>
        <p:nvPicPr>
          <p:cNvPr id="107" name="Picture 10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9876790" y="6305944"/>
            <a:ext cx="604022" cy="459219"/>
          </a:xfrm>
          <a:prstGeom prst="rect">
            <a:avLst/>
          </a:prstGeom>
          <a:noFill/>
        </p:spPr>
      </p:pic>
      <p:pic>
        <p:nvPicPr>
          <p:cNvPr id="108" name="Picture 10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a:xfrm>
            <a:off x="10632706" y="5221669"/>
            <a:ext cx="612127" cy="701027"/>
          </a:xfrm>
          <a:prstGeom prst="rect">
            <a:avLst/>
          </a:prstGeom>
          <a:noFill/>
        </p:spPr>
      </p:pic>
      <p:pic>
        <p:nvPicPr>
          <p:cNvPr id="109" name="Picture 10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a:xfrm>
            <a:off x="10542572" y="5803593"/>
            <a:ext cx="897636" cy="745236"/>
          </a:xfrm>
          <a:prstGeom prst="rect">
            <a:avLst/>
          </a:prstGeom>
          <a:noFill/>
        </p:spPr>
      </p:pic>
      <p:pic>
        <p:nvPicPr>
          <p:cNvPr id="110" name="Picture 11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a:xfrm>
            <a:off x="1815083" y="448056"/>
            <a:ext cx="7626095" cy="96011"/>
          </a:xfrm>
          <a:prstGeom prst="rect">
            <a:avLst/>
          </a:prstGeom>
          <a:noFill/>
        </p:spPr>
      </p:pic>
      <p:sp>
        <p:nvSpPr>
          <p:cNvPr id="111" name="Rectangle 111"/>
          <p:cNvSpPr/>
          <p:nvPr/>
        </p:nvSpPr>
        <p:spPr>
          <a:xfrm>
            <a:off x="11441938" y="6559220"/>
            <a:ext cx="51768" cy="122528"/>
          </a:xfrm>
          <a:prstGeom prst="rect">
            <a:avLst/>
          </a:prstGeom>
        </p:spPr>
        <p:txBody>
          <a:bodyPr wrap="none" lIns="0" tIns="0" rIns="0" bIns="0">
            <a:spAutoFit/>
          </a:bodyPr>
          <a:lstStyle/>
          <a:p>
            <a:pPr marL="0"/>
            <a:r>
              <a:rPr lang="en-US" sz="803" b="0" i="0" spc="0" baseline="0">
                <a:solidFill>
                  <a:srgbClr val="898989"/>
                </a:solidFill>
                <a:latin typeface="Calibri"/>
              </a:rPr>
              <a:t>1</a:t>
            </a:r>
          </a:p>
        </p:txBody>
      </p:sp>
      <p:sp>
        <p:nvSpPr>
          <p:cNvPr id="113" name="Rectangle 113"/>
          <p:cNvSpPr/>
          <p:nvPr/>
        </p:nvSpPr>
        <p:spPr>
          <a:xfrm>
            <a:off x="2934589" y="2182383"/>
            <a:ext cx="6462154" cy="838756"/>
          </a:xfrm>
          <a:prstGeom prst="rect">
            <a:avLst/>
          </a:prstGeom>
        </p:spPr>
        <p:txBody>
          <a:bodyPr wrap="none" lIns="0" tIns="0" rIns="0" bIns="0" anchor="t">
            <a:spAutoFit/>
          </a:bodyPr>
          <a:lstStyle/>
          <a:p>
            <a:r>
              <a:rPr lang="en-US" sz="2750" b="1" i="0" spc="0" baseline="0">
                <a:solidFill>
                  <a:srgbClr val="0080A9"/>
                </a:solidFill>
                <a:latin typeface="Arial"/>
              </a:rPr>
              <a:t>CompTI</a:t>
            </a:r>
            <a:r>
              <a:rPr lang="en-US" sz="2750" b="1" i="0" spc="-109" baseline="0">
                <a:solidFill>
                  <a:srgbClr val="0080A9"/>
                </a:solidFill>
                <a:latin typeface="Arial"/>
              </a:rPr>
              <a:t>A</a:t>
            </a:r>
            <a:r>
              <a:rPr lang="en-US" sz="2750" b="1" i="0" spc="0" baseline="0">
                <a:solidFill>
                  <a:srgbClr val="0080A9"/>
                </a:solidFill>
                <a:latin typeface="Arial"/>
              </a:rPr>
              <a:t> Securit</a:t>
            </a:r>
            <a:r>
              <a:rPr lang="en-US" sz="2750" b="1" i="0" spc="-25" baseline="0">
                <a:solidFill>
                  <a:srgbClr val="0080A9"/>
                </a:solidFill>
                <a:latin typeface="Arial"/>
              </a:rPr>
              <a:t>y</a:t>
            </a:r>
            <a:r>
              <a:rPr lang="en-US" sz="2750" b="1" i="0" spc="0" baseline="0">
                <a:solidFill>
                  <a:srgbClr val="0080A9"/>
                </a:solidFill>
                <a:latin typeface="Arial"/>
              </a:rPr>
              <a:t>+ Guide to Network</a:t>
            </a:r>
            <a:r>
              <a:rPr lang="en-US" sz="2750" b="1">
                <a:solidFill>
                  <a:srgbClr val="0080A9"/>
                </a:solidFill>
                <a:latin typeface="Arial"/>
              </a:rPr>
              <a:t> </a:t>
            </a:r>
            <a:endParaRPr lang="en-US" sz="2795" b="1" i="0" spc="0" baseline="0">
              <a:solidFill>
                <a:srgbClr val="0080A9"/>
              </a:solidFill>
              <a:latin typeface="Arial"/>
            </a:endParaRPr>
          </a:p>
          <a:p>
            <a:pPr marL="17780">
              <a:lnSpc>
                <a:spcPct val="101818"/>
              </a:lnSpc>
            </a:pPr>
            <a:r>
              <a:rPr lang="en-US" sz="2750" b="1">
                <a:solidFill>
                  <a:srgbClr val="0080A9"/>
                </a:solidFill>
                <a:latin typeface="Arial"/>
              </a:rPr>
              <a:t>Securit</a:t>
            </a:r>
            <a:r>
              <a:rPr lang="en-US" sz="2750" b="1" spc="-25">
                <a:solidFill>
                  <a:srgbClr val="0080A9"/>
                </a:solidFill>
                <a:latin typeface="Arial"/>
              </a:rPr>
              <a:t>y</a:t>
            </a:r>
            <a:r>
              <a:rPr lang="en-US" sz="2750" b="1">
                <a:solidFill>
                  <a:srgbClr val="0080A9"/>
                </a:solidFill>
                <a:latin typeface="Arial"/>
              </a:rPr>
              <a:t> Fundamentals</a:t>
            </a:r>
            <a:r>
              <a:rPr lang="en-US" sz="2750" b="1" i="0" spc="0" baseline="0">
                <a:solidFill>
                  <a:srgbClr val="0080A9"/>
                </a:solidFill>
                <a:latin typeface="Arial"/>
              </a:rPr>
              <a:t>, Sixth Edition</a:t>
            </a:r>
            <a:endParaRPr lang="en-US" sz="2750" b="1" i="0" spc="0" baseline="0">
              <a:solidFill>
                <a:srgbClr val="0080A9"/>
              </a:solidFill>
              <a:latin typeface="Arial"/>
              <a:cs typeface="Arial"/>
            </a:endParaRPr>
          </a:p>
        </p:txBody>
      </p:sp>
      <p:sp>
        <p:nvSpPr>
          <p:cNvPr id="114" name="Rectangle 114"/>
          <p:cNvSpPr/>
          <p:nvPr/>
        </p:nvSpPr>
        <p:spPr>
          <a:xfrm>
            <a:off x="5451094" y="3293353"/>
            <a:ext cx="1289875" cy="373157"/>
          </a:xfrm>
          <a:prstGeom prst="rect">
            <a:avLst/>
          </a:prstGeom>
        </p:spPr>
        <p:txBody>
          <a:bodyPr wrap="none" lIns="0" tIns="0" rIns="0" bIns="0">
            <a:spAutoFit/>
          </a:bodyPr>
          <a:lstStyle/>
          <a:p>
            <a:pPr marL="0"/>
            <a:r>
              <a:rPr lang="en-US" sz="2195" b="1" i="0" spc="0" baseline="0">
                <a:latin typeface="Arial"/>
              </a:rPr>
              <a:t>Chapter 1</a:t>
            </a:r>
          </a:p>
        </p:txBody>
      </p:sp>
      <p:sp>
        <p:nvSpPr>
          <p:cNvPr id="115" name="Rectangle 115"/>
          <p:cNvSpPr/>
          <p:nvPr/>
        </p:nvSpPr>
        <p:spPr>
          <a:xfrm>
            <a:off x="4666234" y="3764523"/>
            <a:ext cx="2858642" cy="373157"/>
          </a:xfrm>
          <a:prstGeom prst="rect">
            <a:avLst/>
          </a:prstGeom>
        </p:spPr>
        <p:txBody>
          <a:bodyPr wrap="none" lIns="0" tIns="0" rIns="0" bIns="0">
            <a:spAutoFit/>
          </a:bodyPr>
          <a:lstStyle/>
          <a:p>
            <a:pPr marL="0"/>
            <a:r>
              <a:rPr lang="en-US" sz="2195" b="0" i="0" spc="0" baseline="0">
                <a:latin typeface="Arial"/>
              </a:rPr>
              <a:t>Introduction to Security</a:t>
            </a:r>
          </a:p>
        </p:txBody>
      </p:sp>
      <p:sp>
        <p:nvSpPr>
          <p:cNvPr id="116" name="Rectangle 116"/>
          <p:cNvSpPr/>
          <p:nvPr/>
        </p:nvSpPr>
        <p:spPr>
          <a:xfrm>
            <a:off x="3206495" y="6270078"/>
            <a:ext cx="5360329" cy="380523"/>
          </a:xfrm>
          <a:prstGeom prst="rect">
            <a:avLst/>
          </a:prstGeom>
        </p:spPr>
        <p:txBody>
          <a:bodyPr wrap="none" lIns="0" tIns="0" rIns="0" bIns="0" anchor="t">
            <a:spAutoFit/>
          </a:bodyPr>
          <a:lstStyle/>
          <a:p>
            <a:pPr marL="28955"/>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t>
            </a:r>
          </a:p>
          <a:p>
            <a:pPr marL="0">
              <a:lnSpc>
                <a:spcPct val="99895"/>
              </a:lnSpc>
            </a:pPr>
            <a:r>
              <a:rPr lang="en-US" sz="803" b="0" i="0" spc="0" baseline="0">
                <a:latin typeface="Arial"/>
              </a:rPr>
              <a:t>as permitted</a:t>
            </a:r>
            <a:r>
              <a:rPr lang="en-US" sz="803" b="0" i="0" spc="-19" baseline="0">
                <a:latin typeface="Arial"/>
              </a:rPr>
              <a:t> </a:t>
            </a:r>
            <a:r>
              <a:rPr lang="en-US" sz="803" b="0" i="0" spc="0" baseline="0">
                <a:latin typeface="Arial"/>
              </a:rPr>
              <a:t>in a license 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a:t>
            </a:r>
          </a:p>
          <a:p>
            <a:pPr marL="2322830"/>
            <a:r>
              <a:rPr lang="en-US" sz="806" b="0" i="0" spc="0" baseline="0">
                <a:latin typeface="Arial"/>
              </a:rPr>
              <a:t>classroom</a:t>
            </a:r>
            <a:r>
              <a:rPr lang="en-US" sz="806" b="0" i="0" spc="-32" baseline="0">
                <a:latin typeface="Arial"/>
              </a:rPr>
              <a:t> </a:t>
            </a:r>
            <a:r>
              <a:rPr lang="en-US" sz="806" b="0" i="0" spc="0" baseline="0">
                <a:latin typeface="Arial"/>
              </a:rPr>
              <a:t>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Freeform 236"/>
          <p:cNvSpPr/>
          <p:nvPr/>
        </p:nvSpPr>
        <p:spPr>
          <a:xfrm>
            <a:off x="0" y="36706"/>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37" name="Picture 10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238" name="Picture 13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239" name="Picture 13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240" name="Picture 12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pic>
        <p:nvPicPr>
          <p:cNvPr id="241" name="Picture 24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a:xfrm>
            <a:off x="4178808" y="3723133"/>
            <a:ext cx="4241291" cy="2273807"/>
          </a:xfrm>
          <a:prstGeom prst="rect">
            <a:avLst/>
          </a:prstGeom>
          <a:noFill/>
        </p:spPr>
      </p:pic>
      <p:sp>
        <p:nvSpPr>
          <p:cNvPr id="242" name="Rectangle 242"/>
          <p:cNvSpPr/>
          <p:nvPr/>
        </p:nvSpPr>
        <p:spPr>
          <a:xfrm>
            <a:off x="11441938" y="6559220"/>
            <a:ext cx="51768" cy="122528"/>
          </a:xfrm>
          <a:prstGeom prst="rect">
            <a:avLst/>
          </a:prstGeom>
        </p:spPr>
        <p:txBody>
          <a:bodyPr wrap="none" lIns="0" tIns="0" rIns="0" bIns="0">
            <a:spAutoFit/>
          </a:bodyPr>
          <a:lstStyle/>
          <a:p>
            <a:pPr marL="0"/>
            <a:r>
              <a:rPr lang="en-US" sz="803" b="0" i="0" spc="0" baseline="0">
                <a:solidFill>
                  <a:srgbClr val="898989"/>
                </a:solidFill>
                <a:latin typeface="Calibri"/>
              </a:rPr>
              <a:t>8</a:t>
            </a:r>
          </a:p>
        </p:txBody>
      </p:sp>
      <p:sp>
        <p:nvSpPr>
          <p:cNvPr id="243" name="Rectangle 243"/>
          <p:cNvSpPr/>
          <p:nvPr/>
        </p:nvSpPr>
        <p:spPr>
          <a:xfrm>
            <a:off x="2286254" y="254523"/>
            <a:ext cx="4039760" cy="430118"/>
          </a:xfrm>
          <a:prstGeom prst="rect">
            <a:avLst/>
          </a:prstGeom>
        </p:spPr>
        <p:txBody>
          <a:bodyPr wrap="none" lIns="0" tIns="0" rIns="0" bIns="0" anchor="t">
            <a:spAutoFit/>
          </a:bodyPr>
          <a:lstStyle/>
          <a:p>
            <a:pPr marL="0"/>
            <a:r>
              <a:rPr lang="en-US" sz="2750" b="1" i="0" spc="0" baseline="0">
                <a:solidFill>
                  <a:srgbClr val="0080A9"/>
                </a:solidFill>
                <a:highlight>
                  <a:srgbClr val="FFFF00"/>
                </a:highlight>
                <a:latin typeface="Arial"/>
              </a:rPr>
              <a:t>Un</a:t>
            </a:r>
            <a:r>
              <a:rPr lang="en-US" sz="2750" b="1" i="0" spc="-11" baseline="0">
                <a:solidFill>
                  <a:srgbClr val="0080A9"/>
                </a:solidFill>
                <a:highlight>
                  <a:srgbClr val="FFFF00"/>
                </a:highlight>
                <a:latin typeface="Arial"/>
              </a:rPr>
              <a:t>d</a:t>
            </a:r>
            <a:r>
              <a:rPr lang="en-US" sz="2750" b="1" i="0" spc="0" baseline="0">
                <a:solidFill>
                  <a:srgbClr val="0080A9"/>
                </a:solidFill>
                <a:highlight>
                  <a:srgbClr val="FFFF00"/>
                </a:highlight>
                <a:latin typeface="Arial"/>
              </a:rPr>
              <a:t>erstanding Security</a:t>
            </a:r>
            <a:endParaRPr lang="en-US" sz="2750" b="1" i="0" spc="0" baseline="0">
              <a:solidFill>
                <a:srgbClr val="0080A9"/>
              </a:solidFill>
              <a:highlight>
                <a:srgbClr val="FFFF00"/>
              </a:highlight>
              <a:latin typeface="Arial"/>
              <a:cs typeface="Arial"/>
            </a:endParaRPr>
          </a:p>
        </p:txBody>
      </p:sp>
      <p:sp>
        <p:nvSpPr>
          <p:cNvPr id="244" name="Rectangle 244"/>
          <p:cNvSpPr/>
          <p:nvPr/>
        </p:nvSpPr>
        <p:spPr>
          <a:xfrm>
            <a:off x="1889505" y="1499044"/>
            <a:ext cx="1414272" cy="340531"/>
          </a:xfrm>
          <a:prstGeom prst="rect">
            <a:avLst/>
          </a:prstGeom>
        </p:spPr>
        <p:txBody>
          <a:bodyPr wrap="none" lIns="0" tIns="0" rIns="0" bIns="0">
            <a:spAutoFit/>
          </a:bodyPr>
          <a:lstStyle/>
          <a:p>
            <a:pPr marL="0"/>
            <a:r>
              <a:rPr lang="en-US" sz="2004" b="0" i="0" spc="654" baseline="0">
                <a:solidFill>
                  <a:srgbClr val="055C91"/>
                </a:solidFill>
                <a:latin typeface="Arial"/>
              </a:rPr>
              <a:t>•</a:t>
            </a:r>
            <a:r>
              <a:rPr lang="en-US" sz="2004" b="0" i="0" spc="0" baseline="0">
                <a:latin typeface="Arial"/>
              </a:rPr>
              <a:t>Securit</a:t>
            </a:r>
            <a:r>
              <a:rPr lang="en-US" sz="2004" b="0" i="0" spc="-12" baseline="0">
                <a:latin typeface="Arial"/>
              </a:rPr>
              <a:t>y</a:t>
            </a:r>
            <a:r>
              <a:rPr lang="en-US" sz="2004" b="0" i="0" spc="-15" baseline="0">
                <a:latin typeface="Arial"/>
              </a:rPr>
              <a:t> </a:t>
            </a:r>
            <a:r>
              <a:rPr lang="en-US" sz="2004" b="0" i="0" spc="0" baseline="0">
                <a:latin typeface="Arial"/>
              </a:rPr>
              <a:t>is:</a:t>
            </a:r>
          </a:p>
        </p:txBody>
      </p:sp>
      <p:sp>
        <p:nvSpPr>
          <p:cNvPr id="245" name="Rectangle 245"/>
          <p:cNvSpPr/>
          <p:nvPr/>
        </p:nvSpPr>
        <p:spPr>
          <a:xfrm>
            <a:off x="2434407" y="1836912"/>
            <a:ext cx="4003212" cy="308418"/>
          </a:xfrm>
          <a:prstGeom prst="rect">
            <a:avLst/>
          </a:prstGeom>
        </p:spPr>
        <p:txBody>
          <a:bodyPr wrap="none" lIns="0" tIns="0" rIns="0" bIns="0" anchor="t">
            <a:spAutoFit/>
          </a:bodyPr>
          <a:lstStyle/>
          <a:p>
            <a:pPr marL="0"/>
            <a:r>
              <a:rPr lang="en-US" sz="2000" b="0" i="0" spc="654" baseline="0">
                <a:solidFill>
                  <a:srgbClr val="0D3857"/>
                </a:solidFill>
                <a:latin typeface="Arial"/>
              </a:rPr>
              <a:t>•</a:t>
            </a:r>
            <a:r>
              <a:rPr lang="en-US" sz="2000" b="0" i="0" spc="-216" baseline="0">
                <a:highlight>
                  <a:srgbClr val="FFFF00"/>
                </a:highlight>
                <a:latin typeface="Arial"/>
              </a:rPr>
              <a:t>T</a:t>
            </a:r>
            <a:r>
              <a:rPr lang="en-US" sz="2000" b="0" i="0" spc="0" baseline="0">
                <a:highlight>
                  <a:srgbClr val="FFFF00"/>
                </a:highlight>
                <a:latin typeface="Arial"/>
              </a:rPr>
              <a:t>o</a:t>
            </a:r>
            <a:r>
              <a:rPr lang="en-US" sz="2000" b="0" i="0" spc="-16" baseline="0">
                <a:highlight>
                  <a:srgbClr val="FFFF00"/>
                </a:highlight>
                <a:latin typeface="Arial"/>
              </a:rPr>
              <a:t> </a:t>
            </a:r>
            <a:r>
              <a:rPr lang="en-US" sz="2000" b="0" i="0" spc="0" baseline="0">
                <a:highlight>
                  <a:srgbClr val="FFFF00"/>
                </a:highlight>
                <a:latin typeface="Arial"/>
              </a:rPr>
              <a:t>be</a:t>
            </a:r>
            <a:r>
              <a:rPr lang="en-US" sz="2000" b="0" i="0" spc="-14" baseline="0">
                <a:highlight>
                  <a:srgbClr val="FFFF00"/>
                </a:highlight>
                <a:latin typeface="Arial"/>
              </a:rPr>
              <a:t> </a:t>
            </a:r>
            <a:r>
              <a:rPr lang="en-US" sz="2000" b="0" i="0" spc="0" baseline="0">
                <a:highlight>
                  <a:srgbClr val="FFFF00"/>
                </a:highlight>
                <a:latin typeface="Arial"/>
              </a:rPr>
              <a:t>free</a:t>
            </a:r>
            <a:r>
              <a:rPr lang="en-US" sz="2000" b="0" i="0" spc="-14" baseline="0">
                <a:highlight>
                  <a:srgbClr val="FFFF00"/>
                </a:highlight>
                <a:latin typeface="Arial"/>
              </a:rPr>
              <a:t> </a:t>
            </a:r>
            <a:r>
              <a:rPr lang="en-US" sz="2000" b="0" i="0" spc="0" baseline="0">
                <a:highlight>
                  <a:srgbClr val="FFFF00"/>
                </a:highlight>
                <a:latin typeface="Arial"/>
              </a:rPr>
              <a:t>from</a:t>
            </a:r>
            <a:r>
              <a:rPr lang="en-US" sz="2000" b="0" i="0" spc="-30" baseline="0">
                <a:highlight>
                  <a:srgbClr val="FFFF00"/>
                </a:highlight>
                <a:latin typeface="Arial"/>
              </a:rPr>
              <a:t> </a:t>
            </a:r>
            <a:r>
              <a:rPr lang="en-US" sz="2000" b="0" i="0" spc="0" baseline="0">
                <a:highlight>
                  <a:srgbClr val="FFFF00"/>
                </a:highlight>
                <a:latin typeface="Arial"/>
              </a:rPr>
              <a:t>danger</a:t>
            </a:r>
            <a:r>
              <a:rPr lang="en-US" sz="2000" b="0" i="0" spc="-42" baseline="0">
                <a:highlight>
                  <a:srgbClr val="FFFF00"/>
                </a:highlight>
                <a:latin typeface="Arial"/>
              </a:rPr>
              <a:t> </a:t>
            </a:r>
            <a:r>
              <a:rPr lang="en-US" sz="2000" b="0" i="0" spc="0" baseline="0">
                <a:highlight>
                  <a:srgbClr val="FFFF00"/>
                </a:highlight>
                <a:latin typeface="Arial"/>
              </a:rPr>
              <a:t>is the</a:t>
            </a:r>
            <a:r>
              <a:rPr lang="en-US" sz="2000" b="0" i="0" spc="-18" baseline="0">
                <a:highlight>
                  <a:srgbClr val="FFFF00"/>
                </a:highlight>
                <a:latin typeface="Arial"/>
              </a:rPr>
              <a:t> </a:t>
            </a:r>
            <a:r>
              <a:rPr lang="en-US" sz="2000" b="0" i="0" spc="0" baseline="0">
                <a:highlight>
                  <a:srgbClr val="FFFF00"/>
                </a:highlight>
                <a:latin typeface="Arial"/>
              </a:rPr>
              <a:t>goal</a:t>
            </a:r>
          </a:p>
        </p:txBody>
      </p:sp>
      <p:sp>
        <p:nvSpPr>
          <p:cNvPr id="246" name="Rectangle 246"/>
          <p:cNvSpPr/>
          <p:nvPr/>
        </p:nvSpPr>
        <p:spPr>
          <a:xfrm>
            <a:off x="2247501" y="2433572"/>
            <a:ext cx="4630174" cy="307777"/>
          </a:xfrm>
          <a:prstGeom prst="rect">
            <a:avLst/>
          </a:prstGeom>
        </p:spPr>
        <p:txBody>
          <a:bodyPr wrap="square" lIns="0" tIns="0" rIns="0" bIns="0" anchor="t">
            <a:spAutoFit/>
          </a:bodyPr>
          <a:lstStyle/>
          <a:p>
            <a:pPr marL="0"/>
            <a:r>
              <a:rPr lang="en-US" sz="2000" b="0" i="0" spc="654" baseline="0">
                <a:solidFill>
                  <a:srgbClr val="0D3857"/>
                </a:solidFill>
                <a:latin typeface="Arial"/>
              </a:rPr>
              <a:t>•</a:t>
            </a:r>
            <a:r>
              <a:rPr lang="en-US" sz="2000" b="0" i="0" spc="0" baseline="0">
                <a:latin typeface="Arial"/>
              </a:rPr>
              <a:t>The</a:t>
            </a:r>
            <a:r>
              <a:rPr lang="en-US" sz="2000" b="0" i="0" spc="-14" baseline="0">
                <a:latin typeface="Arial"/>
              </a:rPr>
              <a:t> </a:t>
            </a:r>
            <a:r>
              <a:rPr lang="en-US" sz="2000" b="0" i="0" spc="0" baseline="0">
                <a:latin typeface="Arial"/>
              </a:rPr>
              <a:t>process</a:t>
            </a:r>
            <a:r>
              <a:rPr lang="en-US" sz="2000" b="0" i="0" spc="-48" baseline="0">
                <a:latin typeface="Arial"/>
              </a:rPr>
              <a:t> </a:t>
            </a:r>
            <a:r>
              <a:rPr lang="en-US" sz="2000" b="0" i="0" spc="0" baseline="0">
                <a:latin typeface="Arial"/>
              </a:rPr>
              <a:t>that</a:t>
            </a:r>
            <a:r>
              <a:rPr lang="en-US" sz="2000" b="0" i="0" spc="-18" baseline="0">
                <a:latin typeface="Arial"/>
              </a:rPr>
              <a:t> </a:t>
            </a:r>
            <a:r>
              <a:rPr lang="en-US" sz="2000" b="0" i="0" spc="0" baseline="0">
                <a:latin typeface="Arial"/>
              </a:rPr>
              <a:t>achieves</a:t>
            </a:r>
            <a:r>
              <a:rPr lang="en-US" sz="2000" b="0" i="0" spc="-12" baseline="0">
                <a:latin typeface="Arial"/>
              </a:rPr>
              <a:t> </a:t>
            </a:r>
            <a:r>
              <a:rPr lang="en-US" sz="2000" b="0" i="0" spc="0" baseline="0">
                <a:latin typeface="Arial"/>
              </a:rPr>
              <a:t>that</a:t>
            </a:r>
            <a:r>
              <a:rPr lang="en-US" sz="2000" b="0" i="0" spc="-18" baseline="0">
                <a:latin typeface="Arial"/>
              </a:rPr>
              <a:t> </a:t>
            </a:r>
            <a:r>
              <a:rPr lang="en-US" sz="2000" b="0" i="0" spc="0" baseline="0">
                <a:highlight>
                  <a:srgbClr val="FFFF00"/>
                </a:highlight>
                <a:latin typeface="Arial"/>
              </a:rPr>
              <a:t>freedom</a:t>
            </a:r>
          </a:p>
        </p:txBody>
      </p:sp>
      <p:sp>
        <p:nvSpPr>
          <p:cNvPr id="247" name="Rectangle 247"/>
          <p:cNvSpPr/>
          <p:nvPr/>
        </p:nvSpPr>
        <p:spPr>
          <a:xfrm>
            <a:off x="1975769" y="2776007"/>
            <a:ext cx="9038243" cy="307777"/>
          </a:xfrm>
          <a:prstGeom prst="rect">
            <a:avLst/>
          </a:prstGeom>
        </p:spPr>
        <p:txBody>
          <a:bodyPr wrap="none" lIns="0" tIns="0" rIns="0" bIns="0" anchor="t">
            <a:spAutoFit/>
          </a:bodyPr>
          <a:lstStyle/>
          <a:p>
            <a:r>
              <a:rPr lang="en-US" sz="2000" b="0" i="0" spc="654" baseline="0">
                <a:solidFill>
                  <a:srgbClr val="055C91"/>
                </a:solidFill>
                <a:latin typeface="Arial"/>
              </a:rPr>
              <a:t>•</a:t>
            </a:r>
            <a:r>
              <a:rPr lang="en-US" sz="2000" b="0" i="0" spc="0" baseline="0">
                <a:highlight>
                  <a:srgbClr val="FFFF00"/>
                </a:highlight>
                <a:latin typeface="Arial"/>
              </a:rPr>
              <a:t>As security</a:t>
            </a:r>
            <a:r>
              <a:rPr lang="en-US" sz="2000" b="0" i="0" spc="-42" baseline="0">
                <a:highlight>
                  <a:srgbClr val="FFFF00"/>
                </a:highlight>
                <a:latin typeface="Arial"/>
              </a:rPr>
              <a:t> </a:t>
            </a:r>
            <a:r>
              <a:rPr lang="en-US" sz="2000" b="0" i="0" spc="0" baseline="0">
                <a:highlight>
                  <a:srgbClr val="FFFF00"/>
                </a:highlight>
                <a:latin typeface="Arial"/>
              </a:rPr>
              <a:t>is increased,</a:t>
            </a:r>
            <a:r>
              <a:rPr lang="en-US" sz="2000" b="0" i="0" spc="-42" baseline="0">
                <a:highlight>
                  <a:srgbClr val="FFFF00"/>
                </a:highlight>
                <a:latin typeface="Arial"/>
              </a:rPr>
              <a:t> </a:t>
            </a:r>
            <a:r>
              <a:rPr lang="en-US" sz="2000" b="0" i="0" spc="0" baseline="0">
                <a:highlight>
                  <a:srgbClr val="FFFF00"/>
                </a:highlight>
                <a:latin typeface="Arial"/>
              </a:rPr>
              <a:t>convenience</a:t>
            </a:r>
            <a:r>
              <a:rPr lang="en-US" sz="2000" b="0" i="0" spc="-40" baseline="0">
                <a:highlight>
                  <a:srgbClr val="FFFF00"/>
                </a:highlight>
                <a:latin typeface="Arial"/>
              </a:rPr>
              <a:t> </a:t>
            </a:r>
            <a:r>
              <a:rPr lang="en-US" sz="2000" b="0" i="0" spc="0" baseline="0">
                <a:highlight>
                  <a:srgbClr val="FFFF00"/>
                </a:highlight>
                <a:latin typeface="Arial"/>
              </a:rPr>
              <a:t>is often</a:t>
            </a:r>
            <a:r>
              <a:rPr lang="en-US" sz="2000" b="0" i="0" spc="-26" baseline="0">
                <a:highlight>
                  <a:srgbClr val="FFFF00"/>
                </a:highlight>
                <a:latin typeface="Arial"/>
              </a:rPr>
              <a:t> </a:t>
            </a:r>
            <a:r>
              <a:rPr lang="en-US" sz="2000" b="0" i="0" spc="0" baseline="0">
                <a:highlight>
                  <a:srgbClr val="FFFF00"/>
                </a:highlight>
                <a:latin typeface="Arial"/>
              </a:rPr>
              <a:t>decreased</a:t>
            </a:r>
            <a:r>
              <a:rPr lang="en-US" sz="2000">
                <a:highlight>
                  <a:srgbClr val="FFFF00"/>
                </a:highlight>
                <a:latin typeface="Arial"/>
              </a:rPr>
              <a:t>    </a:t>
            </a:r>
            <a:r>
              <a:rPr lang="en-US" sz="2000">
                <a:latin typeface="Arial"/>
              </a:rPr>
              <a:t> </a:t>
            </a:r>
            <a:r>
              <a:rPr lang="en-US" sz="2000" b="1" err="1">
                <a:solidFill>
                  <a:schemeClr val="accent2">
                    <a:lumMod val="60000"/>
                    <a:lumOff val="40000"/>
                  </a:schemeClr>
                </a:solidFill>
                <a:latin typeface="Arial"/>
              </a:rPr>
              <a:t>زياده</a:t>
            </a:r>
            <a:r>
              <a:rPr lang="en-US" sz="2000" b="1">
                <a:solidFill>
                  <a:schemeClr val="accent2">
                    <a:lumMod val="60000"/>
                    <a:lumOff val="40000"/>
                  </a:schemeClr>
                </a:solidFill>
                <a:latin typeface="Arial"/>
              </a:rPr>
              <a:t> </a:t>
            </a:r>
            <a:r>
              <a:rPr lang="en-US" sz="2000" b="1" err="1">
                <a:solidFill>
                  <a:schemeClr val="accent2">
                    <a:lumMod val="60000"/>
                    <a:lumOff val="40000"/>
                  </a:schemeClr>
                </a:solidFill>
                <a:latin typeface="Arial"/>
              </a:rPr>
              <a:t>الامان</a:t>
            </a:r>
            <a:r>
              <a:rPr lang="en-US" sz="2000" b="1">
                <a:solidFill>
                  <a:schemeClr val="accent2">
                    <a:lumMod val="60000"/>
                    <a:lumOff val="40000"/>
                  </a:schemeClr>
                </a:solidFill>
                <a:latin typeface="Arial"/>
              </a:rPr>
              <a:t> </a:t>
            </a:r>
            <a:r>
              <a:rPr lang="en-US" sz="2000" b="1" err="1">
                <a:solidFill>
                  <a:schemeClr val="accent2">
                    <a:lumMod val="60000"/>
                    <a:lumOff val="40000"/>
                  </a:schemeClr>
                </a:solidFill>
                <a:latin typeface="Arial"/>
              </a:rPr>
              <a:t>تقل</a:t>
            </a:r>
            <a:r>
              <a:rPr lang="en-US" sz="2000" b="1">
                <a:solidFill>
                  <a:schemeClr val="accent2">
                    <a:lumMod val="60000"/>
                    <a:lumOff val="40000"/>
                  </a:schemeClr>
                </a:solidFill>
                <a:latin typeface="Arial"/>
              </a:rPr>
              <a:t> </a:t>
            </a:r>
            <a:r>
              <a:rPr lang="en-US" sz="2000" b="1" err="1">
                <a:solidFill>
                  <a:schemeClr val="accent2">
                    <a:lumMod val="60000"/>
                    <a:lumOff val="40000"/>
                  </a:schemeClr>
                </a:solidFill>
                <a:latin typeface="Arial"/>
              </a:rPr>
              <a:t>الراحه</a:t>
            </a:r>
            <a:r>
              <a:rPr lang="en-US" sz="2000">
                <a:highlight>
                  <a:srgbClr val="FFFF00"/>
                </a:highlight>
                <a:latin typeface="Arial"/>
              </a:rPr>
              <a:t>   </a:t>
            </a:r>
            <a:endParaRPr lang="en-US" sz="2000">
              <a:highlight>
                <a:srgbClr val="FFFF00"/>
              </a:highlight>
              <a:latin typeface="Arial"/>
              <a:cs typeface="Arial"/>
            </a:endParaRPr>
          </a:p>
        </p:txBody>
      </p:sp>
      <p:sp>
        <p:nvSpPr>
          <p:cNvPr id="248" name="Rectangle 248"/>
          <p:cNvSpPr/>
          <p:nvPr/>
        </p:nvSpPr>
        <p:spPr>
          <a:xfrm>
            <a:off x="2118105" y="3099498"/>
            <a:ext cx="8377549" cy="340531"/>
          </a:xfrm>
          <a:prstGeom prst="rect">
            <a:avLst/>
          </a:prstGeom>
        </p:spPr>
        <p:txBody>
          <a:bodyPr wrap="none" lIns="0" tIns="0" rIns="0" bIns="0">
            <a:spAutoFit/>
          </a:bodyPr>
          <a:lstStyle/>
          <a:p>
            <a:pPr marL="0"/>
            <a:r>
              <a:rPr lang="en-US" sz="2004" b="0" i="0" spc="654" baseline="0">
                <a:solidFill>
                  <a:srgbClr val="0D3857"/>
                </a:solidFill>
                <a:latin typeface="Arial"/>
              </a:rPr>
              <a:t>•</a:t>
            </a:r>
            <a:r>
              <a:rPr lang="en-US" sz="2004" b="0" i="0" spc="0" baseline="0">
                <a:latin typeface="Arial"/>
              </a:rPr>
              <a:t>The</a:t>
            </a:r>
            <a:r>
              <a:rPr lang="en-US" sz="2004" b="0" i="0" spc="-14" baseline="0">
                <a:latin typeface="Arial"/>
              </a:rPr>
              <a:t> </a:t>
            </a:r>
            <a:r>
              <a:rPr lang="en-US" sz="2004" b="0" i="0" spc="0" baseline="0">
                <a:latin typeface="Arial"/>
              </a:rPr>
              <a:t>more</a:t>
            </a:r>
            <a:r>
              <a:rPr lang="en-US" sz="2004" b="0" i="0" spc="-30" baseline="0">
                <a:latin typeface="Arial"/>
              </a:rPr>
              <a:t> </a:t>
            </a:r>
            <a:r>
              <a:rPr lang="en-US" sz="2004" b="0" i="0" spc="0" baseline="0">
                <a:latin typeface="Arial"/>
              </a:rPr>
              <a:t>secure</a:t>
            </a:r>
            <a:r>
              <a:rPr lang="en-US" sz="2004" b="0" i="0" spc="-42" baseline="0">
                <a:latin typeface="Arial"/>
              </a:rPr>
              <a:t> </a:t>
            </a:r>
            <a:r>
              <a:rPr lang="en-US" sz="2004" b="0" i="0" spc="0" baseline="0">
                <a:latin typeface="Arial"/>
              </a:rPr>
              <a:t>something</a:t>
            </a:r>
            <a:r>
              <a:rPr lang="en-US" sz="2004" b="0" i="0" spc="-30" baseline="0">
                <a:latin typeface="Arial"/>
              </a:rPr>
              <a:t> </a:t>
            </a:r>
            <a:r>
              <a:rPr lang="en-US" sz="2004" b="0" i="0" spc="0" baseline="0">
                <a:latin typeface="Arial"/>
              </a:rPr>
              <a:t>is,</a:t>
            </a:r>
            <a:r>
              <a:rPr lang="en-US" sz="2004" b="0" i="0" spc="-18" baseline="0">
                <a:latin typeface="Arial"/>
              </a:rPr>
              <a:t> </a:t>
            </a:r>
            <a:r>
              <a:rPr lang="en-US" sz="2004" b="0" i="0" spc="0" baseline="0">
                <a:latin typeface="Arial"/>
              </a:rPr>
              <a:t>the</a:t>
            </a:r>
            <a:r>
              <a:rPr lang="en-US" sz="2004" b="0" i="0" spc="-18" baseline="0">
                <a:latin typeface="Arial"/>
              </a:rPr>
              <a:t> </a:t>
            </a:r>
            <a:r>
              <a:rPr lang="en-US" sz="2004" b="0" i="0" spc="0" baseline="0">
                <a:latin typeface="Arial"/>
              </a:rPr>
              <a:t>less</a:t>
            </a:r>
            <a:r>
              <a:rPr lang="en-US" sz="2004" b="0" i="0" spc="-12" baseline="0">
                <a:latin typeface="Arial"/>
              </a:rPr>
              <a:t> </a:t>
            </a:r>
            <a:r>
              <a:rPr lang="en-US" sz="2004" b="0" i="0" spc="0" baseline="0">
                <a:latin typeface="Arial"/>
              </a:rPr>
              <a:t>convenient</a:t>
            </a:r>
            <a:r>
              <a:rPr lang="en-US" sz="2004" b="0" i="0" spc="-32" baseline="0">
                <a:latin typeface="Arial"/>
              </a:rPr>
              <a:t> </a:t>
            </a:r>
            <a:r>
              <a:rPr lang="en-US" sz="2004" b="0" i="0" spc="0" baseline="0">
                <a:latin typeface="Arial"/>
              </a:rPr>
              <a:t>it</a:t>
            </a:r>
            <a:r>
              <a:rPr lang="en-US" sz="2004" b="0" i="0" spc="-12" baseline="0">
                <a:latin typeface="Arial"/>
              </a:rPr>
              <a:t> </a:t>
            </a:r>
            <a:r>
              <a:rPr lang="en-US" sz="2004" b="0" i="0" spc="0" baseline="0">
                <a:latin typeface="Arial"/>
              </a:rPr>
              <a:t>may</a:t>
            </a:r>
            <a:r>
              <a:rPr lang="en-US" sz="2004" b="0" i="0" spc="-10" baseline="0">
                <a:latin typeface="Arial"/>
              </a:rPr>
              <a:t> </a:t>
            </a:r>
            <a:r>
              <a:rPr lang="en-US" sz="2004" b="0" i="0" spc="0" baseline="0">
                <a:latin typeface="Arial"/>
              </a:rPr>
              <a:t>become</a:t>
            </a:r>
            <a:r>
              <a:rPr lang="en-US" sz="2004" b="0" i="0" spc="-38" baseline="0">
                <a:latin typeface="Arial"/>
              </a:rPr>
              <a:t> </a:t>
            </a:r>
            <a:r>
              <a:rPr lang="en-US" sz="2004" b="0" i="0" spc="0" baseline="0">
                <a:latin typeface="Arial"/>
              </a:rPr>
              <a:t>to use</a:t>
            </a:r>
          </a:p>
        </p:txBody>
      </p:sp>
      <p:sp>
        <p:nvSpPr>
          <p:cNvPr id="249" name="Rectangle 249"/>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
        <p:nvSpPr>
          <p:cNvPr id="2" name="Star: 5 Points 1">
            <a:extLst>
              <a:ext uri="{FF2B5EF4-FFF2-40B4-BE49-F238E27FC236}">
                <a16:creationId xmlns:a16="http://schemas.microsoft.com/office/drawing/2014/main" id="{18B36E8D-43F0-8E6C-334F-B92B52505B76}"/>
              </a:ext>
            </a:extLst>
          </p:cNvPr>
          <p:cNvSpPr/>
          <p:nvPr/>
        </p:nvSpPr>
        <p:spPr>
          <a:xfrm>
            <a:off x="9295504" y="1287360"/>
            <a:ext cx="1370012" cy="1137424"/>
          </a:xfrm>
          <a:prstGeom prst="star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658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998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250"/>
          <p:cNvSpPr/>
          <p:nvPr/>
        </p:nvSpPr>
        <p:spPr>
          <a:xfrm>
            <a:off x="0" y="10297"/>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51" name="Picture 10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252" name="Picture 1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253" name="Picture 1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254" name="Picture 1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255" name="Rectangle 255"/>
          <p:cNvSpPr/>
          <p:nvPr/>
        </p:nvSpPr>
        <p:spPr>
          <a:xfrm>
            <a:off x="11441938" y="6559220"/>
            <a:ext cx="51768" cy="122528"/>
          </a:xfrm>
          <a:prstGeom prst="rect">
            <a:avLst/>
          </a:prstGeom>
        </p:spPr>
        <p:txBody>
          <a:bodyPr wrap="none" lIns="0" tIns="0" rIns="0" bIns="0">
            <a:spAutoFit/>
          </a:bodyPr>
          <a:lstStyle/>
          <a:p>
            <a:pPr marL="0"/>
            <a:r>
              <a:rPr lang="en-US" sz="803" b="0" i="0" spc="0" baseline="0">
                <a:solidFill>
                  <a:srgbClr val="898989"/>
                </a:solidFill>
                <a:latin typeface="Calibri"/>
              </a:rPr>
              <a:t>9</a:t>
            </a:r>
          </a:p>
        </p:txBody>
      </p:sp>
      <p:sp>
        <p:nvSpPr>
          <p:cNvPr id="256" name="Rectangle 256"/>
          <p:cNvSpPr/>
          <p:nvPr/>
        </p:nvSpPr>
        <p:spPr>
          <a:xfrm>
            <a:off x="2286254" y="254523"/>
            <a:ext cx="6245712" cy="475112"/>
          </a:xfrm>
          <a:prstGeom prst="rect">
            <a:avLst/>
          </a:prstGeom>
        </p:spPr>
        <p:txBody>
          <a:bodyPr wrap="none" lIns="0" tIns="0" rIns="0" bIns="0">
            <a:spAutoFit/>
          </a:bodyPr>
          <a:lstStyle/>
          <a:p>
            <a:pPr marL="0"/>
            <a:r>
              <a:rPr lang="en-US" sz="2795" b="1" i="0" spc="0" baseline="0">
                <a:solidFill>
                  <a:srgbClr val="0080A9"/>
                </a:solidFill>
                <a:latin typeface="Arial"/>
              </a:rPr>
              <a:t>Definin</a:t>
            </a:r>
            <a:r>
              <a:rPr lang="en-US" sz="2795" b="1" i="0" spc="-11" baseline="0">
                <a:solidFill>
                  <a:srgbClr val="0080A9"/>
                </a:solidFill>
                <a:latin typeface="Arial"/>
              </a:rPr>
              <a:t>g</a:t>
            </a:r>
            <a:r>
              <a:rPr lang="en-US" sz="2795" b="1" i="0" spc="0" baseline="0">
                <a:solidFill>
                  <a:srgbClr val="0080A9"/>
                </a:solidFill>
                <a:latin typeface="Arial"/>
              </a:rPr>
              <a:t> Information Securit</a:t>
            </a:r>
            <a:r>
              <a:rPr lang="en-US" sz="2795" b="1" i="0" spc="-25" baseline="0">
                <a:solidFill>
                  <a:srgbClr val="0080A9"/>
                </a:solidFill>
                <a:latin typeface="Arial"/>
              </a:rPr>
              <a:t>y</a:t>
            </a:r>
            <a:r>
              <a:rPr lang="en-US" sz="2795" b="1" i="0" spc="0" baseline="0">
                <a:solidFill>
                  <a:srgbClr val="0080A9"/>
                </a:solidFill>
                <a:latin typeface="Arial"/>
              </a:rPr>
              <a:t> (1 of 4)</a:t>
            </a:r>
          </a:p>
        </p:txBody>
      </p:sp>
      <p:sp>
        <p:nvSpPr>
          <p:cNvPr id="257" name="Rectangle 257"/>
          <p:cNvSpPr/>
          <p:nvPr/>
        </p:nvSpPr>
        <p:spPr>
          <a:xfrm>
            <a:off x="1889505" y="1499044"/>
            <a:ext cx="7863178" cy="589072"/>
          </a:xfrm>
          <a:prstGeom prst="rect">
            <a:avLst/>
          </a:prstGeom>
        </p:spPr>
        <p:txBody>
          <a:bodyPr wrap="none" lIns="0" tIns="0" rIns="0" bIns="0" anchor="t">
            <a:spAutoFit/>
          </a:bodyPr>
          <a:lstStyle/>
          <a:p>
            <a:pPr marL="0"/>
            <a:r>
              <a:rPr lang="en-US" sz="2004" b="0" i="0" spc="654" baseline="0">
                <a:solidFill>
                  <a:srgbClr val="055C91"/>
                </a:solidFill>
                <a:latin typeface="Arial"/>
              </a:rPr>
              <a:t>•</a:t>
            </a:r>
            <a:r>
              <a:rPr lang="en-US" sz="2004" b="1" i="0" spc="0" baseline="0">
                <a:latin typeface="Arial"/>
              </a:rPr>
              <a:t>Information</a:t>
            </a:r>
            <a:r>
              <a:rPr lang="en-US" sz="2004" b="1" i="0" spc="-48" baseline="0">
                <a:latin typeface="Arial"/>
              </a:rPr>
              <a:t> </a:t>
            </a:r>
            <a:r>
              <a:rPr lang="en-US" sz="2004" b="1" i="0" spc="0" baseline="0">
                <a:latin typeface="Arial"/>
              </a:rPr>
              <a:t>securit</a:t>
            </a:r>
            <a:r>
              <a:rPr lang="en-US" sz="2004" b="1" i="0" spc="-30" baseline="0">
                <a:latin typeface="Arial"/>
              </a:rPr>
              <a:t>y</a:t>
            </a:r>
            <a:r>
              <a:rPr lang="en-US" sz="2004" b="1" i="0" spc="0" baseline="0">
                <a:latin typeface="Arial"/>
              </a:rPr>
              <a:t> </a:t>
            </a:r>
            <a:r>
              <a:rPr lang="en-US" sz="2004" b="0" i="0" spc="544" baseline="0">
                <a:latin typeface="Arial"/>
              </a:rPr>
              <a:t>-</a:t>
            </a:r>
            <a:r>
              <a:rPr lang="en-US" sz="2004" b="0" i="0" spc="0" baseline="0">
                <a:latin typeface="Arial"/>
              </a:rPr>
              <a:t>the</a:t>
            </a:r>
            <a:r>
              <a:rPr lang="en-US" sz="2004" b="0" i="0" spc="-18" baseline="0">
                <a:latin typeface="Arial"/>
              </a:rPr>
              <a:t> </a:t>
            </a:r>
            <a:r>
              <a:rPr lang="en-US" sz="2004" b="0" i="0" spc="0" baseline="0">
                <a:latin typeface="Arial"/>
              </a:rPr>
              <a:t>tasks</a:t>
            </a:r>
            <a:r>
              <a:rPr lang="en-US" sz="2004" b="0" i="0" spc="-36" baseline="0">
                <a:latin typeface="Arial"/>
              </a:rPr>
              <a:t> </a:t>
            </a:r>
            <a:r>
              <a:rPr lang="en-US" sz="2004" b="0" i="0" spc="0" baseline="0">
                <a:latin typeface="Arial"/>
              </a:rPr>
              <a:t>of securing</a:t>
            </a:r>
            <a:r>
              <a:rPr lang="en-US" sz="2004" b="0" i="0" spc="-42" baseline="0">
                <a:latin typeface="Arial"/>
              </a:rPr>
              <a:t> </a:t>
            </a:r>
            <a:r>
              <a:rPr lang="en-US" sz="2004" b="0" i="0" spc="0" baseline="0">
                <a:latin typeface="Arial"/>
              </a:rPr>
              <a:t>information</a:t>
            </a:r>
            <a:r>
              <a:rPr lang="en-US" sz="2004" b="0" i="0" spc="-28" baseline="0">
                <a:latin typeface="Arial"/>
              </a:rPr>
              <a:t> </a:t>
            </a:r>
            <a:r>
              <a:rPr lang="en-US" sz="2004" b="0" i="0" spc="0" baseline="0">
                <a:latin typeface="Arial"/>
              </a:rPr>
              <a:t>that</a:t>
            </a:r>
            <a:r>
              <a:rPr lang="en-US" sz="2004" b="0" i="0" spc="-30" baseline="0">
                <a:latin typeface="Arial"/>
              </a:rPr>
              <a:t> </a:t>
            </a:r>
            <a:r>
              <a:rPr lang="en-US" sz="2004" b="0" i="0" spc="0" baseline="0">
                <a:latin typeface="Arial"/>
              </a:rPr>
              <a:t>is in a </a:t>
            </a:r>
          </a:p>
          <a:p>
            <a:pPr marL="172085">
              <a:lnSpc>
                <a:spcPct val="90909"/>
              </a:lnSpc>
            </a:pPr>
            <a:r>
              <a:rPr lang="en-US" sz="2004" b="0" i="0" spc="0" baseline="0">
                <a:latin typeface="Arial"/>
              </a:rPr>
              <a:t>digital format:</a:t>
            </a:r>
          </a:p>
        </p:txBody>
      </p:sp>
      <p:sp>
        <p:nvSpPr>
          <p:cNvPr id="258" name="Rectangle 258"/>
          <p:cNvSpPr/>
          <p:nvPr/>
        </p:nvSpPr>
        <p:spPr>
          <a:xfrm>
            <a:off x="2118105" y="2184844"/>
            <a:ext cx="3916024" cy="340531"/>
          </a:xfrm>
          <a:prstGeom prst="rect">
            <a:avLst/>
          </a:prstGeom>
        </p:spPr>
        <p:txBody>
          <a:bodyPr wrap="none" lIns="0" tIns="0" rIns="0" bIns="0">
            <a:spAutoFit/>
          </a:bodyPr>
          <a:lstStyle/>
          <a:p>
            <a:pPr marL="0"/>
            <a:r>
              <a:rPr lang="en-US" sz="2004" b="0" i="0" spc="654" baseline="0">
                <a:solidFill>
                  <a:srgbClr val="0D3857"/>
                </a:solidFill>
                <a:latin typeface="Arial"/>
              </a:rPr>
              <a:t>•</a:t>
            </a:r>
            <a:r>
              <a:rPr lang="en-US" sz="2004" b="0" i="0" spc="0" baseline="0">
                <a:latin typeface="Arial"/>
              </a:rPr>
              <a:t>Manipulated</a:t>
            </a:r>
            <a:r>
              <a:rPr lang="en-US" sz="2004" b="0" i="0" spc="-24" baseline="0">
                <a:latin typeface="Arial"/>
              </a:rPr>
              <a:t> </a:t>
            </a:r>
            <a:r>
              <a:rPr lang="en-US" sz="2004" b="0" i="0" spc="0" baseline="0">
                <a:latin typeface="Arial"/>
              </a:rPr>
              <a:t>by</a:t>
            </a:r>
            <a:r>
              <a:rPr lang="en-US" sz="2004" b="0" i="0" spc="-10" baseline="0">
                <a:latin typeface="Arial"/>
              </a:rPr>
              <a:t> </a:t>
            </a:r>
            <a:r>
              <a:rPr lang="en-US" sz="2004" b="0" i="0" spc="0" baseline="0">
                <a:latin typeface="Arial"/>
              </a:rPr>
              <a:t>a microprocessor</a:t>
            </a:r>
          </a:p>
        </p:txBody>
      </p:sp>
      <p:sp>
        <p:nvSpPr>
          <p:cNvPr id="259" name="Rectangle 259"/>
          <p:cNvSpPr/>
          <p:nvPr/>
        </p:nvSpPr>
        <p:spPr>
          <a:xfrm>
            <a:off x="2118105" y="2565500"/>
            <a:ext cx="3614477" cy="340938"/>
          </a:xfrm>
          <a:prstGeom prst="rect">
            <a:avLst/>
          </a:prstGeom>
        </p:spPr>
        <p:txBody>
          <a:bodyPr wrap="none" lIns="0" tIns="0" rIns="0" bIns="0">
            <a:spAutoFit/>
          </a:bodyPr>
          <a:lstStyle/>
          <a:p>
            <a:pPr marL="0"/>
            <a:r>
              <a:rPr lang="en-US" sz="2006" b="0" i="0" spc="653" baseline="0">
                <a:solidFill>
                  <a:srgbClr val="0D3857"/>
                </a:solidFill>
                <a:latin typeface="Arial"/>
              </a:rPr>
              <a:t>•</a:t>
            </a:r>
            <a:r>
              <a:rPr lang="en-US" sz="2006" b="0" i="0" spc="0" baseline="0">
                <a:latin typeface="Arial"/>
              </a:rPr>
              <a:t>Preserved</a:t>
            </a:r>
            <a:r>
              <a:rPr lang="en-US" sz="2006" b="0" i="0" spc="-44" baseline="0">
                <a:latin typeface="Arial"/>
              </a:rPr>
              <a:t> </a:t>
            </a:r>
            <a:r>
              <a:rPr lang="en-US" sz="2006" b="0" i="0" spc="0" baseline="0">
                <a:latin typeface="Arial"/>
              </a:rPr>
              <a:t>on</a:t>
            </a:r>
            <a:r>
              <a:rPr lang="en-US" sz="2006" b="0" i="0" spc="-16" baseline="0">
                <a:latin typeface="Arial"/>
              </a:rPr>
              <a:t> </a:t>
            </a:r>
            <a:r>
              <a:rPr lang="en-US" sz="2006" b="0" i="0" spc="0" baseline="0">
                <a:latin typeface="Arial"/>
              </a:rPr>
              <a:t>a storage</a:t>
            </a:r>
            <a:r>
              <a:rPr lang="en-US" sz="2006" b="0" i="0" spc="-36" baseline="0">
                <a:latin typeface="Arial"/>
              </a:rPr>
              <a:t> </a:t>
            </a:r>
            <a:r>
              <a:rPr lang="en-US" sz="2006" b="0" i="0" spc="0" baseline="0">
                <a:latin typeface="Arial"/>
              </a:rPr>
              <a:t>device</a:t>
            </a:r>
          </a:p>
        </p:txBody>
      </p:sp>
      <p:sp>
        <p:nvSpPr>
          <p:cNvPr id="260" name="Rectangle 260"/>
          <p:cNvSpPr/>
          <p:nvPr/>
        </p:nvSpPr>
        <p:spPr>
          <a:xfrm>
            <a:off x="2118105" y="2947098"/>
            <a:ext cx="3238524" cy="340531"/>
          </a:xfrm>
          <a:prstGeom prst="rect">
            <a:avLst/>
          </a:prstGeom>
        </p:spPr>
        <p:txBody>
          <a:bodyPr wrap="none" lIns="0" tIns="0" rIns="0" bIns="0">
            <a:spAutoFit/>
          </a:bodyPr>
          <a:lstStyle/>
          <a:p>
            <a:pPr marL="0"/>
            <a:r>
              <a:rPr lang="en-US" sz="2004" b="0" i="0" spc="654" baseline="0">
                <a:solidFill>
                  <a:srgbClr val="0D3857"/>
                </a:solidFill>
                <a:latin typeface="Arial"/>
              </a:rPr>
              <a:t>•</a:t>
            </a:r>
            <a:r>
              <a:rPr lang="en-US" sz="2004" b="0" i="0" spc="-72" baseline="0">
                <a:latin typeface="Arial"/>
              </a:rPr>
              <a:t>T</a:t>
            </a:r>
            <a:r>
              <a:rPr lang="en-US" sz="2004" b="0" i="0" spc="0" baseline="0">
                <a:latin typeface="Arial"/>
              </a:rPr>
              <a:t>ransmitted</a:t>
            </a:r>
            <a:r>
              <a:rPr lang="en-US" sz="2004" b="0" i="0" spc="-42" baseline="0">
                <a:latin typeface="Arial"/>
              </a:rPr>
              <a:t> </a:t>
            </a:r>
            <a:r>
              <a:rPr lang="en-US" sz="2004" b="0" i="0" spc="0" baseline="0">
                <a:latin typeface="Arial"/>
              </a:rPr>
              <a:t>over</a:t>
            </a:r>
            <a:r>
              <a:rPr lang="en-US" sz="2004" b="0" i="0" spc="-14" baseline="0">
                <a:latin typeface="Arial"/>
              </a:rPr>
              <a:t> </a:t>
            </a:r>
            <a:r>
              <a:rPr lang="en-US" sz="2004" b="0" i="0" spc="0" baseline="0">
                <a:latin typeface="Arial"/>
              </a:rPr>
              <a:t>a</a:t>
            </a:r>
            <a:r>
              <a:rPr lang="en-US" sz="2004" b="0" i="0" spc="-16" baseline="0">
                <a:latin typeface="Arial"/>
              </a:rPr>
              <a:t> </a:t>
            </a:r>
            <a:r>
              <a:rPr lang="en-US" sz="2004" b="0" i="0" spc="0" baseline="0">
                <a:latin typeface="Arial"/>
              </a:rPr>
              <a:t>network</a:t>
            </a:r>
          </a:p>
        </p:txBody>
      </p:sp>
      <p:sp>
        <p:nvSpPr>
          <p:cNvPr id="261" name="Rectangle 261"/>
          <p:cNvSpPr/>
          <p:nvPr/>
        </p:nvSpPr>
        <p:spPr>
          <a:xfrm>
            <a:off x="1889505" y="3404298"/>
            <a:ext cx="8274701" cy="589072"/>
          </a:xfrm>
          <a:prstGeom prst="rect">
            <a:avLst/>
          </a:prstGeom>
        </p:spPr>
        <p:txBody>
          <a:bodyPr wrap="none" lIns="0" tIns="0" rIns="0" bIns="0" anchor="t">
            <a:spAutoFit/>
          </a:bodyPr>
          <a:lstStyle/>
          <a:p>
            <a:pPr marL="0"/>
            <a:r>
              <a:rPr lang="en-US" sz="2004" b="0" i="0" spc="654" baseline="0">
                <a:solidFill>
                  <a:srgbClr val="055C91"/>
                </a:solidFill>
                <a:latin typeface="Arial"/>
              </a:rPr>
              <a:t>•</a:t>
            </a:r>
            <a:r>
              <a:rPr lang="en-US" sz="2004" b="0" i="0" spc="0" baseline="0">
                <a:latin typeface="Arial"/>
              </a:rPr>
              <a:t>Information</a:t>
            </a:r>
            <a:r>
              <a:rPr lang="en-US" sz="2004" b="0" i="0" spc="-44" baseline="0">
                <a:latin typeface="Arial"/>
              </a:rPr>
              <a:t> </a:t>
            </a:r>
            <a:r>
              <a:rPr lang="en-US" sz="2004" b="0" i="0" spc="0" baseline="0">
                <a:latin typeface="Arial"/>
              </a:rPr>
              <a:t>security</a:t>
            </a:r>
            <a:r>
              <a:rPr lang="en-US" sz="2004" b="0" i="0" spc="-30" baseline="0">
                <a:latin typeface="Arial"/>
              </a:rPr>
              <a:t> </a:t>
            </a:r>
            <a:r>
              <a:rPr lang="en-US" sz="2004" b="0" i="0" spc="0" baseline="0">
                <a:latin typeface="Arial"/>
              </a:rPr>
              <a:t>goal </a:t>
            </a:r>
            <a:r>
              <a:rPr lang="en-US" sz="2004" b="0" i="0" spc="544" baseline="0">
                <a:latin typeface="Arial"/>
              </a:rPr>
              <a:t>-</a:t>
            </a:r>
            <a:r>
              <a:rPr lang="en-US" sz="2004" b="0" i="0" spc="0" baseline="0">
                <a:latin typeface="Arial"/>
              </a:rPr>
              <a:t>to ensure</a:t>
            </a:r>
            <a:r>
              <a:rPr lang="en-US" sz="2004" b="0" i="0" spc="-40" baseline="0">
                <a:latin typeface="Arial"/>
              </a:rPr>
              <a:t> </a:t>
            </a:r>
            <a:r>
              <a:rPr lang="en-US" sz="2004" b="0" i="0" spc="0" baseline="0">
                <a:latin typeface="Arial"/>
              </a:rPr>
              <a:t>that</a:t>
            </a:r>
            <a:r>
              <a:rPr lang="en-US" sz="2004" b="0" i="0" spc="-18" baseline="0">
                <a:latin typeface="Arial"/>
              </a:rPr>
              <a:t> </a:t>
            </a:r>
            <a:r>
              <a:rPr lang="en-US" sz="2004" b="0" i="0" spc="0" baseline="0">
                <a:latin typeface="Arial"/>
              </a:rPr>
              <a:t>protective</a:t>
            </a:r>
            <a:r>
              <a:rPr lang="en-US" sz="2004" b="0" i="0" spc="-28" baseline="0">
                <a:latin typeface="Arial"/>
              </a:rPr>
              <a:t> </a:t>
            </a:r>
            <a:r>
              <a:rPr lang="en-US" sz="2004" b="0" i="0" spc="0" baseline="0">
                <a:latin typeface="Arial"/>
              </a:rPr>
              <a:t>measures</a:t>
            </a:r>
            <a:r>
              <a:rPr lang="en-US" sz="2004" b="0" i="0" spc="-46" baseline="0">
                <a:latin typeface="Arial"/>
              </a:rPr>
              <a:t> </a:t>
            </a:r>
            <a:r>
              <a:rPr lang="en-US" sz="2004" b="0" i="0" spc="0" baseline="0">
                <a:latin typeface="Arial"/>
              </a:rPr>
              <a:t>are </a:t>
            </a:r>
          </a:p>
          <a:p>
            <a:pPr marL="172085">
              <a:lnSpc>
                <a:spcPct val="90909"/>
              </a:lnSpc>
            </a:pPr>
            <a:r>
              <a:rPr lang="en-US" sz="2004" b="0" i="0" spc="0" baseline="0">
                <a:latin typeface="Arial"/>
              </a:rPr>
              <a:t>properly</a:t>
            </a:r>
            <a:r>
              <a:rPr lang="en-US" sz="2004" b="0" i="0" spc="-30" baseline="0">
                <a:latin typeface="Arial"/>
              </a:rPr>
              <a:t> </a:t>
            </a:r>
            <a:r>
              <a:rPr lang="en-US" sz="2004" b="0" i="0" spc="0" baseline="0">
                <a:latin typeface="Arial"/>
              </a:rPr>
              <a:t>implemented</a:t>
            </a:r>
            <a:r>
              <a:rPr lang="en-US" sz="2004" b="0" i="0" spc="-28" baseline="0">
                <a:latin typeface="Arial"/>
              </a:rPr>
              <a:t> </a:t>
            </a:r>
            <a:r>
              <a:rPr lang="en-US" sz="2004" b="0" i="0" spc="0" baseline="0">
                <a:latin typeface="Arial"/>
              </a:rPr>
              <a:t>to</a:t>
            </a:r>
            <a:r>
              <a:rPr lang="en-US" sz="2004" b="0" i="0" spc="-20" baseline="0">
                <a:latin typeface="Arial"/>
              </a:rPr>
              <a:t> </a:t>
            </a:r>
            <a:r>
              <a:rPr lang="en-US" sz="2004" b="0" i="0" spc="0" baseline="0">
                <a:latin typeface="Arial"/>
              </a:rPr>
              <a:t>ward</a:t>
            </a:r>
            <a:r>
              <a:rPr lang="en-US" sz="2004" b="0" i="0" spc="-18" baseline="0">
                <a:latin typeface="Arial"/>
              </a:rPr>
              <a:t> </a:t>
            </a:r>
            <a:r>
              <a:rPr lang="en-US" sz="2004" b="0" i="0" spc="0" baseline="0">
                <a:latin typeface="Arial"/>
              </a:rPr>
              <a:t>o</a:t>
            </a:r>
            <a:r>
              <a:rPr lang="en-US" sz="2004" b="0" i="0" spc="-40" baseline="0">
                <a:latin typeface="Arial"/>
              </a:rPr>
              <a:t>f</a:t>
            </a:r>
            <a:r>
              <a:rPr lang="en-US" sz="2004" b="0" i="0" spc="0" baseline="0">
                <a:latin typeface="Arial"/>
              </a:rPr>
              <a:t>f</a:t>
            </a:r>
            <a:r>
              <a:rPr lang="en-US" sz="2004" b="0" i="0" spc="-22" baseline="0">
                <a:latin typeface="Arial"/>
              </a:rPr>
              <a:t> </a:t>
            </a:r>
            <a:r>
              <a:rPr lang="en-US" sz="2004" b="0" i="0" spc="0" baseline="0">
                <a:latin typeface="Arial"/>
              </a:rPr>
              <a:t>attacks</a:t>
            </a:r>
            <a:r>
              <a:rPr lang="en-US" sz="2004" b="0" i="0" spc="-42" baseline="0">
                <a:latin typeface="Arial"/>
              </a:rPr>
              <a:t> </a:t>
            </a:r>
            <a:r>
              <a:rPr lang="en-US" sz="2004" b="0" i="0" spc="0" baseline="0">
                <a:latin typeface="Arial"/>
              </a:rPr>
              <a:t>and</a:t>
            </a:r>
            <a:r>
              <a:rPr lang="en-US" sz="2004" b="0" i="0" spc="-12" baseline="0">
                <a:latin typeface="Arial"/>
              </a:rPr>
              <a:t> </a:t>
            </a:r>
            <a:r>
              <a:rPr lang="en-US" sz="2004" b="0" i="0" spc="0" baseline="0">
                <a:latin typeface="Arial"/>
              </a:rPr>
              <a:t>prevent</a:t>
            </a:r>
            <a:r>
              <a:rPr lang="en-US" sz="2004" b="0" i="0" spc="-34" baseline="0">
                <a:latin typeface="Arial"/>
              </a:rPr>
              <a:t> </a:t>
            </a:r>
            <a:r>
              <a:rPr lang="en-US" sz="2004" b="0" i="0" spc="0" baseline="0">
                <a:latin typeface="Arial"/>
              </a:rPr>
              <a:t>the</a:t>
            </a:r>
            <a:r>
              <a:rPr lang="en-US" sz="2004" b="0" i="0" spc="-18" baseline="0">
                <a:latin typeface="Arial"/>
              </a:rPr>
              <a:t> </a:t>
            </a:r>
            <a:r>
              <a:rPr lang="en-US" sz="2004" b="0" i="0" spc="0" baseline="0">
                <a:latin typeface="Arial"/>
              </a:rPr>
              <a:t>total</a:t>
            </a:r>
            <a:r>
              <a:rPr lang="en-US" sz="2004" b="0" i="0" spc="-16" baseline="0">
                <a:latin typeface="Arial"/>
              </a:rPr>
              <a:t> </a:t>
            </a:r>
            <a:r>
              <a:rPr lang="en-US" sz="2004" b="0" i="0" spc="0" baseline="0">
                <a:latin typeface="Arial"/>
              </a:rPr>
              <a:t>collapse </a:t>
            </a:r>
          </a:p>
        </p:txBody>
      </p:sp>
      <p:sp>
        <p:nvSpPr>
          <p:cNvPr id="262" name="Rectangle 262"/>
          <p:cNvSpPr/>
          <p:nvPr/>
        </p:nvSpPr>
        <p:spPr>
          <a:xfrm>
            <a:off x="2061717" y="4013554"/>
            <a:ext cx="5218794" cy="340938"/>
          </a:xfrm>
          <a:prstGeom prst="rect">
            <a:avLst/>
          </a:prstGeom>
        </p:spPr>
        <p:txBody>
          <a:bodyPr wrap="none" lIns="0" tIns="0" rIns="0" bIns="0">
            <a:spAutoFit/>
          </a:bodyPr>
          <a:lstStyle/>
          <a:p>
            <a:pPr marL="0"/>
            <a:r>
              <a:rPr lang="en-US" sz="2006" b="0" i="0" spc="0" baseline="0">
                <a:latin typeface="Arial"/>
              </a:rPr>
              <a:t>of</a:t>
            </a:r>
            <a:r>
              <a:rPr lang="en-US" sz="2006" b="0" i="0" spc="-24" baseline="0">
                <a:latin typeface="Arial"/>
              </a:rPr>
              <a:t> </a:t>
            </a:r>
            <a:r>
              <a:rPr lang="en-US" sz="2006" b="0" i="0" spc="0" baseline="0">
                <a:latin typeface="Arial"/>
              </a:rPr>
              <a:t>the</a:t>
            </a:r>
            <a:r>
              <a:rPr lang="en-US" sz="2006" b="0" i="0" spc="-22" baseline="0">
                <a:latin typeface="Arial"/>
              </a:rPr>
              <a:t> </a:t>
            </a:r>
            <a:r>
              <a:rPr lang="en-US" sz="2006" b="0" i="0" spc="0" baseline="0">
                <a:latin typeface="Arial"/>
              </a:rPr>
              <a:t>system</a:t>
            </a:r>
            <a:r>
              <a:rPr lang="en-US" sz="2006" b="0" i="0" spc="-30" baseline="0">
                <a:latin typeface="Arial"/>
              </a:rPr>
              <a:t> </a:t>
            </a:r>
            <a:r>
              <a:rPr lang="en-US" sz="2006" b="0" i="0" spc="0" baseline="0">
                <a:latin typeface="Arial"/>
              </a:rPr>
              <a:t>when</a:t>
            </a:r>
            <a:r>
              <a:rPr lang="en-US" sz="2006" b="0" i="0" spc="-14" baseline="0">
                <a:latin typeface="Arial"/>
              </a:rPr>
              <a:t> </a:t>
            </a:r>
            <a:r>
              <a:rPr lang="en-US" sz="2006" b="0" i="0" spc="0" baseline="0">
                <a:latin typeface="Arial"/>
              </a:rPr>
              <a:t>a successf</a:t>
            </a:r>
            <a:r>
              <a:rPr lang="en-US" sz="2006" b="0" i="0" spc="-12" baseline="0">
                <a:latin typeface="Arial"/>
              </a:rPr>
              <a:t>u</a:t>
            </a:r>
            <a:r>
              <a:rPr lang="en-US" sz="2006" b="0" i="0" spc="0" baseline="0">
                <a:latin typeface="Arial"/>
              </a:rPr>
              <a:t>l</a:t>
            </a:r>
            <a:r>
              <a:rPr lang="en-US" sz="2006" b="0" i="0" spc="-32" baseline="0">
                <a:latin typeface="Arial"/>
              </a:rPr>
              <a:t> </a:t>
            </a:r>
            <a:r>
              <a:rPr lang="en-US" sz="2006" b="0" i="0" spc="0" baseline="0">
                <a:latin typeface="Arial"/>
              </a:rPr>
              <a:t>at</a:t>
            </a:r>
            <a:r>
              <a:rPr lang="en-US" sz="2006" b="0" i="0" spc="-12" baseline="0">
                <a:latin typeface="Arial"/>
              </a:rPr>
              <a:t>t</a:t>
            </a:r>
            <a:r>
              <a:rPr lang="en-US" sz="2006" b="0" i="0" spc="0" baseline="0">
                <a:latin typeface="Arial"/>
              </a:rPr>
              <a:t>ack</a:t>
            </a:r>
            <a:r>
              <a:rPr lang="en-US" sz="2006" b="0" i="0" spc="-32" baseline="0">
                <a:latin typeface="Arial"/>
              </a:rPr>
              <a:t> </a:t>
            </a:r>
            <a:r>
              <a:rPr lang="en-US" sz="2006" b="0" i="0" spc="0" baseline="0">
                <a:latin typeface="Arial"/>
              </a:rPr>
              <a:t>occurs</a:t>
            </a:r>
          </a:p>
        </p:txBody>
      </p:sp>
      <p:sp>
        <p:nvSpPr>
          <p:cNvPr id="263" name="Rectangle 263"/>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
        <p:nvSpPr>
          <p:cNvPr id="2" name="Star: 5 Points 1">
            <a:extLst>
              <a:ext uri="{FF2B5EF4-FFF2-40B4-BE49-F238E27FC236}">
                <a16:creationId xmlns:a16="http://schemas.microsoft.com/office/drawing/2014/main" id="{10CBA6D5-B575-1E73-7AD3-4EE14D08D39D}"/>
              </a:ext>
            </a:extLst>
          </p:cNvPr>
          <p:cNvSpPr/>
          <p:nvPr/>
        </p:nvSpPr>
        <p:spPr>
          <a:xfrm>
            <a:off x="10460064" y="1362566"/>
            <a:ext cx="1370012" cy="1137424"/>
          </a:xfrm>
          <a:prstGeom prst="star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Freeform 313"/>
          <p:cNvSpPr/>
          <p:nvPr/>
        </p:nvSpPr>
        <p:spPr>
          <a:xfrm>
            <a:off x="0" y="-78299"/>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14" name="Picture 10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315" name="Picture 1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316" name="Picture 1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317" name="Picture 1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318" name="Rectangle 318"/>
          <p:cNvSpPr/>
          <p:nvPr/>
        </p:nvSpPr>
        <p:spPr>
          <a:xfrm>
            <a:off x="11390121" y="6559220"/>
            <a:ext cx="103584" cy="122528"/>
          </a:xfrm>
          <a:prstGeom prst="rect">
            <a:avLst/>
          </a:prstGeom>
        </p:spPr>
        <p:txBody>
          <a:bodyPr wrap="none" lIns="0" tIns="0" rIns="0" bIns="0">
            <a:spAutoFit/>
          </a:bodyPr>
          <a:lstStyle/>
          <a:p>
            <a:pPr marL="0"/>
            <a:r>
              <a:rPr lang="en-US" sz="803" b="0" i="0" spc="0" baseline="0">
                <a:solidFill>
                  <a:srgbClr val="898989"/>
                </a:solidFill>
                <a:latin typeface="Calibri"/>
              </a:rPr>
              <a:t>13</a:t>
            </a:r>
          </a:p>
        </p:txBody>
      </p:sp>
      <p:sp>
        <p:nvSpPr>
          <p:cNvPr id="319" name="Rectangle 319"/>
          <p:cNvSpPr/>
          <p:nvPr/>
        </p:nvSpPr>
        <p:spPr>
          <a:xfrm>
            <a:off x="2286254" y="254523"/>
            <a:ext cx="6930330" cy="475112"/>
          </a:xfrm>
          <a:prstGeom prst="rect">
            <a:avLst/>
          </a:prstGeom>
        </p:spPr>
        <p:txBody>
          <a:bodyPr wrap="none" lIns="0" tIns="0" rIns="0" bIns="0">
            <a:spAutoFit/>
          </a:bodyPr>
          <a:lstStyle/>
          <a:p>
            <a:pPr marL="0"/>
            <a:r>
              <a:rPr lang="en-US" sz="2795" b="1" i="0" spc="0" baseline="0">
                <a:solidFill>
                  <a:srgbClr val="0080A9"/>
                </a:solidFill>
                <a:latin typeface="Arial"/>
              </a:rPr>
              <a:t>Information Securit</a:t>
            </a:r>
            <a:r>
              <a:rPr lang="en-US" sz="2795" b="1" i="0" spc="-25" baseline="0">
                <a:solidFill>
                  <a:srgbClr val="0080A9"/>
                </a:solidFill>
                <a:latin typeface="Arial"/>
              </a:rPr>
              <a:t>y</a:t>
            </a:r>
            <a:r>
              <a:rPr lang="en-US" sz="2795" b="1" i="0" spc="0" baseline="0">
                <a:solidFill>
                  <a:srgbClr val="0080A9"/>
                </a:solidFill>
                <a:latin typeface="Arial"/>
              </a:rPr>
              <a:t> </a:t>
            </a:r>
            <a:r>
              <a:rPr lang="en-US" sz="2795" b="1" i="0" spc="-209" baseline="0">
                <a:solidFill>
                  <a:srgbClr val="0080A9"/>
                </a:solidFill>
                <a:latin typeface="Arial"/>
              </a:rPr>
              <a:t>T</a:t>
            </a:r>
            <a:r>
              <a:rPr lang="en-US" sz="2795" b="1" i="0" spc="0" baseline="0">
                <a:solidFill>
                  <a:srgbClr val="0080A9"/>
                </a:solidFill>
                <a:latin typeface="Arial"/>
              </a:rPr>
              <a:t>erminolog</a:t>
            </a:r>
            <a:r>
              <a:rPr lang="en-US" sz="2795" b="1" i="0" spc="-22" baseline="0">
                <a:solidFill>
                  <a:srgbClr val="0080A9"/>
                </a:solidFill>
                <a:latin typeface="Arial"/>
              </a:rPr>
              <a:t>y</a:t>
            </a:r>
            <a:r>
              <a:rPr lang="en-US" sz="2795" b="1" i="0" spc="0" baseline="0">
                <a:solidFill>
                  <a:srgbClr val="0080A9"/>
                </a:solidFill>
                <a:latin typeface="Arial"/>
              </a:rPr>
              <a:t> (1 of 4)</a:t>
            </a:r>
          </a:p>
        </p:txBody>
      </p:sp>
      <p:sp>
        <p:nvSpPr>
          <p:cNvPr id="320" name="Rectangle 320"/>
          <p:cNvSpPr/>
          <p:nvPr/>
        </p:nvSpPr>
        <p:spPr>
          <a:xfrm>
            <a:off x="1889505" y="1499044"/>
            <a:ext cx="1548282" cy="307777"/>
          </a:xfrm>
          <a:prstGeom prst="rect">
            <a:avLst/>
          </a:prstGeom>
        </p:spPr>
        <p:txBody>
          <a:bodyPr wrap="square" lIns="0" tIns="0" rIns="0" bIns="0" anchor="t">
            <a:spAutoFit/>
          </a:bodyPr>
          <a:lstStyle/>
          <a:p>
            <a:r>
              <a:rPr lang="en-US" sz="2000" b="0" i="0" spc="654" baseline="0">
                <a:solidFill>
                  <a:srgbClr val="055C91"/>
                </a:solidFill>
                <a:highlight>
                  <a:srgbClr val="FFFF00"/>
                </a:highlight>
                <a:latin typeface="Arial"/>
              </a:rPr>
              <a:t>•</a:t>
            </a:r>
            <a:r>
              <a:rPr lang="en-US" sz="2000" b="1">
                <a:highlight>
                  <a:srgbClr val="FFFF00"/>
                </a:highlight>
                <a:latin typeface="Arial"/>
              </a:rPr>
              <a:t>Asset </a:t>
            </a:r>
            <a:r>
              <a:rPr lang="en-US" sz="2000" b="1" err="1">
                <a:highlight>
                  <a:srgbClr val="FFFF00"/>
                </a:highlight>
                <a:latin typeface="Arial"/>
              </a:rPr>
              <a:t>الاصل</a:t>
            </a:r>
            <a:endParaRPr lang="en-US" sz="2000" b="1" i="0" spc="0" baseline="0" err="1">
              <a:highlight>
                <a:srgbClr val="FFFF00"/>
              </a:highlight>
              <a:latin typeface="Arial"/>
            </a:endParaRPr>
          </a:p>
        </p:txBody>
      </p:sp>
      <p:sp>
        <p:nvSpPr>
          <p:cNvPr id="321" name="Rectangle 321"/>
          <p:cNvSpPr/>
          <p:nvPr/>
        </p:nvSpPr>
        <p:spPr>
          <a:xfrm>
            <a:off x="2118105" y="1880044"/>
            <a:ext cx="2410019" cy="308418"/>
          </a:xfrm>
          <a:prstGeom prst="rect">
            <a:avLst/>
          </a:prstGeom>
        </p:spPr>
        <p:txBody>
          <a:bodyPr wrap="none" lIns="0" tIns="0" rIns="0" bIns="0" anchor="t">
            <a:spAutoFit/>
          </a:bodyPr>
          <a:lstStyle/>
          <a:p>
            <a:r>
              <a:rPr lang="en-US" sz="2000" b="0" i="0" spc="654" baseline="0">
                <a:solidFill>
                  <a:srgbClr val="0D3857"/>
                </a:solidFill>
                <a:latin typeface="Arial"/>
              </a:rPr>
              <a:t>•</a:t>
            </a:r>
            <a:r>
              <a:rPr lang="en-US" sz="2000" b="0" i="0" spc="0" baseline="0">
                <a:highlight>
                  <a:srgbClr val="FFFF00"/>
                </a:highlight>
                <a:latin typeface="Arial"/>
              </a:rPr>
              <a:t>I</a:t>
            </a:r>
            <a:r>
              <a:rPr lang="en-US" sz="2000" b="0" i="0" spc="-10" baseline="0">
                <a:highlight>
                  <a:srgbClr val="FFFF00"/>
                </a:highlight>
                <a:latin typeface="Arial"/>
              </a:rPr>
              <a:t>t</a:t>
            </a:r>
            <a:r>
              <a:rPr lang="en-US" sz="2000" b="0" i="0" spc="0" baseline="0">
                <a:highlight>
                  <a:srgbClr val="FFFF00"/>
                </a:highlight>
                <a:latin typeface="Arial"/>
              </a:rPr>
              <a:t>em</a:t>
            </a:r>
            <a:r>
              <a:rPr lang="en-US" sz="2000" b="0" i="0" spc="-16" baseline="0">
                <a:highlight>
                  <a:srgbClr val="FFFF00"/>
                </a:highlight>
                <a:latin typeface="Arial"/>
              </a:rPr>
              <a:t> </a:t>
            </a:r>
            <a:r>
              <a:rPr lang="en-US" sz="2000" b="0" i="0" spc="0" baseline="0">
                <a:latin typeface="Arial"/>
              </a:rPr>
              <a:t>that</a:t>
            </a:r>
            <a:r>
              <a:rPr lang="en-US" sz="2000" b="0" i="0" spc="-18" baseline="0">
                <a:latin typeface="Arial"/>
              </a:rPr>
              <a:t> </a:t>
            </a:r>
            <a:r>
              <a:rPr lang="en-US" sz="2000" b="0" i="0" spc="0" baseline="0">
                <a:latin typeface="Arial"/>
              </a:rPr>
              <a:t>has</a:t>
            </a:r>
            <a:r>
              <a:rPr lang="en-US" sz="2000" spc="-30">
                <a:latin typeface="Arial"/>
              </a:rPr>
              <a:t> </a:t>
            </a:r>
            <a:r>
              <a:rPr lang="en-US" sz="2000" b="0" i="0" spc="0" baseline="0">
                <a:latin typeface="Arial"/>
              </a:rPr>
              <a:t> </a:t>
            </a:r>
            <a:r>
              <a:rPr lang="en-US" sz="2000" b="0" i="0" spc="-12" baseline="0">
                <a:highlight>
                  <a:srgbClr val="FFFF00"/>
                </a:highlight>
                <a:latin typeface="Arial"/>
              </a:rPr>
              <a:t>v</a:t>
            </a:r>
            <a:r>
              <a:rPr lang="en-US" sz="2000" b="0" i="0" spc="0" baseline="0">
                <a:highlight>
                  <a:srgbClr val="FFFF00"/>
                </a:highlight>
                <a:latin typeface="Arial"/>
              </a:rPr>
              <a:t>alue</a:t>
            </a:r>
          </a:p>
        </p:txBody>
      </p:sp>
      <p:sp>
        <p:nvSpPr>
          <p:cNvPr id="322" name="Rectangle 322"/>
          <p:cNvSpPr/>
          <p:nvPr/>
        </p:nvSpPr>
        <p:spPr>
          <a:xfrm>
            <a:off x="1889505" y="2337244"/>
            <a:ext cx="957506" cy="308418"/>
          </a:xfrm>
          <a:prstGeom prst="rect">
            <a:avLst/>
          </a:prstGeom>
        </p:spPr>
        <p:txBody>
          <a:bodyPr wrap="none" lIns="0" tIns="0" rIns="0" bIns="0" anchor="t">
            <a:spAutoFit/>
          </a:bodyPr>
          <a:lstStyle/>
          <a:p>
            <a:pPr marL="0"/>
            <a:r>
              <a:rPr lang="en-US" sz="2000" b="0" i="0" spc="654" baseline="0">
                <a:solidFill>
                  <a:srgbClr val="055C91"/>
                </a:solidFill>
                <a:latin typeface="Arial"/>
              </a:rPr>
              <a:t>•</a:t>
            </a:r>
            <a:r>
              <a:rPr lang="en-US" sz="2000" b="1" i="0" spc="0" baseline="0">
                <a:highlight>
                  <a:srgbClr val="FFFF00"/>
                </a:highlight>
                <a:latin typeface="Arial"/>
              </a:rPr>
              <a:t>Threat</a:t>
            </a:r>
          </a:p>
        </p:txBody>
      </p:sp>
      <p:sp>
        <p:nvSpPr>
          <p:cNvPr id="323" name="Rectangle 323"/>
          <p:cNvSpPr/>
          <p:nvPr/>
        </p:nvSpPr>
        <p:spPr>
          <a:xfrm>
            <a:off x="2118105" y="2718498"/>
            <a:ext cx="5916300" cy="308418"/>
          </a:xfrm>
          <a:prstGeom prst="rect">
            <a:avLst/>
          </a:prstGeom>
        </p:spPr>
        <p:txBody>
          <a:bodyPr wrap="none" lIns="0" tIns="0" rIns="0" bIns="0" anchor="t">
            <a:spAutoFit/>
          </a:bodyPr>
          <a:lstStyle/>
          <a:p>
            <a:pPr marL="0"/>
            <a:r>
              <a:rPr lang="en-US" sz="2000" b="0" i="0" spc="654" baseline="0">
                <a:solidFill>
                  <a:srgbClr val="0D3857"/>
                </a:solidFill>
                <a:latin typeface="Arial"/>
              </a:rPr>
              <a:t>•</a:t>
            </a:r>
            <a:r>
              <a:rPr lang="en-US" sz="2000" b="0" i="0" spc="-108" baseline="0">
                <a:latin typeface="Arial"/>
              </a:rPr>
              <a:t>T</a:t>
            </a:r>
            <a:r>
              <a:rPr lang="en-US" sz="2000" b="0" i="0" spc="0" baseline="0">
                <a:latin typeface="Arial"/>
              </a:rPr>
              <a:t>ype</a:t>
            </a:r>
            <a:r>
              <a:rPr lang="en-US" sz="2000" b="0" i="0" spc="-20" baseline="0">
                <a:latin typeface="Arial"/>
              </a:rPr>
              <a:t> </a:t>
            </a:r>
            <a:r>
              <a:rPr lang="en-US" sz="2000" b="0" i="0" spc="0" baseline="0">
                <a:latin typeface="Arial"/>
              </a:rPr>
              <a:t>of </a:t>
            </a:r>
            <a:r>
              <a:rPr lang="en-US" sz="2000" b="0" i="0" spc="0" baseline="0">
                <a:highlight>
                  <a:srgbClr val="FFFF00"/>
                </a:highlight>
                <a:latin typeface="Arial"/>
              </a:rPr>
              <a:t>action</a:t>
            </a:r>
            <a:r>
              <a:rPr lang="en-US" sz="2000" b="0" i="0" spc="-32" baseline="0">
                <a:highlight>
                  <a:srgbClr val="FFFF00"/>
                </a:highlight>
                <a:latin typeface="Arial"/>
              </a:rPr>
              <a:t> </a:t>
            </a:r>
            <a:r>
              <a:rPr lang="en-US" sz="2000" b="0" i="0" spc="0" baseline="0">
                <a:latin typeface="Arial"/>
              </a:rPr>
              <a:t>that</a:t>
            </a:r>
            <a:r>
              <a:rPr lang="en-US" sz="2000" b="0" i="0" spc="-18" baseline="0">
                <a:latin typeface="Arial"/>
              </a:rPr>
              <a:t> </a:t>
            </a:r>
            <a:r>
              <a:rPr lang="en-US" sz="2000" b="0" i="0" spc="0" baseline="0">
                <a:latin typeface="Arial"/>
              </a:rPr>
              <a:t>has</a:t>
            </a:r>
            <a:r>
              <a:rPr lang="en-US" sz="2000" b="0" i="0" spc="-18" baseline="0">
                <a:latin typeface="Arial"/>
              </a:rPr>
              <a:t> </a:t>
            </a:r>
            <a:r>
              <a:rPr lang="en-US" sz="2000" b="0" i="0" spc="0" baseline="0">
                <a:latin typeface="Arial"/>
              </a:rPr>
              <a:t>the</a:t>
            </a:r>
            <a:r>
              <a:rPr lang="en-US" sz="2000" b="0" i="0" spc="-18" baseline="0">
                <a:latin typeface="Arial"/>
              </a:rPr>
              <a:t> </a:t>
            </a:r>
            <a:r>
              <a:rPr lang="en-US" sz="2000" b="0" i="0" spc="0" baseline="0">
                <a:latin typeface="Arial"/>
              </a:rPr>
              <a:t>potential</a:t>
            </a:r>
            <a:r>
              <a:rPr lang="en-US" sz="2000" b="0" i="0" spc="-20" baseline="0">
                <a:latin typeface="Arial"/>
              </a:rPr>
              <a:t> </a:t>
            </a:r>
            <a:r>
              <a:rPr lang="en-US" sz="2000" b="0" i="0" spc="0" baseline="0">
                <a:latin typeface="Arial"/>
              </a:rPr>
              <a:t>to</a:t>
            </a:r>
            <a:r>
              <a:rPr lang="en-US" sz="2000" b="0" i="0" spc="-20" baseline="0">
                <a:latin typeface="Arial"/>
              </a:rPr>
              <a:t> </a:t>
            </a:r>
            <a:r>
              <a:rPr lang="en-US" sz="2000" b="0" i="0" spc="0" baseline="0">
                <a:latin typeface="Arial"/>
              </a:rPr>
              <a:t>cause</a:t>
            </a:r>
            <a:r>
              <a:rPr lang="en-US" sz="2000" b="0" i="0" spc="-28" baseline="0">
                <a:latin typeface="Arial"/>
              </a:rPr>
              <a:t> </a:t>
            </a:r>
            <a:r>
              <a:rPr lang="en-US" sz="2000" b="0" i="0" spc="0" baseline="0">
                <a:latin typeface="Arial"/>
              </a:rPr>
              <a:t>harm</a:t>
            </a:r>
          </a:p>
        </p:txBody>
      </p:sp>
      <p:sp>
        <p:nvSpPr>
          <p:cNvPr id="324" name="Rectangle 324"/>
          <p:cNvSpPr/>
          <p:nvPr/>
        </p:nvSpPr>
        <p:spPr>
          <a:xfrm>
            <a:off x="1889505" y="3175698"/>
            <a:ext cx="1652953" cy="308418"/>
          </a:xfrm>
          <a:prstGeom prst="rect">
            <a:avLst/>
          </a:prstGeom>
        </p:spPr>
        <p:txBody>
          <a:bodyPr wrap="none" lIns="0" tIns="0" rIns="0" bIns="0" anchor="t">
            <a:spAutoFit/>
          </a:bodyPr>
          <a:lstStyle/>
          <a:p>
            <a:pPr marL="0"/>
            <a:r>
              <a:rPr lang="en-US" sz="2000" b="0" i="0" spc="654" baseline="0">
                <a:solidFill>
                  <a:srgbClr val="055C91"/>
                </a:solidFill>
                <a:highlight>
                  <a:srgbClr val="FFFF00"/>
                </a:highlight>
                <a:latin typeface="Arial"/>
              </a:rPr>
              <a:t>•</a:t>
            </a:r>
            <a:r>
              <a:rPr lang="en-US" sz="2000" b="1" i="0" spc="0" baseline="0">
                <a:highlight>
                  <a:srgbClr val="FFFF00"/>
                </a:highlight>
                <a:latin typeface="Arial"/>
              </a:rPr>
              <a:t>Threat</a:t>
            </a:r>
            <a:r>
              <a:rPr lang="en-US" sz="2000" b="1" i="0" spc="-27" baseline="0">
                <a:highlight>
                  <a:srgbClr val="FFFF00"/>
                </a:highlight>
                <a:latin typeface="Arial"/>
              </a:rPr>
              <a:t> </a:t>
            </a:r>
            <a:r>
              <a:rPr lang="en-US" sz="2000" b="1" i="0" spc="0" baseline="0">
                <a:highlight>
                  <a:srgbClr val="FFFF00"/>
                </a:highlight>
                <a:latin typeface="Arial"/>
              </a:rPr>
              <a:t>actor</a:t>
            </a:r>
            <a:endParaRPr lang="en-US" sz="2000" b="1">
              <a:solidFill>
                <a:srgbClr val="000000"/>
              </a:solidFill>
              <a:highlight>
                <a:srgbClr val="FFFF00"/>
              </a:highlight>
              <a:latin typeface="Arial"/>
              <a:cs typeface="Arial"/>
            </a:endParaRPr>
          </a:p>
        </p:txBody>
      </p:sp>
      <p:sp>
        <p:nvSpPr>
          <p:cNvPr id="325" name="Rectangle 325"/>
          <p:cNvSpPr/>
          <p:nvPr/>
        </p:nvSpPr>
        <p:spPr>
          <a:xfrm>
            <a:off x="2118105" y="3556698"/>
            <a:ext cx="6053709" cy="308418"/>
          </a:xfrm>
          <a:prstGeom prst="rect">
            <a:avLst/>
          </a:prstGeom>
        </p:spPr>
        <p:txBody>
          <a:bodyPr wrap="none" lIns="0" tIns="0" rIns="0" bIns="0" anchor="t">
            <a:spAutoFit/>
          </a:bodyPr>
          <a:lstStyle/>
          <a:p>
            <a:pPr marL="0"/>
            <a:r>
              <a:rPr lang="en-US" sz="2000" b="0" i="0" spc="654" baseline="0">
                <a:solidFill>
                  <a:srgbClr val="0D3857"/>
                </a:solidFill>
                <a:latin typeface="Arial"/>
              </a:rPr>
              <a:t>•</a:t>
            </a:r>
            <a:r>
              <a:rPr lang="en-US" sz="2000" b="0" i="0" spc="-112" baseline="0">
                <a:latin typeface="Arial"/>
              </a:rPr>
              <a:t>A</a:t>
            </a:r>
            <a:r>
              <a:rPr lang="en-US" sz="2000" b="0" i="0" spc="0" baseline="0">
                <a:latin typeface="Arial"/>
              </a:rPr>
              <a:t> </a:t>
            </a:r>
            <a:r>
              <a:rPr lang="en-US" sz="2000" b="0" i="0" spc="0" baseline="0">
                <a:highlight>
                  <a:srgbClr val="FFFF00"/>
                </a:highlight>
                <a:latin typeface="Arial"/>
              </a:rPr>
              <a:t>person</a:t>
            </a:r>
            <a:r>
              <a:rPr lang="en-US" sz="2000" b="0" i="0" spc="-38" baseline="0">
                <a:highlight>
                  <a:srgbClr val="FFFF00"/>
                </a:highlight>
                <a:latin typeface="Arial"/>
              </a:rPr>
              <a:t> </a:t>
            </a:r>
            <a:r>
              <a:rPr lang="en-US" sz="2000" b="0" i="0" spc="0" baseline="0">
                <a:latin typeface="Arial"/>
              </a:rPr>
              <a:t>or</a:t>
            </a:r>
            <a:r>
              <a:rPr lang="en-US" sz="2000" b="0" i="0" spc="-18" baseline="0">
                <a:latin typeface="Arial"/>
              </a:rPr>
              <a:t> </a:t>
            </a:r>
            <a:r>
              <a:rPr lang="en-US" sz="2000" b="0" i="0" spc="0" baseline="0">
                <a:latin typeface="Arial"/>
              </a:rPr>
              <a:t>element</a:t>
            </a:r>
            <a:r>
              <a:rPr lang="en-US" sz="2000" b="0" i="0" spc="-18" baseline="0">
                <a:latin typeface="Arial"/>
              </a:rPr>
              <a:t> </a:t>
            </a:r>
            <a:r>
              <a:rPr lang="en-US" sz="2000" b="0" i="0" spc="0" baseline="0">
                <a:latin typeface="Arial"/>
              </a:rPr>
              <a:t>with</a:t>
            </a:r>
            <a:r>
              <a:rPr lang="en-US" sz="2000" b="0" i="0" spc="-16" baseline="0">
                <a:latin typeface="Arial"/>
              </a:rPr>
              <a:t> </a:t>
            </a:r>
            <a:r>
              <a:rPr lang="en-US" sz="2000" b="0" i="0" spc="0" baseline="0">
                <a:latin typeface="Arial"/>
              </a:rPr>
              <a:t>power</a:t>
            </a:r>
            <a:r>
              <a:rPr lang="en-US" sz="2000" b="0" i="0" spc="-30" baseline="0">
                <a:latin typeface="Arial"/>
              </a:rPr>
              <a:t> </a:t>
            </a:r>
            <a:r>
              <a:rPr lang="en-US" sz="2000" b="0" i="0" spc="0" baseline="0">
                <a:latin typeface="Arial"/>
              </a:rPr>
              <a:t>to carry</a:t>
            </a:r>
            <a:r>
              <a:rPr lang="en-US" sz="2000" b="0" i="0" spc="-48" baseline="0">
                <a:latin typeface="Arial"/>
              </a:rPr>
              <a:t> </a:t>
            </a:r>
            <a:r>
              <a:rPr lang="en-US" sz="2000" b="0" i="0" spc="0" baseline="0">
                <a:latin typeface="Arial"/>
              </a:rPr>
              <a:t>out</a:t>
            </a:r>
            <a:r>
              <a:rPr lang="en-US" sz="2000" b="0" i="0" spc="-18" baseline="0">
                <a:latin typeface="Arial"/>
              </a:rPr>
              <a:t> </a:t>
            </a:r>
            <a:r>
              <a:rPr lang="en-US" sz="2000" b="0" i="0" spc="0" baseline="0">
                <a:latin typeface="Arial"/>
              </a:rPr>
              <a:t>a threat</a:t>
            </a:r>
          </a:p>
        </p:txBody>
      </p:sp>
      <p:sp>
        <p:nvSpPr>
          <p:cNvPr id="326" name="Rectangle 326"/>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
        <p:nvSpPr>
          <p:cNvPr id="4" name="Star: 5 Points 3">
            <a:extLst>
              <a:ext uri="{FF2B5EF4-FFF2-40B4-BE49-F238E27FC236}">
                <a16:creationId xmlns:a16="http://schemas.microsoft.com/office/drawing/2014/main" id="{8642E309-CDC9-9BE2-4339-67AF71D4C280}"/>
              </a:ext>
            </a:extLst>
          </p:cNvPr>
          <p:cNvSpPr/>
          <p:nvPr/>
        </p:nvSpPr>
        <p:spPr>
          <a:xfrm>
            <a:off x="10366298" y="1372863"/>
            <a:ext cx="1370012" cy="1137424"/>
          </a:xfrm>
          <a:prstGeom prst="star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Freeform 264"/>
          <p:cNvSpPr/>
          <p:nvPr/>
        </p:nvSpPr>
        <p:spPr>
          <a:xfrm>
            <a:off x="0" y="0"/>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65" name="Picture 10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266" name="Picture 13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267" name="Picture 13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268" name="Picture 12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269" name="Rectangle 269"/>
          <p:cNvSpPr/>
          <p:nvPr/>
        </p:nvSpPr>
        <p:spPr>
          <a:xfrm>
            <a:off x="11390121" y="6559220"/>
            <a:ext cx="103584" cy="122528"/>
          </a:xfrm>
          <a:prstGeom prst="rect">
            <a:avLst/>
          </a:prstGeom>
        </p:spPr>
        <p:txBody>
          <a:bodyPr wrap="none" lIns="0" tIns="0" rIns="0" bIns="0">
            <a:spAutoFit/>
          </a:bodyPr>
          <a:lstStyle/>
          <a:p>
            <a:pPr marL="0"/>
            <a:r>
              <a:rPr lang="en-US" sz="803" b="0" i="0" spc="0" baseline="0">
                <a:solidFill>
                  <a:srgbClr val="898989"/>
                </a:solidFill>
                <a:latin typeface="Calibri"/>
              </a:rPr>
              <a:t>10</a:t>
            </a:r>
          </a:p>
        </p:txBody>
      </p:sp>
      <p:sp>
        <p:nvSpPr>
          <p:cNvPr id="270" name="Rectangle 270"/>
          <p:cNvSpPr/>
          <p:nvPr/>
        </p:nvSpPr>
        <p:spPr>
          <a:xfrm>
            <a:off x="2286254" y="254523"/>
            <a:ext cx="6345494" cy="475112"/>
          </a:xfrm>
          <a:prstGeom prst="rect">
            <a:avLst/>
          </a:prstGeom>
        </p:spPr>
        <p:txBody>
          <a:bodyPr wrap="none" lIns="0" tIns="0" rIns="0" bIns="0">
            <a:spAutoFit/>
          </a:bodyPr>
          <a:lstStyle/>
          <a:p>
            <a:pPr marL="0"/>
            <a:r>
              <a:rPr lang="en-US" sz="2795" b="1" i="0" spc="0" baseline="0">
                <a:solidFill>
                  <a:srgbClr val="0080A9"/>
                </a:solidFill>
                <a:latin typeface="Arial"/>
              </a:rPr>
              <a:t>Definin</a:t>
            </a:r>
            <a:r>
              <a:rPr lang="en-US" sz="2795" b="1" i="0" spc="-11" baseline="0">
                <a:solidFill>
                  <a:srgbClr val="0080A9"/>
                </a:solidFill>
                <a:latin typeface="Arial"/>
              </a:rPr>
              <a:t>g</a:t>
            </a:r>
            <a:r>
              <a:rPr lang="en-US" sz="2795" b="1" i="0" spc="0" baseline="0">
                <a:solidFill>
                  <a:srgbClr val="0080A9"/>
                </a:solidFill>
                <a:latin typeface="Arial"/>
              </a:rPr>
              <a:t> Information Securit</a:t>
            </a:r>
            <a:r>
              <a:rPr lang="en-US" sz="2795" b="1" i="0" spc="-25" baseline="0">
                <a:solidFill>
                  <a:srgbClr val="0080A9"/>
                </a:solidFill>
                <a:latin typeface="Arial"/>
              </a:rPr>
              <a:t>y</a:t>
            </a:r>
            <a:r>
              <a:rPr lang="en-US" sz="2795" b="1" i="0" spc="0" baseline="0">
                <a:solidFill>
                  <a:srgbClr val="0080A9"/>
                </a:solidFill>
                <a:latin typeface="Arial"/>
              </a:rPr>
              <a:t> (2 of 4) </a:t>
            </a:r>
          </a:p>
        </p:txBody>
      </p:sp>
      <p:sp>
        <p:nvSpPr>
          <p:cNvPr id="271" name="Rectangle 271"/>
          <p:cNvSpPr/>
          <p:nvPr/>
        </p:nvSpPr>
        <p:spPr>
          <a:xfrm>
            <a:off x="1889505" y="1499044"/>
            <a:ext cx="6543073" cy="655436"/>
          </a:xfrm>
          <a:prstGeom prst="rect">
            <a:avLst/>
          </a:prstGeom>
        </p:spPr>
        <p:txBody>
          <a:bodyPr wrap="none" lIns="0" tIns="0" rIns="0" bIns="0" anchor="t">
            <a:spAutoFit/>
          </a:bodyPr>
          <a:lstStyle/>
          <a:p>
            <a:pPr marL="0"/>
            <a:r>
              <a:rPr lang="en-US" sz="2004" b="0" i="0" spc="654" baseline="0">
                <a:solidFill>
                  <a:srgbClr val="055C91"/>
                </a:solidFill>
                <a:latin typeface="Arial"/>
              </a:rPr>
              <a:t>•</a:t>
            </a:r>
            <a:r>
              <a:rPr lang="en-US" sz="2004" b="0" i="0" spc="0" baseline="0">
                <a:latin typeface="Arial"/>
              </a:rPr>
              <a:t>Three</a:t>
            </a:r>
            <a:r>
              <a:rPr lang="en-US" sz="2004" b="0" i="0" spc="-28" baseline="0">
                <a:latin typeface="Arial"/>
              </a:rPr>
              <a:t> </a:t>
            </a:r>
            <a:r>
              <a:rPr lang="en-US" sz="2004" b="0" i="0" spc="0" baseline="0">
                <a:latin typeface="Arial"/>
              </a:rPr>
              <a:t>t</a:t>
            </a:r>
            <a:r>
              <a:rPr lang="en-US" sz="2004" b="0" i="0" spc="-12" baseline="0">
                <a:latin typeface="Arial"/>
              </a:rPr>
              <a:t>y</a:t>
            </a:r>
            <a:r>
              <a:rPr lang="en-US" sz="2004" b="0" i="0" spc="0" baseline="0">
                <a:latin typeface="Arial"/>
              </a:rPr>
              <a:t>pes</a:t>
            </a:r>
            <a:r>
              <a:rPr lang="en-US" sz="2004" b="0" i="0" spc="-18" baseline="0">
                <a:latin typeface="Arial"/>
              </a:rPr>
              <a:t> </a:t>
            </a:r>
            <a:r>
              <a:rPr lang="en-US" sz="2004" b="0" i="0" spc="0" baseline="0">
                <a:latin typeface="Arial"/>
              </a:rPr>
              <a:t>of</a:t>
            </a:r>
            <a:r>
              <a:rPr lang="en-US" sz="2004" b="0" i="0" spc="-20" baseline="0">
                <a:latin typeface="Arial"/>
              </a:rPr>
              <a:t> </a:t>
            </a:r>
            <a:r>
              <a:rPr lang="en-US" sz="2004" b="0" i="0" spc="0" baseline="0">
                <a:latin typeface="Arial"/>
              </a:rPr>
              <a:t>information</a:t>
            </a:r>
            <a:r>
              <a:rPr lang="en-US" sz="2004" b="0" i="0" spc="-28" baseline="0">
                <a:latin typeface="Arial"/>
              </a:rPr>
              <a:t> </a:t>
            </a:r>
            <a:r>
              <a:rPr lang="en-US" sz="2004" b="0" i="0" spc="0" baseline="0">
                <a:latin typeface="Arial"/>
              </a:rPr>
              <a:t>protection</a:t>
            </a:r>
            <a:r>
              <a:rPr lang="en-US" sz="2004" b="0" i="0" spc="-40" baseline="0">
                <a:latin typeface="Arial"/>
              </a:rPr>
              <a:t> </a:t>
            </a:r>
            <a:r>
              <a:rPr lang="en-US" sz="2004" b="0" i="0" spc="0" baseline="0">
                <a:latin typeface="Arial"/>
              </a:rPr>
              <a:t>(of</a:t>
            </a:r>
            <a:r>
              <a:rPr lang="en-US" sz="2004" b="0" i="0" spc="-10" baseline="0">
                <a:latin typeface="Arial"/>
              </a:rPr>
              <a:t>t</a:t>
            </a:r>
            <a:r>
              <a:rPr lang="en-US" sz="2004" b="0" i="0" spc="0" baseline="0">
                <a:latin typeface="Arial"/>
              </a:rPr>
              <a:t>en</a:t>
            </a:r>
            <a:r>
              <a:rPr lang="en-US" sz="2004" b="0" i="0" spc="-26" baseline="0">
                <a:latin typeface="Arial"/>
              </a:rPr>
              <a:t> </a:t>
            </a:r>
            <a:r>
              <a:rPr lang="en-US" sz="2004" b="0" i="0" spc="0" baseline="0">
                <a:latin typeface="Arial"/>
              </a:rPr>
              <a:t>called CIA) :</a:t>
            </a:r>
          </a:p>
          <a:p>
            <a:pPr marL="228600">
              <a:lnSpc>
                <a:spcPct val="113636"/>
              </a:lnSpc>
            </a:pPr>
            <a:r>
              <a:rPr lang="en-US" sz="2004" b="0" i="0" spc="654" baseline="0">
                <a:solidFill>
                  <a:srgbClr val="0D3857"/>
                </a:solidFill>
                <a:latin typeface="Arial"/>
              </a:rPr>
              <a:t>•</a:t>
            </a:r>
            <a:r>
              <a:rPr lang="en-US" sz="2004" b="0" i="0" spc="0" baseline="0">
                <a:latin typeface="Arial"/>
              </a:rPr>
              <a:t>Confidentiali</a:t>
            </a:r>
            <a:r>
              <a:rPr lang="en-US" sz="2004" b="0" i="0" spc="-10" baseline="0">
                <a:latin typeface="Arial"/>
              </a:rPr>
              <a:t>t</a:t>
            </a:r>
            <a:r>
              <a:rPr lang="en-US" sz="2004" b="0" i="0" spc="0" baseline="0">
                <a:latin typeface="Arial"/>
              </a:rPr>
              <a:t>y</a:t>
            </a:r>
          </a:p>
        </p:txBody>
      </p:sp>
      <p:sp>
        <p:nvSpPr>
          <p:cNvPr id="272" name="Rectangle 272"/>
          <p:cNvSpPr/>
          <p:nvPr/>
        </p:nvSpPr>
        <p:spPr>
          <a:xfrm>
            <a:off x="2118105" y="2245804"/>
            <a:ext cx="6048515" cy="655436"/>
          </a:xfrm>
          <a:prstGeom prst="rect">
            <a:avLst/>
          </a:prstGeom>
        </p:spPr>
        <p:txBody>
          <a:bodyPr wrap="none" lIns="0" tIns="0" rIns="0" bIns="0" anchor="t">
            <a:spAutoFit/>
          </a:bodyPr>
          <a:lstStyle/>
          <a:p>
            <a:pPr marL="228600"/>
            <a:r>
              <a:rPr lang="en-US" sz="2004" b="0" i="0" spc="232" baseline="0">
                <a:solidFill>
                  <a:srgbClr val="404040"/>
                </a:solidFill>
                <a:latin typeface="Arial"/>
              </a:rPr>
              <a:t>-</a:t>
            </a:r>
            <a:r>
              <a:rPr lang="en-US" sz="2004" b="0" i="0" spc="0" baseline="0">
                <a:latin typeface="Arial"/>
              </a:rPr>
              <a:t>Only</a:t>
            </a:r>
            <a:r>
              <a:rPr lang="en-US" sz="2004" b="0" i="0" spc="-10" baseline="0">
                <a:latin typeface="Arial"/>
              </a:rPr>
              <a:t> </a:t>
            </a:r>
            <a:r>
              <a:rPr lang="en-US" sz="2004" b="0" i="0" spc="0" baseline="0">
                <a:latin typeface="Arial"/>
              </a:rPr>
              <a:t>approved</a:t>
            </a:r>
            <a:r>
              <a:rPr lang="en-US" sz="2004" b="0" i="0" spc="-42" baseline="0">
                <a:latin typeface="Arial"/>
              </a:rPr>
              <a:t> </a:t>
            </a:r>
            <a:r>
              <a:rPr lang="en-US" sz="2004" b="0" i="0" spc="0" baseline="0">
                <a:latin typeface="Arial"/>
              </a:rPr>
              <a:t>individuals may</a:t>
            </a:r>
            <a:r>
              <a:rPr lang="en-US" sz="2004" b="0" i="0" spc="-10" baseline="0">
                <a:latin typeface="Arial"/>
              </a:rPr>
              <a:t> </a:t>
            </a:r>
            <a:r>
              <a:rPr lang="en-US" sz="2004" b="0" i="0" spc="0" baseline="0">
                <a:latin typeface="Arial"/>
              </a:rPr>
              <a:t>access</a:t>
            </a:r>
            <a:r>
              <a:rPr lang="en-US" sz="2004" b="0" i="0" spc="-42" baseline="0">
                <a:latin typeface="Arial"/>
              </a:rPr>
              <a:t> </a:t>
            </a:r>
            <a:r>
              <a:rPr lang="en-US" sz="2004" b="0" i="0" spc="0" baseline="0">
                <a:latin typeface="Arial"/>
              </a:rPr>
              <a:t>information</a:t>
            </a:r>
            <a:endParaRPr lang="en-US" sz="2004">
              <a:latin typeface="Arial"/>
            </a:endParaRPr>
          </a:p>
          <a:p>
            <a:pPr marL="0">
              <a:lnSpc>
                <a:spcPct val="113674"/>
              </a:lnSpc>
            </a:pPr>
            <a:r>
              <a:rPr lang="en-US" sz="2004" b="0" i="0" spc="654" baseline="0">
                <a:solidFill>
                  <a:srgbClr val="0D3857"/>
                </a:solidFill>
                <a:latin typeface="Arial"/>
              </a:rPr>
              <a:t>•</a:t>
            </a:r>
            <a:r>
              <a:rPr lang="en-US" sz="2004" b="0" i="0" spc="0" baseline="0">
                <a:latin typeface="Arial"/>
              </a:rPr>
              <a:t>Integrity</a:t>
            </a:r>
          </a:p>
        </p:txBody>
      </p:sp>
      <p:sp>
        <p:nvSpPr>
          <p:cNvPr id="273" name="Rectangle 273"/>
          <p:cNvSpPr/>
          <p:nvPr/>
        </p:nvSpPr>
        <p:spPr>
          <a:xfrm>
            <a:off x="2118105" y="2992818"/>
            <a:ext cx="4376070" cy="655436"/>
          </a:xfrm>
          <a:prstGeom prst="rect">
            <a:avLst/>
          </a:prstGeom>
        </p:spPr>
        <p:txBody>
          <a:bodyPr wrap="none" lIns="0" tIns="0" rIns="0" bIns="0" anchor="t">
            <a:spAutoFit/>
          </a:bodyPr>
          <a:lstStyle/>
          <a:p>
            <a:pPr marL="228600"/>
            <a:r>
              <a:rPr lang="en-US" sz="2004" b="0" i="0" spc="232" baseline="0">
                <a:solidFill>
                  <a:srgbClr val="404040"/>
                </a:solidFill>
                <a:latin typeface="Arial"/>
              </a:rPr>
              <a:t>-</a:t>
            </a:r>
            <a:r>
              <a:rPr lang="en-US" sz="2004" b="0" i="0" spc="0" baseline="0">
                <a:latin typeface="Arial"/>
              </a:rPr>
              <a:t>Information</a:t>
            </a:r>
            <a:r>
              <a:rPr lang="en-US" sz="2004" b="0" i="0" spc="-44" baseline="0">
                <a:latin typeface="Arial"/>
              </a:rPr>
              <a:t> </a:t>
            </a:r>
            <a:r>
              <a:rPr lang="en-US" sz="2004" b="0" i="0" spc="0" baseline="0">
                <a:latin typeface="Arial"/>
              </a:rPr>
              <a:t>is correc</a:t>
            </a:r>
            <a:r>
              <a:rPr lang="en-US" sz="2004" b="0" i="0" spc="-10" baseline="0">
                <a:latin typeface="Arial"/>
              </a:rPr>
              <a:t>t</a:t>
            </a:r>
            <a:r>
              <a:rPr lang="en-US" sz="2004" b="0" i="0" spc="-42" baseline="0">
                <a:latin typeface="Arial"/>
              </a:rPr>
              <a:t> </a:t>
            </a:r>
            <a:r>
              <a:rPr lang="en-US" sz="2004" b="0" i="0" spc="0" baseline="0">
                <a:latin typeface="Arial"/>
              </a:rPr>
              <a:t>and</a:t>
            </a:r>
            <a:r>
              <a:rPr lang="en-US" sz="2004" b="0" i="0" spc="-12" baseline="0">
                <a:latin typeface="Arial"/>
              </a:rPr>
              <a:t> </a:t>
            </a:r>
            <a:r>
              <a:rPr lang="en-US" sz="2004" b="0" i="0" spc="0" baseline="0">
                <a:latin typeface="Arial"/>
              </a:rPr>
              <a:t>unaltered</a:t>
            </a:r>
          </a:p>
          <a:p>
            <a:pPr marL="0">
              <a:lnSpc>
                <a:spcPct val="113598"/>
              </a:lnSpc>
            </a:pPr>
            <a:r>
              <a:rPr lang="en-US" sz="2004" b="0" i="0" spc="654" baseline="0">
                <a:solidFill>
                  <a:srgbClr val="0D3857"/>
                </a:solidFill>
                <a:latin typeface="Arial"/>
              </a:rPr>
              <a:t>•</a:t>
            </a:r>
            <a:r>
              <a:rPr lang="en-US" sz="2004" b="0" i="0" spc="-40" baseline="0">
                <a:latin typeface="Arial"/>
              </a:rPr>
              <a:t>A</a:t>
            </a:r>
            <a:r>
              <a:rPr lang="en-US" sz="2004" b="0" i="0" spc="0" baseline="0">
                <a:latin typeface="Arial"/>
              </a:rPr>
              <a:t>vailabili</a:t>
            </a:r>
            <a:r>
              <a:rPr lang="en-US" sz="2004" b="0" i="0" spc="-10" baseline="0">
                <a:latin typeface="Arial"/>
              </a:rPr>
              <a:t>t</a:t>
            </a:r>
            <a:r>
              <a:rPr lang="en-US" sz="2004" b="0" i="0" spc="0" baseline="0">
                <a:latin typeface="Arial"/>
              </a:rPr>
              <a:t>y</a:t>
            </a:r>
          </a:p>
        </p:txBody>
      </p:sp>
      <p:sp>
        <p:nvSpPr>
          <p:cNvPr id="274" name="Rectangle 274"/>
          <p:cNvSpPr/>
          <p:nvPr/>
        </p:nvSpPr>
        <p:spPr>
          <a:xfrm>
            <a:off x="2346705" y="3739577"/>
            <a:ext cx="5121999" cy="340531"/>
          </a:xfrm>
          <a:prstGeom prst="rect">
            <a:avLst/>
          </a:prstGeom>
        </p:spPr>
        <p:txBody>
          <a:bodyPr wrap="none" lIns="0" tIns="0" rIns="0" bIns="0">
            <a:spAutoFit/>
          </a:bodyPr>
          <a:lstStyle/>
          <a:p>
            <a:pPr marL="0"/>
            <a:r>
              <a:rPr lang="en-US" sz="2004" b="0" i="0" spc="232" baseline="0">
                <a:solidFill>
                  <a:srgbClr val="404040"/>
                </a:solidFill>
                <a:latin typeface="Arial"/>
              </a:rPr>
              <a:t>-</a:t>
            </a:r>
            <a:r>
              <a:rPr lang="en-US" sz="2004" b="0" i="0" spc="0" baseline="0">
                <a:latin typeface="Arial"/>
              </a:rPr>
              <a:t>Information</a:t>
            </a:r>
            <a:r>
              <a:rPr lang="en-US" sz="2004" b="0" i="0" spc="-44" baseline="0">
                <a:latin typeface="Arial"/>
              </a:rPr>
              <a:t> </a:t>
            </a:r>
            <a:r>
              <a:rPr lang="en-US" sz="2004" b="0" i="0" spc="0" baseline="0">
                <a:latin typeface="Arial"/>
              </a:rPr>
              <a:t>is accessible</a:t>
            </a:r>
            <a:r>
              <a:rPr lang="en-US" sz="2004" b="0" i="0" spc="-40" baseline="0">
                <a:latin typeface="Arial"/>
              </a:rPr>
              <a:t> </a:t>
            </a:r>
            <a:r>
              <a:rPr lang="en-US" sz="2004" b="0" i="0" spc="0" baseline="0">
                <a:latin typeface="Arial"/>
              </a:rPr>
              <a:t>to</a:t>
            </a:r>
            <a:r>
              <a:rPr lang="en-US" sz="2004" b="0" i="0" spc="-20" baseline="0">
                <a:latin typeface="Arial"/>
              </a:rPr>
              <a:t> </a:t>
            </a:r>
            <a:r>
              <a:rPr lang="en-US" sz="2004" b="0" i="0" spc="0" baseline="0">
                <a:latin typeface="Arial"/>
              </a:rPr>
              <a:t>authorized</a:t>
            </a:r>
            <a:r>
              <a:rPr lang="en-US" sz="2004" b="0" i="0" spc="-40" baseline="0">
                <a:latin typeface="Arial"/>
              </a:rPr>
              <a:t> </a:t>
            </a:r>
            <a:r>
              <a:rPr lang="en-US" sz="2004" b="0" i="0" spc="0" baseline="0">
                <a:latin typeface="Arial"/>
              </a:rPr>
              <a:t>users</a:t>
            </a:r>
            <a:endParaRPr lang="en-US" sz="2004" b="0" i="0" baseline="0">
              <a:latin typeface="Arial"/>
            </a:endParaRPr>
          </a:p>
        </p:txBody>
      </p:sp>
      <p:sp>
        <p:nvSpPr>
          <p:cNvPr id="275" name="Rectangle 275"/>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
        <p:nvSpPr>
          <p:cNvPr id="2" name="Star: 5 Points 1">
            <a:extLst>
              <a:ext uri="{FF2B5EF4-FFF2-40B4-BE49-F238E27FC236}">
                <a16:creationId xmlns:a16="http://schemas.microsoft.com/office/drawing/2014/main" id="{BC06EEFF-15B9-F4B6-F24F-2D096B9BFF4D}"/>
              </a:ext>
            </a:extLst>
          </p:cNvPr>
          <p:cNvSpPr/>
          <p:nvPr/>
        </p:nvSpPr>
        <p:spPr>
          <a:xfrm>
            <a:off x="10366298" y="1372863"/>
            <a:ext cx="1370012" cy="1137424"/>
          </a:xfrm>
          <a:prstGeom prst="star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Freeform 327"/>
          <p:cNvSpPr/>
          <p:nvPr/>
        </p:nvSpPr>
        <p:spPr>
          <a:xfrm>
            <a:off x="0" y="22302"/>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a:t> </a:t>
            </a:r>
          </a:p>
        </p:txBody>
      </p:sp>
      <p:pic>
        <p:nvPicPr>
          <p:cNvPr id="328" name="Picture 10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329" name="Picture 13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330" name="Picture 13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331" name="Picture 12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pic>
        <p:nvPicPr>
          <p:cNvPr id="332" name="Picture 33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a:xfrm>
            <a:off x="1565142" y="1480205"/>
            <a:ext cx="9247636" cy="4117031"/>
          </a:xfrm>
          <a:prstGeom prst="rect">
            <a:avLst/>
          </a:prstGeom>
          <a:noFill/>
        </p:spPr>
      </p:pic>
      <p:sp>
        <p:nvSpPr>
          <p:cNvPr id="333" name="Rectangle 333"/>
          <p:cNvSpPr/>
          <p:nvPr/>
        </p:nvSpPr>
        <p:spPr>
          <a:xfrm>
            <a:off x="11390121" y="6559220"/>
            <a:ext cx="103584" cy="122528"/>
          </a:xfrm>
          <a:prstGeom prst="rect">
            <a:avLst/>
          </a:prstGeom>
        </p:spPr>
        <p:txBody>
          <a:bodyPr wrap="none" lIns="0" tIns="0" rIns="0" bIns="0">
            <a:spAutoFit/>
          </a:bodyPr>
          <a:lstStyle/>
          <a:p>
            <a:pPr marL="0"/>
            <a:r>
              <a:rPr lang="en-US" sz="803" b="0" i="0" spc="0" baseline="0">
                <a:solidFill>
                  <a:srgbClr val="898989"/>
                </a:solidFill>
                <a:latin typeface="Calibri"/>
              </a:rPr>
              <a:t>14</a:t>
            </a:r>
          </a:p>
        </p:txBody>
      </p:sp>
      <p:sp>
        <p:nvSpPr>
          <p:cNvPr id="334" name="Rectangle 334"/>
          <p:cNvSpPr/>
          <p:nvPr/>
        </p:nvSpPr>
        <p:spPr>
          <a:xfrm>
            <a:off x="2286254" y="254523"/>
            <a:ext cx="6930330" cy="475112"/>
          </a:xfrm>
          <a:prstGeom prst="rect">
            <a:avLst/>
          </a:prstGeom>
        </p:spPr>
        <p:txBody>
          <a:bodyPr wrap="none" lIns="0" tIns="0" rIns="0" bIns="0">
            <a:spAutoFit/>
          </a:bodyPr>
          <a:lstStyle/>
          <a:p>
            <a:pPr marL="0"/>
            <a:r>
              <a:rPr lang="en-US" sz="2795" b="1" i="0" spc="0" baseline="0">
                <a:solidFill>
                  <a:srgbClr val="0080A9"/>
                </a:solidFill>
                <a:latin typeface="Arial"/>
              </a:rPr>
              <a:t>Information Securit</a:t>
            </a:r>
            <a:r>
              <a:rPr lang="en-US" sz="2795" b="1" i="0" spc="-25" baseline="0">
                <a:solidFill>
                  <a:srgbClr val="0080A9"/>
                </a:solidFill>
                <a:latin typeface="Arial"/>
              </a:rPr>
              <a:t>y</a:t>
            </a:r>
            <a:r>
              <a:rPr lang="en-US" sz="2795" b="1" i="0" spc="0" baseline="0">
                <a:solidFill>
                  <a:srgbClr val="0080A9"/>
                </a:solidFill>
                <a:latin typeface="Arial"/>
              </a:rPr>
              <a:t> </a:t>
            </a:r>
            <a:r>
              <a:rPr lang="en-US" sz="2795" b="1" i="0" spc="-209" baseline="0">
                <a:solidFill>
                  <a:srgbClr val="0080A9"/>
                </a:solidFill>
                <a:latin typeface="Arial"/>
              </a:rPr>
              <a:t>T</a:t>
            </a:r>
            <a:r>
              <a:rPr lang="en-US" sz="2795" b="1" i="0" spc="0" baseline="0">
                <a:solidFill>
                  <a:srgbClr val="0080A9"/>
                </a:solidFill>
                <a:latin typeface="Arial"/>
              </a:rPr>
              <a:t>erminolog</a:t>
            </a:r>
            <a:r>
              <a:rPr lang="en-US" sz="2795" b="1" i="0" spc="-22" baseline="0">
                <a:solidFill>
                  <a:srgbClr val="0080A9"/>
                </a:solidFill>
                <a:latin typeface="Arial"/>
              </a:rPr>
              <a:t>y</a:t>
            </a:r>
            <a:r>
              <a:rPr lang="en-US" sz="2795" b="1" i="0" spc="0" baseline="0">
                <a:solidFill>
                  <a:srgbClr val="0080A9"/>
                </a:solidFill>
                <a:latin typeface="Arial"/>
              </a:rPr>
              <a:t> (2 of 4)</a:t>
            </a:r>
          </a:p>
        </p:txBody>
      </p:sp>
      <p:sp>
        <p:nvSpPr>
          <p:cNvPr id="335" name="Rectangle 335"/>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
        <p:nvSpPr>
          <p:cNvPr id="2" name="Star: 5 Points 1">
            <a:extLst>
              <a:ext uri="{FF2B5EF4-FFF2-40B4-BE49-F238E27FC236}">
                <a16:creationId xmlns:a16="http://schemas.microsoft.com/office/drawing/2014/main" id="{A1349894-D177-1CFB-3B6E-B09F9B462EF2}"/>
              </a:ext>
            </a:extLst>
          </p:cNvPr>
          <p:cNvSpPr/>
          <p:nvPr/>
        </p:nvSpPr>
        <p:spPr>
          <a:xfrm>
            <a:off x="10366298" y="1372863"/>
            <a:ext cx="1370012" cy="1137424"/>
          </a:xfrm>
          <a:prstGeom prst="star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Freeform 336"/>
          <p:cNvSpPr/>
          <p:nvPr/>
        </p:nvSpPr>
        <p:spPr>
          <a:xfrm>
            <a:off x="-71887" y="-47212"/>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37" name="Picture 10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338" name="Picture 13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339" name="Picture 13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340" name="Picture 12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341" name="Rectangle 341"/>
          <p:cNvSpPr/>
          <p:nvPr/>
        </p:nvSpPr>
        <p:spPr>
          <a:xfrm>
            <a:off x="11390121" y="6559220"/>
            <a:ext cx="103584" cy="122528"/>
          </a:xfrm>
          <a:prstGeom prst="rect">
            <a:avLst/>
          </a:prstGeom>
        </p:spPr>
        <p:txBody>
          <a:bodyPr wrap="none" lIns="0" tIns="0" rIns="0" bIns="0">
            <a:spAutoFit/>
          </a:bodyPr>
          <a:lstStyle/>
          <a:p>
            <a:pPr marL="0"/>
            <a:r>
              <a:rPr lang="en-US" sz="803" b="0" i="0" spc="0" baseline="0">
                <a:solidFill>
                  <a:srgbClr val="898989"/>
                </a:solidFill>
                <a:latin typeface="Calibri"/>
              </a:rPr>
              <a:t>15</a:t>
            </a:r>
          </a:p>
        </p:txBody>
      </p:sp>
      <p:sp>
        <p:nvSpPr>
          <p:cNvPr id="342" name="Rectangle 342"/>
          <p:cNvSpPr/>
          <p:nvPr/>
        </p:nvSpPr>
        <p:spPr>
          <a:xfrm>
            <a:off x="2286254" y="254523"/>
            <a:ext cx="6930330" cy="475112"/>
          </a:xfrm>
          <a:prstGeom prst="rect">
            <a:avLst/>
          </a:prstGeom>
        </p:spPr>
        <p:txBody>
          <a:bodyPr wrap="none" lIns="0" tIns="0" rIns="0" bIns="0">
            <a:spAutoFit/>
          </a:bodyPr>
          <a:lstStyle/>
          <a:p>
            <a:pPr marL="0"/>
            <a:r>
              <a:rPr lang="en-US" sz="2795" b="1" i="0" spc="0" baseline="0">
                <a:solidFill>
                  <a:srgbClr val="0080A9"/>
                </a:solidFill>
                <a:latin typeface="Arial"/>
              </a:rPr>
              <a:t>Information Securit</a:t>
            </a:r>
            <a:r>
              <a:rPr lang="en-US" sz="2795" b="1" i="0" spc="-25" baseline="0">
                <a:solidFill>
                  <a:srgbClr val="0080A9"/>
                </a:solidFill>
                <a:latin typeface="Arial"/>
              </a:rPr>
              <a:t>y</a:t>
            </a:r>
            <a:r>
              <a:rPr lang="en-US" sz="2795" b="1" i="0" spc="0" baseline="0">
                <a:solidFill>
                  <a:srgbClr val="0080A9"/>
                </a:solidFill>
                <a:latin typeface="Arial"/>
              </a:rPr>
              <a:t> </a:t>
            </a:r>
            <a:r>
              <a:rPr lang="en-US" sz="2795" b="1" i="0" spc="-209" baseline="0">
                <a:solidFill>
                  <a:srgbClr val="0080A9"/>
                </a:solidFill>
                <a:latin typeface="Arial"/>
              </a:rPr>
              <a:t>T</a:t>
            </a:r>
            <a:r>
              <a:rPr lang="en-US" sz="2795" b="1" i="0" spc="0" baseline="0">
                <a:solidFill>
                  <a:srgbClr val="0080A9"/>
                </a:solidFill>
                <a:latin typeface="Arial"/>
              </a:rPr>
              <a:t>erminolog</a:t>
            </a:r>
            <a:r>
              <a:rPr lang="en-US" sz="2795" b="1" i="0" spc="-22" baseline="0">
                <a:solidFill>
                  <a:srgbClr val="0080A9"/>
                </a:solidFill>
                <a:latin typeface="Arial"/>
              </a:rPr>
              <a:t>y</a:t>
            </a:r>
            <a:r>
              <a:rPr lang="en-US" sz="2795" b="1" i="0" spc="0" baseline="0">
                <a:solidFill>
                  <a:srgbClr val="0080A9"/>
                </a:solidFill>
                <a:latin typeface="Arial"/>
              </a:rPr>
              <a:t> (3 of 4)</a:t>
            </a:r>
          </a:p>
        </p:txBody>
      </p:sp>
      <p:sp>
        <p:nvSpPr>
          <p:cNvPr id="343" name="Rectangle 343"/>
          <p:cNvSpPr/>
          <p:nvPr/>
        </p:nvSpPr>
        <p:spPr>
          <a:xfrm>
            <a:off x="1889505" y="1397540"/>
            <a:ext cx="1903467" cy="308418"/>
          </a:xfrm>
          <a:prstGeom prst="rect">
            <a:avLst/>
          </a:prstGeom>
        </p:spPr>
        <p:txBody>
          <a:bodyPr wrap="square" lIns="0" tIns="0" rIns="0" bIns="0" anchor="t">
            <a:spAutoFit/>
          </a:bodyPr>
          <a:lstStyle/>
          <a:p>
            <a:pPr marL="0"/>
            <a:r>
              <a:rPr lang="en-US" sz="2000" b="0" i="0" spc="654" baseline="0">
                <a:solidFill>
                  <a:srgbClr val="055C91"/>
                </a:solidFill>
                <a:latin typeface="Arial"/>
              </a:rPr>
              <a:t>•</a:t>
            </a:r>
            <a:r>
              <a:rPr lang="en-US" sz="2000" b="1" i="0" spc="-76" baseline="0">
                <a:highlight>
                  <a:srgbClr val="FFFF00"/>
                </a:highlight>
                <a:latin typeface="Arial"/>
              </a:rPr>
              <a:t>V</a:t>
            </a:r>
            <a:r>
              <a:rPr lang="en-US" sz="2000" b="1" i="0" spc="0" baseline="0">
                <a:highlight>
                  <a:srgbClr val="FFFF00"/>
                </a:highlight>
                <a:latin typeface="Arial"/>
              </a:rPr>
              <a:t>ulnerabil</a:t>
            </a:r>
            <a:r>
              <a:rPr lang="en-US" sz="2000" b="1" i="0" spc="-10" baseline="0">
                <a:highlight>
                  <a:srgbClr val="FFFF00"/>
                </a:highlight>
                <a:latin typeface="Arial"/>
              </a:rPr>
              <a:t>i</a:t>
            </a:r>
            <a:r>
              <a:rPr lang="en-US" sz="2000" b="1" i="0" spc="0" baseline="0">
                <a:highlight>
                  <a:srgbClr val="FFFF00"/>
                </a:highlight>
                <a:latin typeface="Arial"/>
              </a:rPr>
              <a:t>ty</a:t>
            </a:r>
          </a:p>
        </p:txBody>
      </p:sp>
      <p:sp>
        <p:nvSpPr>
          <p:cNvPr id="344" name="Rectangle 344"/>
          <p:cNvSpPr/>
          <p:nvPr/>
        </p:nvSpPr>
        <p:spPr>
          <a:xfrm>
            <a:off x="2118105" y="1855928"/>
            <a:ext cx="6552819" cy="276999"/>
          </a:xfrm>
          <a:prstGeom prst="rect">
            <a:avLst/>
          </a:prstGeom>
        </p:spPr>
        <p:txBody>
          <a:bodyPr wrap="none" lIns="0" tIns="0" rIns="0" bIns="0" anchor="t">
            <a:spAutoFit/>
          </a:bodyPr>
          <a:lstStyle/>
          <a:p>
            <a:pPr marL="0"/>
            <a:r>
              <a:rPr lang="en-US" sz="1800" b="0" i="0" spc="725" baseline="0">
                <a:solidFill>
                  <a:srgbClr val="0D3857"/>
                </a:solidFill>
                <a:latin typeface="Arial"/>
              </a:rPr>
              <a:t>•</a:t>
            </a:r>
            <a:r>
              <a:rPr lang="en-US" sz="1800" b="0" i="0" spc="0" baseline="0">
                <a:highlight>
                  <a:srgbClr val="FFFF00"/>
                </a:highlight>
                <a:latin typeface="Arial"/>
              </a:rPr>
              <a:t>Fla</a:t>
            </a:r>
            <a:r>
              <a:rPr lang="en-US" sz="1800" b="0" i="0" spc="-43" baseline="0">
                <a:highlight>
                  <a:srgbClr val="FFFF00"/>
                </a:highlight>
                <a:latin typeface="Arial"/>
              </a:rPr>
              <a:t>w</a:t>
            </a:r>
            <a:r>
              <a:rPr lang="en-US" sz="1800" b="0" i="0" spc="0" baseline="0">
                <a:highlight>
                  <a:srgbClr val="FFFF00"/>
                </a:highlight>
                <a:latin typeface="Arial"/>
              </a:rPr>
              <a:t> </a:t>
            </a:r>
            <a:r>
              <a:rPr lang="en-US" sz="1800" b="0" i="0" spc="0" baseline="0">
                <a:latin typeface="Arial"/>
              </a:rPr>
              <a:t>or </a:t>
            </a:r>
            <a:r>
              <a:rPr lang="en-US" sz="1800" b="0" i="0" spc="-39" baseline="0">
                <a:highlight>
                  <a:srgbClr val="FFFF00"/>
                </a:highlight>
                <a:latin typeface="Arial"/>
              </a:rPr>
              <a:t>w</a:t>
            </a:r>
            <a:r>
              <a:rPr lang="en-US" sz="1800" b="0" i="0" spc="0" baseline="0">
                <a:highlight>
                  <a:srgbClr val="FFFF00"/>
                </a:highlight>
                <a:latin typeface="Arial"/>
              </a:rPr>
              <a:t>eakness </a:t>
            </a:r>
            <a:r>
              <a:rPr lang="en-US" sz="1800" b="0" i="0" spc="0" baseline="0">
                <a:latin typeface="Arial"/>
              </a:rPr>
              <a:t>that allo</a:t>
            </a:r>
            <a:r>
              <a:rPr lang="en-US" sz="1800" b="0" i="0" spc="-44" baseline="0">
                <a:latin typeface="Arial"/>
              </a:rPr>
              <a:t>w</a:t>
            </a:r>
            <a:r>
              <a:rPr lang="en-US" sz="1800" b="0" i="0" spc="0" baseline="0">
                <a:latin typeface="Arial"/>
              </a:rPr>
              <a:t>s a threat agent to b</a:t>
            </a:r>
            <a:r>
              <a:rPr lang="en-US" sz="1800" b="0" i="0" spc="-26" baseline="0">
                <a:latin typeface="Arial"/>
              </a:rPr>
              <a:t>y</a:t>
            </a:r>
            <a:r>
              <a:rPr lang="en-US" sz="1800" b="0" i="0" spc="0" baseline="0">
                <a:latin typeface="Arial"/>
              </a:rPr>
              <a:t>pass security</a:t>
            </a:r>
          </a:p>
        </p:txBody>
      </p:sp>
      <p:sp>
        <p:nvSpPr>
          <p:cNvPr id="345" name="Rectangle 345"/>
          <p:cNvSpPr/>
          <p:nvPr/>
        </p:nvSpPr>
        <p:spPr>
          <a:xfrm>
            <a:off x="1889505" y="2219436"/>
            <a:ext cx="2081354" cy="308418"/>
          </a:xfrm>
          <a:prstGeom prst="rect">
            <a:avLst/>
          </a:prstGeom>
        </p:spPr>
        <p:txBody>
          <a:bodyPr wrap="square" lIns="0" tIns="0" rIns="0" bIns="0" anchor="t">
            <a:spAutoFit/>
          </a:bodyPr>
          <a:lstStyle/>
          <a:p>
            <a:pPr marL="0"/>
            <a:r>
              <a:rPr lang="en-US" sz="2000" b="0" i="0" spc="654" baseline="0">
                <a:solidFill>
                  <a:srgbClr val="055C91"/>
                </a:solidFill>
                <a:highlight>
                  <a:srgbClr val="FFFF00"/>
                </a:highlight>
                <a:latin typeface="Arial"/>
              </a:rPr>
              <a:t>•</a:t>
            </a:r>
            <a:r>
              <a:rPr lang="en-US" sz="2000" b="1" i="0" spc="0" baseline="0">
                <a:highlight>
                  <a:srgbClr val="FFFF00"/>
                </a:highlight>
                <a:latin typeface="Arial"/>
              </a:rPr>
              <a:t>Threat</a:t>
            </a:r>
            <a:r>
              <a:rPr lang="en-US" sz="2000" b="1" i="0" spc="-30" baseline="0">
                <a:highlight>
                  <a:srgbClr val="FFFF00"/>
                </a:highlight>
                <a:latin typeface="Arial"/>
              </a:rPr>
              <a:t> </a:t>
            </a:r>
            <a:r>
              <a:rPr lang="en-US" sz="2000" b="1" i="0" spc="-22" baseline="0">
                <a:highlight>
                  <a:srgbClr val="FFFF00"/>
                </a:highlight>
                <a:latin typeface="Arial"/>
              </a:rPr>
              <a:t>v</a:t>
            </a:r>
            <a:r>
              <a:rPr lang="en-US" sz="2000" b="1" i="0" spc="0" baseline="0">
                <a:highlight>
                  <a:srgbClr val="FFFF00"/>
                </a:highlight>
                <a:latin typeface="Arial"/>
              </a:rPr>
              <a:t>ector</a:t>
            </a:r>
          </a:p>
        </p:txBody>
      </p:sp>
      <p:sp>
        <p:nvSpPr>
          <p:cNvPr id="346" name="Rectangle 346"/>
          <p:cNvSpPr/>
          <p:nvPr/>
        </p:nvSpPr>
        <p:spPr>
          <a:xfrm>
            <a:off x="2118105" y="2634946"/>
            <a:ext cx="5428794" cy="276999"/>
          </a:xfrm>
          <a:prstGeom prst="rect">
            <a:avLst/>
          </a:prstGeom>
        </p:spPr>
        <p:txBody>
          <a:bodyPr wrap="none" lIns="0" tIns="0" rIns="0" bIns="0" anchor="t">
            <a:spAutoFit/>
          </a:bodyPr>
          <a:lstStyle/>
          <a:p>
            <a:r>
              <a:rPr lang="en-US" sz="1800" b="0" i="0" spc="725" baseline="0">
                <a:solidFill>
                  <a:srgbClr val="0D3857"/>
                </a:solidFill>
                <a:latin typeface="Arial"/>
              </a:rPr>
              <a:t>•</a:t>
            </a:r>
            <a:r>
              <a:rPr lang="en-US" sz="1800" b="0" i="0" spc="0" baseline="0">
                <a:latin typeface="Arial"/>
              </a:rPr>
              <a:t>The means b</a:t>
            </a:r>
            <a:r>
              <a:rPr lang="en-US" sz="1800" b="0" i="0" spc="-28" baseline="0">
                <a:latin typeface="Arial"/>
              </a:rPr>
              <a:t>y</a:t>
            </a:r>
            <a:r>
              <a:rPr lang="en-US" sz="1800" b="0" i="0" spc="0" baseline="0">
                <a:latin typeface="Arial"/>
              </a:rPr>
              <a:t> </a:t>
            </a:r>
            <a:r>
              <a:rPr lang="en-US" sz="1800" b="0" i="0" spc="-39" baseline="0">
                <a:latin typeface="Arial"/>
              </a:rPr>
              <a:t>w</a:t>
            </a:r>
            <a:r>
              <a:rPr lang="en-US" sz="1800" b="0" i="0" spc="0" baseline="0">
                <a:latin typeface="Arial"/>
              </a:rPr>
              <a:t>hich an </a:t>
            </a:r>
            <a:r>
              <a:rPr lang="en-US" sz="1800" b="0" i="0" spc="0" baseline="0">
                <a:highlight>
                  <a:srgbClr val="FFFF00"/>
                </a:highlight>
                <a:latin typeface="Arial"/>
              </a:rPr>
              <a:t>attack can occur</a:t>
            </a:r>
            <a:r>
              <a:rPr lang="en-US">
                <a:highlight>
                  <a:srgbClr val="FFFF00"/>
                </a:highlight>
                <a:latin typeface="Arial"/>
              </a:rPr>
              <a:t>  </a:t>
            </a:r>
            <a:r>
              <a:rPr lang="en-US" err="1">
                <a:highlight>
                  <a:srgbClr val="FFFF00"/>
                </a:highlight>
                <a:latin typeface="Arial"/>
              </a:rPr>
              <a:t>هيعملها</a:t>
            </a:r>
            <a:r>
              <a:rPr lang="en-US">
                <a:highlight>
                  <a:srgbClr val="FFFF00"/>
                </a:highlight>
                <a:latin typeface="Arial"/>
              </a:rPr>
              <a:t> </a:t>
            </a:r>
            <a:r>
              <a:rPr lang="en-US" err="1">
                <a:highlight>
                  <a:srgbClr val="FFFF00"/>
                </a:highlight>
                <a:latin typeface="Arial"/>
              </a:rPr>
              <a:t>ازاي</a:t>
            </a:r>
            <a:endParaRPr lang="en-US" err="1">
              <a:solidFill>
                <a:srgbClr val="000000"/>
              </a:solidFill>
              <a:highlight>
                <a:srgbClr val="FFFF00"/>
              </a:highlight>
              <a:latin typeface="Arial"/>
              <a:cs typeface="Arial"/>
            </a:endParaRPr>
          </a:p>
        </p:txBody>
      </p:sp>
      <p:sp>
        <p:nvSpPr>
          <p:cNvPr id="347" name="Rectangle 347"/>
          <p:cNvSpPr/>
          <p:nvPr/>
        </p:nvSpPr>
        <p:spPr>
          <a:xfrm>
            <a:off x="1889505" y="2998454"/>
            <a:ext cx="1097920" cy="308418"/>
          </a:xfrm>
          <a:prstGeom prst="rect">
            <a:avLst/>
          </a:prstGeom>
        </p:spPr>
        <p:txBody>
          <a:bodyPr wrap="square" lIns="0" tIns="0" rIns="0" bIns="0">
            <a:spAutoFit/>
          </a:bodyPr>
          <a:lstStyle/>
          <a:p>
            <a:pPr marL="0"/>
            <a:r>
              <a:rPr lang="en-US" sz="2004" b="0" i="0" spc="654" baseline="0">
                <a:solidFill>
                  <a:srgbClr val="055C91"/>
                </a:solidFill>
                <a:latin typeface="Arial"/>
              </a:rPr>
              <a:t>•</a:t>
            </a:r>
            <a:r>
              <a:rPr lang="en-US" sz="2004" b="1" i="0" spc="0" baseline="0">
                <a:latin typeface="Arial"/>
              </a:rPr>
              <a:t>Risk</a:t>
            </a:r>
          </a:p>
        </p:txBody>
      </p:sp>
      <p:sp>
        <p:nvSpPr>
          <p:cNvPr id="348" name="Rectangle 348"/>
          <p:cNvSpPr/>
          <p:nvPr/>
        </p:nvSpPr>
        <p:spPr>
          <a:xfrm>
            <a:off x="2118105" y="3384956"/>
            <a:ext cx="6507135" cy="276999"/>
          </a:xfrm>
          <a:prstGeom prst="rect">
            <a:avLst/>
          </a:prstGeom>
        </p:spPr>
        <p:txBody>
          <a:bodyPr wrap="square" lIns="0" tIns="0" rIns="0" bIns="0">
            <a:spAutoFit/>
          </a:bodyPr>
          <a:lstStyle/>
          <a:p>
            <a:pPr marL="0"/>
            <a:r>
              <a:rPr lang="en-US" sz="1800" b="0" i="0" spc="725" baseline="0">
                <a:solidFill>
                  <a:srgbClr val="0D3857"/>
                </a:solidFill>
                <a:latin typeface="Arial"/>
              </a:rPr>
              <a:t>•</a:t>
            </a:r>
            <a:r>
              <a:rPr lang="en-US" sz="1800" b="0" i="0" spc="-97" baseline="0">
                <a:latin typeface="Arial"/>
              </a:rPr>
              <a:t>A</a:t>
            </a:r>
            <a:r>
              <a:rPr lang="en-US" sz="1800" b="0" i="0" spc="0" baseline="0">
                <a:latin typeface="Arial"/>
              </a:rPr>
              <a:t> situation that involves e</a:t>
            </a:r>
            <a:r>
              <a:rPr lang="en-US" sz="1800" b="0" i="0" spc="-16" baseline="0">
                <a:latin typeface="Arial"/>
              </a:rPr>
              <a:t>x</a:t>
            </a:r>
            <a:r>
              <a:rPr lang="en-US" sz="1800" b="0" i="0" spc="0" baseline="0">
                <a:latin typeface="Arial"/>
              </a:rPr>
              <a:t>posure to some t</a:t>
            </a:r>
            <a:r>
              <a:rPr lang="en-US" sz="1800" b="0" i="0" spc="-19" baseline="0">
                <a:latin typeface="Arial"/>
              </a:rPr>
              <a:t>y</a:t>
            </a:r>
            <a:r>
              <a:rPr lang="en-US" sz="1800" b="0" i="0" spc="0" baseline="0">
                <a:latin typeface="Arial"/>
              </a:rPr>
              <a:t>pe of danger</a:t>
            </a:r>
          </a:p>
        </p:txBody>
      </p:sp>
      <p:sp>
        <p:nvSpPr>
          <p:cNvPr id="349" name="Rectangle 349"/>
          <p:cNvSpPr/>
          <p:nvPr/>
        </p:nvSpPr>
        <p:spPr>
          <a:xfrm>
            <a:off x="1889505" y="3820349"/>
            <a:ext cx="3153518" cy="340531"/>
          </a:xfrm>
          <a:prstGeom prst="rect">
            <a:avLst/>
          </a:prstGeom>
        </p:spPr>
        <p:txBody>
          <a:bodyPr wrap="none" lIns="0" tIns="0" rIns="0" bIns="0">
            <a:spAutoFit/>
          </a:bodyPr>
          <a:lstStyle/>
          <a:p>
            <a:pPr marL="0"/>
            <a:r>
              <a:rPr lang="en-US" sz="2004" b="0" i="0" spc="654" baseline="0">
                <a:solidFill>
                  <a:srgbClr val="055C91"/>
                </a:solidFill>
                <a:latin typeface="Arial"/>
              </a:rPr>
              <a:t>•</a:t>
            </a:r>
            <a:r>
              <a:rPr lang="en-US" sz="2004" b="0" i="0" spc="0" baseline="0">
                <a:latin typeface="Arial"/>
              </a:rPr>
              <a:t>Risk</a:t>
            </a:r>
            <a:r>
              <a:rPr lang="en-US" sz="2004" b="0" i="0" spc="-12" baseline="0">
                <a:latin typeface="Arial"/>
              </a:rPr>
              <a:t> </a:t>
            </a:r>
            <a:r>
              <a:rPr lang="en-US" sz="2004" b="0" i="0" spc="0" baseline="0">
                <a:latin typeface="Arial"/>
              </a:rPr>
              <a:t>respons</a:t>
            </a:r>
            <a:r>
              <a:rPr lang="en-US" sz="2004" b="0" i="0" spc="-10" baseline="0">
                <a:latin typeface="Arial"/>
              </a:rPr>
              <a:t>e</a:t>
            </a:r>
            <a:r>
              <a:rPr lang="en-US" sz="2004" b="0" i="0" spc="-42" baseline="0">
                <a:latin typeface="Arial"/>
              </a:rPr>
              <a:t> </a:t>
            </a:r>
            <a:r>
              <a:rPr lang="en-US" sz="2004" b="0" i="0" spc="0" baseline="0">
                <a:latin typeface="Arial"/>
              </a:rPr>
              <a:t>techniques:</a:t>
            </a:r>
          </a:p>
        </p:txBody>
      </p:sp>
      <p:sp>
        <p:nvSpPr>
          <p:cNvPr id="350" name="Rectangle 350"/>
          <p:cNvSpPr/>
          <p:nvPr/>
        </p:nvSpPr>
        <p:spPr>
          <a:xfrm>
            <a:off x="1643652" y="4221610"/>
            <a:ext cx="10331803" cy="276999"/>
          </a:xfrm>
          <a:prstGeom prst="rect">
            <a:avLst/>
          </a:prstGeom>
        </p:spPr>
        <p:txBody>
          <a:bodyPr wrap="none" lIns="0" tIns="0" rIns="0" bIns="0" anchor="t">
            <a:spAutoFit/>
          </a:bodyPr>
          <a:lstStyle/>
          <a:p>
            <a:r>
              <a:rPr lang="en-US" sz="1800" b="0" i="0" spc="725" baseline="0">
                <a:solidFill>
                  <a:srgbClr val="0D3857"/>
                </a:solidFill>
                <a:latin typeface="Arial"/>
              </a:rPr>
              <a:t>•</a:t>
            </a:r>
            <a:r>
              <a:rPr lang="en-US" sz="1800" b="1" i="0" spc="-52" baseline="0">
                <a:latin typeface="Arial"/>
              </a:rPr>
              <a:t>A</a:t>
            </a:r>
            <a:r>
              <a:rPr lang="en-US" sz="1800" b="1" i="0" spc="0" baseline="0">
                <a:latin typeface="Arial"/>
              </a:rPr>
              <a:t>ccep</a:t>
            </a:r>
            <a:r>
              <a:rPr lang="en-US" sz="1800" b="1" i="0" spc="564" baseline="0">
                <a:latin typeface="Arial"/>
              </a:rPr>
              <a:t>t</a:t>
            </a:r>
            <a:r>
              <a:rPr lang="en-US" sz="1800" b="0" i="0" spc="499" baseline="0">
                <a:latin typeface="Arial"/>
              </a:rPr>
              <a:t>–</a:t>
            </a:r>
            <a:r>
              <a:rPr lang="en-US" sz="1800" b="0" i="0" spc="0" baseline="0">
                <a:latin typeface="Arial"/>
              </a:rPr>
              <a:t>risk is </a:t>
            </a:r>
            <a:r>
              <a:rPr lang="en-US" sz="1800" b="0" i="0" spc="0" baseline="0">
                <a:highlight>
                  <a:srgbClr val="FFFF00"/>
                </a:highlight>
                <a:latin typeface="Arial"/>
              </a:rPr>
              <a:t>ackno</a:t>
            </a:r>
            <a:r>
              <a:rPr lang="en-US" sz="1800" b="0" i="0" spc="-45" baseline="0">
                <a:highlight>
                  <a:srgbClr val="FFFF00"/>
                </a:highlight>
                <a:latin typeface="Arial"/>
              </a:rPr>
              <a:t>w</a:t>
            </a:r>
            <a:r>
              <a:rPr lang="en-US" sz="1800" b="0" i="0" spc="0" baseline="0">
                <a:highlight>
                  <a:srgbClr val="FFFF00"/>
                </a:highlight>
                <a:latin typeface="Arial"/>
              </a:rPr>
              <a:t>ledged </a:t>
            </a:r>
            <a:r>
              <a:rPr lang="en-US" sz="1800" b="0" i="0" spc="0" baseline="0">
                <a:latin typeface="Arial"/>
              </a:rPr>
              <a:t>but </a:t>
            </a:r>
            <a:r>
              <a:rPr lang="en-US" sz="1800" b="0" i="0" spc="0" baseline="0">
                <a:highlight>
                  <a:srgbClr val="FFFF00"/>
                </a:highlight>
                <a:latin typeface="Arial"/>
              </a:rPr>
              <a:t>no steps are taken to address </a:t>
            </a:r>
            <a:r>
              <a:rPr lang="en-US" sz="1800" b="0" i="0" spc="0" baseline="0">
                <a:latin typeface="Arial"/>
              </a:rPr>
              <a:t>it</a:t>
            </a:r>
            <a:r>
              <a:rPr lang="en-US">
                <a:latin typeface="Arial"/>
              </a:rPr>
              <a:t>  </a:t>
            </a:r>
            <a:r>
              <a:rPr lang="en-US" err="1">
                <a:latin typeface="Arial"/>
              </a:rPr>
              <a:t>الريسك</a:t>
            </a:r>
            <a:r>
              <a:rPr lang="en-US">
                <a:latin typeface="Arial"/>
              </a:rPr>
              <a:t> </a:t>
            </a:r>
            <a:r>
              <a:rPr lang="en-US" err="1">
                <a:latin typeface="Arial"/>
              </a:rPr>
              <a:t>اتعمل</a:t>
            </a:r>
            <a:r>
              <a:rPr lang="en-US">
                <a:latin typeface="Arial"/>
              </a:rPr>
              <a:t> </a:t>
            </a:r>
            <a:r>
              <a:rPr lang="en-US" err="1">
                <a:latin typeface="Arial"/>
              </a:rPr>
              <a:t>لكن</a:t>
            </a:r>
            <a:r>
              <a:rPr lang="en-US">
                <a:latin typeface="Arial"/>
              </a:rPr>
              <a:t> </a:t>
            </a:r>
            <a:r>
              <a:rPr lang="en-US" err="1">
                <a:latin typeface="Arial"/>
              </a:rPr>
              <a:t>مخدش</a:t>
            </a:r>
            <a:r>
              <a:rPr lang="en-US">
                <a:latin typeface="Arial"/>
              </a:rPr>
              <a:t> </a:t>
            </a:r>
            <a:r>
              <a:rPr lang="en-US" err="1">
                <a:latin typeface="Arial"/>
              </a:rPr>
              <a:t>خطوة</a:t>
            </a:r>
            <a:r>
              <a:rPr lang="en-US">
                <a:latin typeface="Arial"/>
              </a:rPr>
              <a:t> </a:t>
            </a:r>
            <a:r>
              <a:rPr lang="en-US" err="1">
                <a:latin typeface="Arial"/>
              </a:rPr>
              <a:t>وعمل</a:t>
            </a:r>
            <a:r>
              <a:rPr lang="en-US">
                <a:latin typeface="Arial"/>
              </a:rPr>
              <a:t> </a:t>
            </a:r>
            <a:r>
              <a:rPr lang="en-US" err="1">
                <a:latin typeface="Arial"/>
              </a:rPr>
              <a:t>حاجه</a:t>
            </a:r>
            <a:endParaRPr lang="en-US" sz="1800" b="0" i="0" spc="0" baseline="0" err="1">
              <a:latin typeface="Arial"/>
            </a:endParaRPr>
          </a:p>
        </p:txBody>
      </p:sp>
      <p:sp>
        <p:nvSpPr>
          <p:cNvPr id="351" name="Rectangle 351"/>
          <p:cNvSpPr/>
          <p:nvPr/>
        </p:nvSpPr>
        <p:spPr>
          <a:xfrm>
            <a:off x="2118105" y="4500905"/>
            <a:ext cx="4331861" cy="276999"/>
          </a:xfrm>
          <a:prstGeom prst="rect">
            <a:avLst/>
          </a:prstGeom>
        </p:spPr>
        <p:txBody>
          <a:bodyPr wrap="square" lIns="0" tIns="0" rIns="0" bIns="0" anchor="t">
            <a:spAutoFit/>
          </a:bodyPr>
          <a:lstStyle/>
          <a:p>
            <a:r>
              <a:rPr lang="en-US" sz="1800" b="0" i="0" spc="725" baseline="0">
                <a:solidFill>
                  <a:srgbClr val="0D3857"/>
                </a:solidFill>
                <a:latin typeface="Arial"/>
              </a:rPr>
              <a:t>•</a:t>
            </a:r>
            <a:r>
              <a:rPr lang="en-US" sz="1800" b="1" i="0" spc="-91" baseline="0">
                <a:latin typeface="Arial"/>
              </a:rPr>
              <a:t>T</a:t>
            </a:r>
            <a:r>
              <a:rPr lang="en-US" sz="1800" b="1" i="0" spc="0" baseline="0">
                <a:latin typeface="Arial"/>
              </a:rPr>
              <a:t>ransfer </a:t>
            </a:r>
            <a:r>
              <a:rPr lang="en-US" sz="1800" b="0" i="0" spc="499" baseline="0">
                <a:latin typeface="Arial"/>
              </a:rPr>
              <a:t>–</a:t>
            </a:r>
            <a:r>
              <a:rPr lang="en-US" sz="1800" b="0" i="0" spc="0" baseline="0">
                <a:latin typeface="Arial"/>
              </a:rPr>
              <a:t>transfer risk to a </a:t>
            </a:r>
            <a:r>
              <a:rPr lang="en-US" sz="1800" b="0" i="0" spc="0" baseline="0">
                <a:highlight>
                  <a:srgbClr val="FFFF00"/>
                </a:highlight>
                <a:latin typeface="Arial"/>
              </a:rPr>
              <a:t>third party</a:t>
            </a:r>
            <a:r>
              <a:rPr lang="en-US">
                <a:highlight>
                  <a:srgbClr val="FFFF00"/>
                </a:highlight>
                <a:latin typeface="Arial"/>
              </a:rPr>
              <a:t>   </a:t>
            </a:r>
            <a:endParaRPr lang="en-US" sz="1800" b="0" i="0" spc="0" baseline="0">
              <a:highlight>
                <a:srgbClr val="FFFF00"/>
              </a:highlight>
              <a:latin typeface="Arial"/>
            </a:endParaRPr>
          </a:p>
        </p:txBody>
      </p:sp>
      <p:sp>
        <p:nvSpPr>
          <p:cNvPr id="352" name="Rectangle 352"/>
          <p:cNvSpPr/>
          <p:nvPr/>
        </p:nvSpPr>
        <p:spPr>
          <a:xfrm>
            <a:off x="2118105" y="4837709"/>
            <a:ext cx="8685232" cy="562270"/>
          </a:xfrm>
          <a:prstGeom prst="rect">
            <a:avLst/>
          </a:prstGeom>
        </p:spPr>
        <p:txBody>
          <a:bodyPr wrap="square" lIns="0" tIns="0" rIns="0" bIns="0" anchor="t">
            <a:spAutoFit/>
          </a:bodyPr>
          <a:lstStyle/>
          <a:p>
            <a:pPr marL="0"/>
            <a:r>
              <a:rPr lang="en-US" sz="1800" b="0" i="0" spc="725" baseline="0">
                <a:solidFill>
                  <a:srgbClr val="0D3857"/>
                </a:solidFill>
                <a:latin typeface="Arial"/>
              </a:rPr>
              <a:t>•</a:t>
            </a:r>
            <a:r>
              <a:rPr lang="en-US" sz="1800" b="1" i="0" spc="-111" baseline="0">
                <a:latin typeface="Arial"/>
              </a:rPr>
              <a:t>A</a:t>
            </a:r>
            <a:r>
              <a:rPr lang="en-US" sz="1800" b="1" i="0" spc="-16" baseline="0">
                <a:latin typeface="Arial"/>
              </a:rPr>
              <a:t>v</a:t>
            </a:r>
            <a:r>
              <a:rPr lang="en-US" sz="1800" b="1" i="0" spc="0" baseline="0">
                <a:latin typeface="Arial"/>
              </a:rPr>
              <a:t>oi</a:t>
            </a:r>
            <a:r>
              <a:rPr lang="en-US" sz="1800" b="1" i="0" spc="558" baseline="0">
                <a:latin typeface="Arial"/>
              </a:rPr>
              <a:t>d</a:t>
            </a:r>
            <a:r>
              <a:rPr lang="en-US" sz="1800" b="0" i="0" spc="499" baseline="0">
                <a:latin typeface="Arial"/>
              </a:rPr>
              <a:t>–</a:t>
            </a:r>
            <a:r>
              <a:rPr lang="en-US" sz="1800" b="0" i="0" spc="0" baseline="0">
                <a:latin typeface="Arial"/>
              </a:rPr>
              <a:t>identif</a:t>
            </a:r>
            <a:r>
              <a:rPr lang="en-US" sz="1800" b="0" i="0" spc="-19" baseline="0">
                <a:latin typeface="Arial"/>
              </a:rPr>
              <a:t>y</a:t>
            </a:r>
            <a:r>
              <a:rPr lang="en-US" sz="1800" b="0" i="0" spc="0" baseline="0">
                <a:latin typeface="Arial"/>
              </a:rPr>
              <a:t>ing risk but making the decision to not engage in the activity</a:t>
            </a:r>
          </a:p>
          <a:p>
            <a:pPr>
              <a:lnSpc>
                <a:spcPct val="111574"/>
              </a:lnSpc>
            </a:pPr>
            <a:r>
              <a:rPr lang="en-US" sz="1800" b="0" i="0" spc="725" baseline="0">
                <a:solidFill>
                  <a:srgbClr val="0D3857"/>
                </a:solidFill>
                <a:latin typeface="Arial"/>
              </a:rPr>
              <a:t>•</a:t>
            </a:r>
            <a:r>
              <a:rPr lang="en-US" sz="1800" b="1" i="0" spc="0" baseline="0">
                <a:latin typeface="Arial"/>
              </a:rPr>
              <a:t>Mitigat</a:t>
            </a:r>
            <a:r>
              <a:rPr lang="en-US" sz="1800" b="1" i="0" spc="488" baseline="0">
                <a:latin typeface="Arial"/>
              </a:rPr>
              <a:t>e</a:t>
            </a:r>
            <a:r>
              <a:rPr lang="en-US" sz="1800" b="0" i="0" spc="499" baseline="0">
                <a:latin typeface="Arial"/>
              </a:rPr>
              <a:t>–</a:t>
            </a:r>
            <a:r>
              <a:rPr lang="en-US" sz="1800" b="0" i="0" spc="0" baseline="0">
                <a:latin typeface="Arial"/>
              </a:rPr>
              <a:t>attempt to address risk b</a:t>
            </a:r>
            <a:r>
              <a:rPr lang="en-US" sz="1800" b="0" i="0" spc="-28" baseline="0">
                <a:latin typeface="Arial"/>
              </a:rPr>
              <a:t>y</a:t>
            </a:r>
            <a:r>
              <a:rPr lang="en-US" sz="1800" b="0" i="0" spc="0" baseline="0">
                <a:highlight>
                  <a:srgbClr val="FFFF00"/>
                </a:highlight>
                <a:latin typeface="Arial"/>
              </a:rPr>
              <a:t> making the risk less serious</a:t>
            </a:r>
            <a:r>
              <a:rPr lang="en-US">
                <a:highlight>
                  <a:srgbClr val="FFFF00"/>
                </a:highlight>
                <a:latin typeface="Arial"/>
              </a:rPr>
              <a:t> </a:t>
            </a:r>
            <a:r>
              <a:rPr lang="en-US" err="1">
                <a:highlight>
                  <a:srgbClr val="FFFF00"/>
                </a:highlight>
                <a:latin typeface="Arial"/>
              </a:rPr>
              <a:t>بحاول</a:t>
            </a:r>
            <a:r>
              <a:rPr lang="en-US">
                <a:highlight>
                  <a:srgbClr val="FFFF00"/>
                </a:highlight>
                <a:latin typeface="Arial"/>
              </a:rPr>
              <a:t> </a:t>
            </a:r>
            <a:r>
              <a:rPr lang="en-US" err="1">
                <a:highlight>
                  <a:srgbClr val="FFFF00"/>
                </a:highlight>
                <a:latin typeface="Arial"/>
              </a:rPr>
              <a:t>اقلل</a:t>
            </a:r>
            <a:r>
              <a:rPr lang="en-US">
                <a:highlight>
                  <a:srgbClr val="FFFF00"/>
                </a:highlight>
                <a:latin typeface="Arial"/>
              </a:rPr>
              <a:t> </a:t>
            </a:r>
            <a:r>
              <a:rPr lang="en-US" err="1">
                <a:highlight>
                  <a:srgbClr val="FFFF00"/>
                </a:highlight>
                <a:latin typeface="Arial"/>
              </a:rPr>
              <a:t>الخطر</a:t>
            </a:r>
            <a:endParaRPr lang="en-US" sz="1800" b="0" i="0" spc="0" baseline="0" err="1">
              <a:highlight>
                <a:srgbClr val="FFFF00"/>
              </a:highlight>
              <a:latin typeface="Arial"/>
            </a:endParaRPr>
          </a:p>
        </p:txBody>
      </p:sp>
      <p:sp>
        <p:nvSpPr>
          <p:cNvPr id="353" name="Rectangle 353"/>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
        <p:nvSpPr>
          <p:cNvPr id="2" name="Star: 5 Points 1">
            <a:extLst>
              <a:ext uri="{FF2B5EF4-FFF2-40B4-BE49-F238E27FC236}">
                <a16:creationId xmlns:a16="http://schemas.microsoft.com/office/drawing/2014/main" id="{5D1A2BCC-CB73-D699-3D72-72894EC3570C}"/>
              </a:ext>
            </a:extLst>
          </p:cNvPr>
          <p:cNvSpPr/>
          <p:nvPr/>
        </p:nvSpPr>
        <p:spPr>
          <a:xfrm>
            <a:off x="10366298" y="1372863"/>
            <a:ext cx="1370012" cy="1137424"/>
          </a:xfrm>
          <a:prstGeom prst="star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3F1B0132-EEB1-B19F-2135-4847810B5554}"/>
                  </a:ext>
                </a:extLst>
              </p14:cNvPr>
              <p14:cNvContentPartPr/>
              <p14:nvPr/>
            </p14:nvContentPartPr>
            <p14:xfrm>
              <a:off x="4700547" y="4783353"/>
              <a:ext cx="1323000" cy="43920"/>
            </p14:xfrm>
          </p:contentPart>
        </mc:Choice>
        <mc:Fallback xmlns="">
          <p:pic>
            <p:nvPicPr>
              <p:cNvPr id="3" name="Ink 2">
                <a:extLst>
                  <a:ext uri="{FF2B5EF4-FFF2-40B4-BE49-F238E27FC236}">
                    <a16:creationId xmlns:a16="http://schemas.microsoft.com/office/drawing/2014/main" id="{3F1B0132-EEB1-B19F-2135-4847810B5554}"/>
                  </a:ext>
                </a:extLst>
              </p:cNvPr>
              <p:cNvPicPr/>
              <p:nvPr/>
            </p:nvPicPr>
            <p:blipFill>
              <a:blip r:embed="rId8"/>
              <a:stretch>
                <a:fillRect/>
              </a:stretch>
            </p:blipFill>
            <p:spPr>
              <a:xfrm>
                <a:off x="4682547" y="4765353"/>
                <a:ext cx="135864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043D832A-C3CF-6E19-BEC8-B30AC368CD01}"/>
                  </a:ext>
                </a:extLst>
              </p14:cNvPr>
              <p14:cNvContentPartPr/>
              <p14:nvPr/>
            </p14:nvContentPartPr>
            <p14:xfrm>
              <a:off x="3538107" y="5213193"/>
              <a:ext cx="1049040" cy="73440"/>
            </p14:xfrm>
          </p:contentPart>
        </mc:Choice>
        <mc:Fallback xmlns="">
          <p:pic>
            <p:nvPicPr>
              <p:cNvPr id="4" name="Ink 3">
                <a:extLst>
                  <a:ext uri="{FF2B5EF4-FFF2-40B4-BE49-F238E27FC236}">
                    <a16:creationId xmlns:a16="http://schemas.microsoft.com/office/drawing/2014/main" id="{043D832A-C3CF-6E19-BEC8-B30AC368CD01}"/>
                  </a:ext>
                </a:extLst>
              </p:cNvPr>
              <p:cNvPicPr/>
              <p:nvPr/>
            </p:nvPicPr>
            <p:blipFill>
              <a:blip r:embed="rId10"/>
              <a:stretch>
                <a:fillRect/>
              </a:stretch>
            </p:blipFill>
            <p:spPr>
              <a:xfrm>
                <a:off x="3520107" y="5195104"/>
                <a:ext cx="1084680" cy="10925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7">
                <a:extLst>
                  <a:ext uri="{FF2B5EF4-FFF2-40B4-BE49-F238E27FC236}">
                    <a16:creationId xmlns:a16="http://schemas.microsoft.com/office/drawing/2014/main" id="{2FB2FE11-610B-1BA6-0D27-3C128BA561BB}"/>
                  </a:ext>
                </a:extLst>
              </p14:cNvPr>
              <p14:cNvContentPartPr/>
              <p14:nvPr/>
            </p14:nvContentPartPr>
            <p14:xfrm>
              <a:off x="6730947" y="5172513"/>
              <a:ext cx="2905920" cy="54000"/>
            </p14:xfrm>
          </p:contentPart>
        </mc:Choice>
        <mc:Fallback xmlns="">
          <p:pic>
            <p:nvPicPr>
              <p:cNvPr id="7" name="Ink 7">
                <a:extLst>
                  <a:ext uri="{FF2B5EF4-FFF2-40B4-BE49-F238E27FC236}">
                    <a16:creationId xmlns:a16="http://schemas.microsoft.com/office/drawing/2014/main" id="{2FB2FE11-610B-1BA6-0D27-3C128BA561BB}"/>
                  </a:ext>
                </a:extLst>
              </p:cNvPr>
              <p:cNvPicPr/>
              <p:nvPr/>
            </p:nvPicPr>
            <p:blipFill>
              <a:blip r:embed="rId12"/>
              <a:stretch>
                <a:fillRect/>
              </a:stretch>
            </p:blipFill>
            <p:spPr>
              <a:xfrm>
                <a:off x="6712947" y="5154632"/>
                <a:ext cx="2941560" cy="89404"/>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AFC2E21B-E507-D94D-03E3-4190F48EDCC2}"/>
                  </a:ext>
                </a:extLst>
              </p14:cNvPr>
              <p14:cNvContentPartPr/>
              <p14:nvPr/>
            </p14:nvContentPartPr>
            <p14:xfrm>
              <a:off x="6280227" y="5565633"/>
              <a:ext cx="2064240" cy="146520"/>
            </p14:xfrm>
          </p:contentPart>
        </mc:Choice>
        <mc:Fallback xmlns="">
          <p:pic>
            <p:nvPicPr>
              <p:cNvPr id="8" name="Ink 7">
                <a:extLst>
                  <a:ext uri="{FF2B5EF4-FFF2-40B4-BE49-F238E27FC236}">
                    <a16:creationId xmlns:a16="http://schemas.microsoft.com/office/drawing/2014/main" id="{AFC2E21B-E507-D94D-03E3-4190F48EDCC2}"/>
                  </a:ext>
                </a:extLst>
              </p:cNvPr>
              <p:cNvPicPr/>
              <p:nvPr/>
            </p:nvPicPr>
            <p:blipFill>
              <a:blip r:embed="rId14"/>
              <a:stretch>
                <a:fillRect/>
              </a:stretch>
            </p:blipFill>
            <p:spPr>
              <a:xfrm>
                <a:off x="6262227" y="5547589"/>
                <a:ext cx="2099880" cy="182248"/>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Freeform 403"/>
          <p:cNvSpPr/>
          <p:nvPr/>
        </p:nvSpPr>
        <p:spPr>
          <a:xfrm>
            <a:off x="0" y="39051"/>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04" name="Picture 10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405" name="Picture 13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406" name="Picture 13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407" name="Picture 12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408" name="Rectangle 408"/>
          <p:cNvSpPr/>
          <p:nvPr/>
        </p:nvSpPr>
        <p:spPr>
          <a:xfrm>
            <a:off x="11390121" y="6559220"/>
            <a:ext cx="103584" cy="122528"/>
          </a:xfrm>
          <a:prstGeom prst="rect">
            <a:avLst/>
          </a:prstGeom>
        </p:spPr>
        <p:txBody>
          <a:bodyPr wrap="none" lIns="0" tIns="0" rIns="0" bIns="0">
            <a:spAutoFit/>
          </a:bodyPr>
          <a:lstStyle/>
          <a:p>
            <a:pPr marL="0"/>
            <a:r>
              <a:rPr lang="en-US" sz="803" b="0" i="0" spc="0" baseline="0">
                <a:solidFill>
                  <a:srgbClr val="898989"/>
                </a:solidFill>
                <a:latin typeface="Calibri"/>
              </a:rPr>
              <a:t>17</a:t>
            </a:r>
          </a:p>
        </p:txBody>
      </p:sp>
      <p:sp>
        <p:nvSpPr>
          <p:cNvPr id="409" name="Rectangle 409"/>
          <p:cNvSpPr/>
          <p:nvPr/>
        </p:nvSpPr>
        <p:spPr>
          <a:xfrm>
            <a:off x="2286254" y="73167"/>
            <a:ext cx="7803611" cy="770275"/>
          </a:xfrm>
          <a:prstGeom prst="rect">
            <a:avLst/>
          </a:prstGeom>
        </p:spPr>
        <p:txBody>
          <a:bodyPr wrap="none" lIns="0" tIns="0" rIns="0" bIns="0" anchor="t">
            <a:spAutoFit/>
          </a:bodyPr>
          <a:lstStyle/>
          <a:p>
            <a:pPr marL="0"/>
            <a:r>
              <a:rPr lang="en-US" sz="2795" b="1" i="0" spc="0" baseline="0">
                <a:solidFill>
                  <a:srgbClr val="0080A9"/>
                </a:solidFill>
                <a:latin typeface="Arial"/>
              </a:rPr>
              <a:t>Un</a:t>
            </a:r>
            <a:r>
              <a:rPr lang="en-US" sz="2795" b="1" i="0" spc="-11" baseline="0">
                <a:solidFill>
                  <a:srgbClr val="0080A9"/>
                </a:solidFill>
                <a:latin typeface="Arial"/>
              </a:rPr>
              <a:t>d</a:t>
            </a:r>
            <a:r>
              <a:rPr lang="en-US" sz="2795" b="1" i="0" spc="0" baseline="0">
                <a:solidFill>
                  <a:srgbClr val="0080A9"/>
                </a:solidFill>
                <a:latin typeface="Arial"/>
              </a:rPr>
              <a:t>erstanding the Importance of Information </a:t>
            </a:r>
          </a:p>
          <a:p>
            <a:pPr marL="0">
              <a:lnSpc>
                <a:spcPct val="78677"/>
              </a:lnSpc>
            </a:pPr>
            <a:r>
              <a:rPr lang="en-US" sz="2798" b="1" i="0" spc="0" baseline="0">
                <a:solidFill>
                  <a:srgbClr val="0080A9"/>
                </a:solidFill>
                <a:latin typeface="Arial"/>
              </a:rPr>
              <a:t>Security</a:t>
            </a:r>
            <a:endParaRPr lang="en-US" sz="2798" b="1" i="0" spc="0" baseline="0">
              <a:solidFill>
                <a:srgbClr val="0080A9"/>
              </a:solidFill>
              <a:latin typeface="Arial"/>
              <a:cs typeface="Arial"/>
            </a:endParaRPr>
          </a:p>
        </p:txBody>
      </p:sp>
      <p:sp>
        <p:nvSpPr>
          <p:cNvPr id="410" name="Rectangle 410"/>
          <p:cNvSpPr/>
          <p:nvPr/>
        </p:nvSpPr>
        <p:spPr>
          <a:xfrm>
            <a:off x="1889505" y="1499044"/>
            <a:ext cx="4420634" cy="655436"/>
          </a:xfrm>
          <a:prstGeom prst="rect">
            <a:avLst/>
          </a:prstGeom>
        </p:spPr>
        <p:txBody>
          <a:bodyPr wrap="none" lIns="0" tIns="0" rIns="0" bIns="0" anchor="t">
            <a:spAutoFit/>
          </a:bodyPr>
          <a:lstStyle/>
          <a:p>
            <a:pPr marL="0"/>
            <a:r>
              <a:rPr lang="en-US" sz="2004" b="0" i="0" spc="654" baseline="0">
                <a:solidFill>
                  <a:srgbClr val="055C91"/>
                </a:solidFill>
                <a:latin typeface="Arial"/>
              </a:rPr>
              <a:t>•</a:t>
            </a:r>
            <a:r>
              <a:rPr lang="en-US" sz="2004" b="0" i="0" spc="0" baseline="0">
                <a:latin typeface="Arial"/>
              </a:rPr>
              <a:t>Information</a:t>
            </a:r>
            <a:r>
              <a:rPr lang="en-US" sz="2004" b="0" i="0" spc="-44" baseline="0">
                <a:latin typeface="Arial"/>
              </a:rPr>
              <a:t> </a:t>
            </a:r>
            <a:r>
              <a:rPr lang="en-US" sz="2004" b="0" i="0" spc="0" baseline="0">
                <a:latin typeface="Arial"/>
              </a:rPr>
              <a:t>security</a:t>
            </a:r>
            <a:r>
              <a:rPr lang="en-US" sz="2004" b="0" i="0" spc="-30" baseline="0">
                <a:latin typeface="Arial"/>
              </a:rPr>
              <a:t> </a:t>
            </a:r>
            <a:r>
              <a:rPr lang="en-US" sz="2004" b="0" i="0" spc="0" baseline="0">
                <a:latin typeface="Arial"/>
              </a:rPr>
              <a:t>can</a:t>
            </a:r>
            <a:r>
              <a:rPr lang="en-US" sz="2004" b="0" i="0" spc="-16" baseline="0">
                <a:latin typeface="Arial"/>
              </a:rPr>
              <a:t> </a:t>
            </a:r>
            <a:r>
              <a:rPr lang="en-US" sz="2004" b="0" i="0" spc="0" baseline="0">
                <a:latin typeface="Arial"/>
              </a:rPr>
              <a:t>be</a:t>
            </a:r>
            <a:r>
              <a:rPr lang="en-US" sz="2004" b="0" i="0" spc="-14" baseline="0">
                <a:latin typeface="Arial"/>
              </a:rPr>
              <a:t> </a:t>
            </a:r>
            <a:r>
              <a:rPr lang="en-US" sz="2004" b="0" i="0" spc="0" baseline="0">
                <a:latin typeface="Arial"/>
              </a:rPr>
              <a:t>helpful</a:t>
            </a:r>
            <a:r>
              <a:rPr lang="en-US" sz="2004" b="0" i="0" spc="-16" baseline="0">
                <a:latin typeface="Arial"/>
              </a:rPr>
              <a:t> </a:t>
            </a:r>
            <a:r>
              <a:rPr lang="en-US" sz="2004" b="0" i="0" spc="0" baseline="0">
                <a:latin typeface="Arial"/>
              </a:rPr>
              <a:t>in:</a:t>
            </a:r>
          </a:p>
          <a:p>
            <a:pPr marL="228600">
              <a:lnSpc>
                <a:spcPct val="113636"/>
              </a:lnSpc>
            </a:pPr>
            <a:r>
              <a:rPr lang="en-US" sz="2004" b="0" i="0" spc="654" baseline="0">
                <a:solidFill>
                  <a:srgbClr val="0D3857"/>
                </a:solidFill>
                <a:latin typeface="Arial"/>
              </a:rPr>
              <a:t>•</a:t>
            </a:r>
            <a:r>
              <a:rPr lang="en-US" sz="2004" b="0" i="0" spc="0" baseline="0">
                <a:latin typeface="Arial"/>
              </a:rPr>
              <a:t>Preventing</a:t>
            </a:r>
            <a:r>
              <a:rPr lang="en-US" sz="2004" b="0" i="0" spc="-14" baseline="0">
                <a:latin typeface="Arial"/>
              </a:rPr>
              <a:t> </a:t>
            </a:r>
            <a:r>
              <a:rPr lang="en-US" sz="2004" b="0" i="0" spc="0" baseline="0">
                <a:latin typeface="Arial"/>
              </a:rPr>
              <a:t>data</a:t>
            </a:r>
            <a:r>
              <a:rPr lang="en-US" sz="2004" b="0" i="0" spc="-16" baseline="0">
                <a:latin typeface="Arial"/>
              </a:rPr>
              <a:t> </a:t>
            </a:r>
            <a:r>
              <a:rPr lang="en-US" sz="2004" b="0" i="0" spc="0" baseline="0">
                <a:latin typeface="Arial"/>
              </a:rPr>
              <a:t>theft</a:t>
            </a:r>
          </a:p>
        </p:txBody>
      </p:sp>
      <p:sp>
        <p:nvSpPr>
          <p:cNvPr id="411" name="Rectangle 411"/>
          <p:cNvSpPr/>
          <p:nvPr/>
        </p:nvSpPr>
        <p:spPr>
          <a:xfrm>
            <a:off x="2118105" y="2217912"/>
            <a:ext cx="3085887" cy="308418"/>
          </a:xfrm>
          <a:prstGeom prst="rect">
            <a:avLst/>
          </a:prstGeom>
        </p:spPr>
        <p:txBody>
          <a:bodyPr wrap="square" lIns="0" tIns="0" rIns="0" bIns="0">
            <a:spAutoFit/>
          </a:bodyPr>
          <a:lstStyle/>
          <a:p>
            <a:pPr marL="0"/>
            <a:r>
              <a:rPr lang="en-US" sz="2004" b="0" i="0" spc="654" baseline="0">
                <a:solidFill>
                  <a:srgbClr val="0D3857"/>
                </a:solidFill>
                <a:latin typeface="Arial"/>
              </a:rPr>
              <a:t>•</a:t>
            </a:r>
            <a:r>
              <a:rPr lang="en-US" sz="2004" b="0" i="0" spc="0" baseline="0">
                <a:latin typeface="Arial"/>
              </a:rPr>
              <a:t>Thwarting</a:t>
            </a:r>
            <a:r>
              <a:rPr lang="en-US" sz="2004" b="0" i="0" spc="-32" baseline="0">
                <a:latin typeface="Arial"/>
              </a:rPr>
              <a:t> </a:t>
            </a:r>
            <a:r>
              <a:rPr lang="en-US" sz="2004" b="0" i="0" spc="0" baseline="0">
                <a:latin typeface="Arial"/>
              </a:rPr>
              <a:t>identity</a:t>
            </a:r>
            <a:r>
              <a:rPr lang="en-US" sz="2004" b="0" i="0" spc="-12" baseline="0">
                <a:latin typeface="Arial"/>
              </a:rPr>
              <a:t> </a:t>
            </a:r>
            <a:r>
              <a:rPr lang="en-US" sz="2004" b="0" i="0" spc="0" baseline="0">
                <a:latin typeface="Arial"/>
              </a:rPr>
              <a:t>theft</a:t>
            </a:r>
          </a:p>
        </p:txBody>
      </p:sp>
      <p:sp>
        <p:nvSpPr>
          <p:cNvPr id="412" name="Rectangle 412"/>
          <p:cNvSpPr/>
          <p:nvPr/>
        </p:nvSpPr>
        <p:spPr>
          <a:xfrm>
            <a:off x="2118105" y="2584789"/>
            <a:ext cx="7013971" cy="655436"/>
          </a:xfrm>
          <a:prstGeom prst="rect">
            <a:avLst/>
          </a:prstGeom>
        </p:spPr>
        <p:txBody>
          <a:bodyPr wrap="none" lIns="0" tIns="0" rIns="0" bIns="0" anchor="t">
            <a:spAutoFit/>
          </a:bodyPr>
          <a:lstStyle/>
          <a:p>
            <a:pPr marL="0"/>
            <a:r>
              <a:rPr lang="en-US" sz="2004" b="0" i="0" spc="654" baseline="0">
                <a:solidFill>
                  <a:srgbClr val="0D3857"/>
                </a:solidFill>
                <a:latin typeface="Arial"/>
              </a:rPr>
              <a:t>•</a:t>
            </a:r>
            <a:r>
              <a:rPr lang="en-US" sz="2004" b="0" i="0" spc="-40" baseline="0">
                <a:latin typeface="Arial"/>
              </a:rPr>
              <a:t>A</a:t>
            </a:r>
            <a:r>
              <a:rPr lang="en-US" sz="2004" b="0" i="0" spc="0" baseline="0">
                <a:latin typeface="Arial"/>
              </a:rPr>
              <a:t>voiding </a:t>
            </a:r>
            <a:r>
              <a:rPr lang="en-US" sz="2004" b="0" i="0" spc="-10" baseline="0">
                <a:latin typeface="Arial"/>
              </a:rPr>
              <a:t>t</a:t>
            </a:r>
            <a:r>
              <a:rPr lang="en-US" sz="2004" b="0" i="0" spc="0" baseline="0">
                <a:latin typeface="Arial"/>
              </a:rPr>
              <a:t>he legal consequences</a:t>
            </a:r>
            <a:r>
              <a:rPr lang="en-US" sz="2004" b="0" i="0" spc="-50" baseline="0">
                <a:latin typeface="Arial"/>
              </a:rPr>
              <a:t> </a:t>
            </a:r>
            <a:r>
              <a:rPr lang="en-US" sz="2004" b="0" i="0" spc="0" baseline="0">
                <a:latin typeface="Arial"/>
              </a:rPr>
              <a:t>of not</a:t>
            </a:r>
            <a:r>
              <a:rPr lang="en-US" sz="2004" b="0" i="0" spc="-18" baseline="0">
                <a:latin typeface="Arial"/>
              </a:rPr>
              <a:t> </a:t>
            </a:r>
            <a:r>
              <a:rPr lang="en-US" sz="2004" b="0" i="0" spc="0" baseline="0">
                <a:latin typeface="Arial"/>
              </a:rPr>
              <a:t>securing</a:t>
            </a:r>
            <a:r>
              <a:rPr lang="en-US" sz="2004" b="0" i="0" spc="-42" baseline="0">
                <a:latin typeface="Arial"/>
              </a:rPr>
              <a:t> </a:t>
            </a:r>
            <a:r>
              <a:rPr lang="en-US" sz="2004" b="0" i="0" spc="0" baseline="0">
                <a:latin typeface="Arial"/>
              </a:rPr>
              <a:t>information</a:t>
            </a:r>
          </a:p>
          <a:p>
            <a:pPr marL="0">
              <a:lnSpc>
                <a:spcPct val="113636"/>
              </a:lnSpc>
            </a:pPr>
            <a:r>
              <a:rPr lang="en-US" sz="2004" b="0" i="0" spc="654" baseline="0">
                <a:solidFill>
                  <a:srgbClr val="0D3857"/>
                </a:solidFill>
                <a:latin typeface="Arial"/>
              </a:rPr>
              <a:t>•</a:t>
            </a:r>
            <a:r>
              <a:rPr lang="en-US" sz="2004" b="0" i="0" spc="0" baseline="0">
                <a:latin typeface="Arial"/>
              </a:rPr>
              <a:t>Maintaining</a:t>
            </a:r>
            <a:r>
              <a:rPr lang="en-US" sz="2004" b="0" i="0" spc="-16" baseline="0">
                <a:latin typeface="Arial"/>
              </a:rPr>
              <a:t> </a:t>
            </a:r>
            <a:r>
              <a:rPr lang="en-US" sz="2004" b="0" i="0" spc="0" baseline="0">
                <a:latin typeface="Arial"/>
              </a:rPr>
              <a:t>producti</a:t>
            </a:r>
            <a:r>
              <a:rPr lang="en-US" sz="2004" b="0" i="0" spc="-12" baseline="0">
                <a:latin typeface="Arial"/>
              </a:rPr>
              <a:t>v</a:t>
            </a:r>
            <a:r>
              <a:rPr lang="en-US" sz="2004" b="0" i="0" spc="0" baseline="0">
                <a:latin typeface="Arial"/>
              </a:rPr>
              <a:t>ity</a:t>
            </a:r>
          </a:p>
        </p:txBody>
      </p:sp>
      <p:sp>
        <p:nvSpPr>
          <p:cNvPr id="413" name="Rectangle 413"/>
          <p:cNvSpPr/>
          <p:nvPr/>
        </p:nvSpPr>
        <p:spPr>
          <a:xfrm>
            <a:off x="2118105" y="3404298"/>
            <a:ext cx="2618797" cy="340531"/>
          </a:xfrm>
          <a:prstGeom prst="rect">
            <a:avLst/>
          </a:prstGeom>
        </p:spPr>
        <p:txBody>
          <a:bodyPr wrap="none" lIns="0" tIns="0" rIns="0" bIns="0">
            <a:spAutoFit/>
          </a:bodyPr>
          <a:lstStyle/>
          <a:p>
            <a:pPr marL="0"/>
            <a:r>
              <a:rPr lang="en-US" sz="2004" b="0" i="0" spc="654" baseline="0">
                <a:solidFill>
                  <a:srgbClr val="0D3857"/>
                </a:solidFill>
                <a:latin typeface="Arial"/>
              </a:rPr>
              <a:t>•</a:t>
            </a:r>
            <a:r>
              <a:rPr lang="en-US" sz="2004" b="0" i="0" spc="0" baseline="0">
                <a:latin typeface="Arial"/>
              </a:rPr>
              <a:t>Foiling cyberterro</a:t>
            </a:r>
            <a:r>
              <a:rPr lang="en-US" sz="2004" b="0" i="0" spc="-12" baseline="0">
                <a:latin typeface="Arial"/>
              </a:rPr>
              <a:t>r</a:t>
            </a:r>
            <a:r>
              <a:rPr lang="en-US" sz="2004" b="0" i="0" spc="0" baseline="0">
                <a:latin typeface="Arial"/>
              </a:rPr>
              <a:t>ism</a:t>
            </a:r>
          </a:p>
        </p:txBody>
      </p:sp>
      <p:sp>
        <p:nvSpPr>
          <p:cNvPr id="414" name="Rectangle 414"/>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
        <p:nvSpPr>
          <p:cNvPr id="2" name="Star: 5 Points 1">
            <a:extLst>
              <a:ext uri="{FF2B5EF4-FFF2-40B4-BE49-F238E27FC236}">
                <a16:creationId xmlns:a16="http://schemas.microsoft.com/office/drawing/2014/main" id="{841D3C85-9810-33D7-C8FD-F6A783F96194}"/>
              </a:ext>
            </a:extLst>
          </p:cNvPr>
          <p:cNvSpPr/>
          <p:nvPr/>
        </p:nvSpPr>
        <p:spPr>
          <a:xfrm>
            <a:off x="10366298" y="1372863"/>
            <a:ext cx="1370012" cy="1137424"/>
          </a:xfrm>
          <a:prstGeom prst="star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2B86E9EF-B733-6EAD-EB17-F6340B3FDAD4}"/>
                  </a:ext>
                </a:extLst>
              </p14:cNvPr>
              <p14:cNvContentPartPr/>
              <p14:nvPr/>
            </p14:nvContentPartPr>
            <p14:xfrm>
              <a:off x="2257587" y="2514633"/>
              <a:ext cx="1971720" cy="63720"/>
            </p14:xfrm>
          </p:contentPart>
        </mc:Choice>
        <mc:Fallback xmlns="">
          <p:pic>
            <p:nvPicPr>
              <p:cNvPr id="3" name="Ink 2">
                <a:extLst>
                  <a:ext uri="{FF2B5EF4-FFF2-40B4-BE49-F238E27FC236}">
                    <a16:creationId xmlns:a16="http://schemas.microsoft.com/office/drawing/2014/main" id="{2B86E9EF-B733-6EAD-EB17-F6340B3FDAD4}"/>
                  </a:ext>
                </a:extLst>
              </p:cNvPr>
              <p:cNvPicPr/>
              <p:nvPr/>
            </p:nvPicPr>
            <p:blipFill>
              <a:blip r:embed="rId8"/>
              <a:stretch>
                <a:fillRect/>
              </a:stretch>
            </p:blipFill>
            <p:spPr>
              <a:xfrm>
                <a:off x="2244985" y="2502033"/>
                <a:ext cx="1996565"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C2913177-0524-5770-A87F-58149AF09C7F}"/>
                  </a:ext>
                </a:extLst>
              </p14:cNvPr>
              <p14:cNvContentPartPr/>
              <p14:nvPr/>
            </p14:nvContentPartPr>
            <p14:xfrm>
              <a:off x="6158187" y="2948433"/>
              <a:ext cx="2839320" cy="67680"/>
            </p14:xfrm>
          </p:contentPart>
        </mc:Choice>
        <mc:Fallback xmlns="">
          <p:pic>
            <p:nvPicPr>
              <p:cNvPr id="4" name="Ink 3">
                <a:extLst>
                  <a:ext uri="{FF2B5EF4-FFF2-40B4-BE49-F238E27FC236}">
                    <a16:creationId xmlns:a16="http://schemas.microsoft.com/office/drawing/2014/main" id="{C2913177-0524-5770-A87F-58149AF09C7F}"/>
                  </a:ext>
                </a:extLst>
              </p:cNvPr>
              <p:cNvPicPr/>
              <p:nvPr/>
            </p:nvPicPr>
            <p:blipFill>
              <a:blip r:embed="rId10"/>
              <a:stretch>
                <a:fillRect/>
              </a:stretch>
            </p:blipFill>
            <p:spPr>
              <a:xfrm>
                <a:off x="6145589" y="2935900"/>
                <a:ext cx="2864157" cy="92389"/>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E353E8B6-0561-9FB6-7FCE-B2BF74462ED9}"/>
                  </a:ext>
                </a:extLst>
              </p14:cNvPr>
              <p14:cNvContentPartPr/>
              <p14:nvPr/>
            </p14:nvContentPartPr>
            <p14:xfrm>
              <a:off x="2299707" y="3285393"/>
              <a:ext cx="2369160" cy="177120"/>
            </p14:xfrm>
          </p:contentPart>
        </mc:Choice>
        <mc:Fallback xmlns="">
          <p:pic>
            <p:nvPicPr>
              <p:cNvPr id="5" name="Ink 4">
                <a:extLst>
                  <a:ext uri="{FF2B5EF4-FFF2-40B4-BE49-F238E27FC236}">
                    <a16:creationId xmlns:a16="http://schemas.microsoft.com/office/drawing/2014/main" id="{E353E8B6-0561-9FB6-7FCE-B2BF74462ED9}"/>
                  </a:ext>
                </a:extLst>
              </p:cNvPr>
              <p:cNvPicPr/>
              <p:nvPr/>
            </p:nvPicPr>
            <p:blipFill>
              <a:blip r:embed="rId12"/>
              <a:stretch>
                <a:fillRect/>
              </a:stretch>
            </p:blipFill>
            <p:spPr>
              <a:xfrm>
                <a:off x="2287105" y="3272819"/>
                <a:ext cx="2394004" cy="20191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 name="Ink 5">
                <a:extLst>
                  <a:ext uri="{FF2B5EF4-FFF2-40B4-BE49-F238E27FC236}">
                    <a16:creationId xmlns:a16="http://schemas.microsoft.com/office/drawing/2014/main" id="{4E898E72-EB9D-E1A7-5BE8-0EFB66E0C60C}"/>
                  </a:ext>
                </a:extLst>
              </p14:cNvPr>
              <p14:cNvContentPartPr/>
              <p14:nvPr/>
            </p14:nvContentPartPr>
            <p14:xfrm>
              <a:off x="2131227" y="3739713"/>
              <a:ext cx="2498400" cy="101880"/>
            </p14:xfrm>
          </p:contentPart>
        </mc:Choice>
        <mc:Fallback xmlns="">
          <p:pic>
            <p:nvPicPr>
              <p:cNvPr id="6" name="Ink 5">
                <a:extLst>
                  <a:ext uri="{FF2B5EF4-FFF2-40B4-BE49-F238E27FC236}">
                    <a16:creationId xmlns:a16="http://schemas.microsoft.com/office/drawing/2014/main" id="{4E898E72-EB9D-E1A7-5BE8-0EFB66E0C60C}"/>
                  </a:ext>
                </a:extLst>
              </p:cNvPr>
              <p:cNvPicPr/>
              <p:nvPr/>
            </p:nvPicPr>
            <p:blipFill>
              <a:blip r:embed="rId14"/>
              <a:stretch>
                <a:fillRect/>
              </a:stretch>
            </p:blipFill>
            <p:spPr>
              <a:xfrm>
                <a:off x="2118625" y="3727113"/>
                <a:ext cx="2523244" cy="12672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Freeform 415"/>
          <p:cNvSpPr/>
          <p:nvPr/>
        </p:nvSpPr>
        <p:spPr>
          <a:xfrm>
            <a:off x="39414" y="0"/>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16" name="Picture 10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417" name="Picture 1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418" name="Picture 1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419" name="Picture 1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420" name="Rectangle 420"/>
          <p:cNvSpPr/>
          <p:nvPr/>
        </p:nvSpPr>
        <p:spPr>
          <a:xfrm>
            <a:off x="11390121" y="6559220"/>
            <a:ext cx="103584" cy="122528"/>
          </a:xfrm>
          <a:prstGeom prst="rect">
            <a:avLst/>
          </a:prstGeom>
        </p:spPr>
        <p:txBody>
          <a:bodyPr wrap="none" lIns="0" tIns="0" rIns="0" bIns="0">
            <a:spAutoFit/>
          </a:bodyPr>
          <a:lstStyle/>
          <a:p>
            <a:pPr marL="0"/>
            <a:r>
              <a:rPr lang="en-US" sz="803" b="0" i="0" spc="0" baseline="0">
                <a:solidFill>
                  <a:srgbClr val="898989"/>
                </a:solidFill>
                <a:latin typeface="Calibri"/>
              </a:rPr>
              <a:t>18</a:t>
            </a:r>
          </a:p>
        </p:txBody>
      </p:sp>
      <p:sp>
        <p:nvSpPr>
          <p:cNvPr id="421" name="Rectangle 421"/>
          <p:cNvSpPr/>
          <p:nvPr/>
        </p:nvSpPr>
        <p:spPr>
          <a:xfrm>
            <a:off x="2286254" y="254523"/>
            <a:ext cx="3676622" cy="475112"/>
          </a:xfrm>
          <a:prstGeom prst="rect">
            <a:avLst/>
          </a:prstGeom>
        </p:spPr>
        <p:txBody>
          <a:bodyPr wrap="none" lIns="0" tIns="0" rIns="0" bIns="0">
            <a:spAutoFit/>
          </a:bodyPr>
          <a:lstStyle/>
          <a:p>
            <a:pPr marL="0"/>
            <a:r>
              <a:rPr lang="en-US" sz="2795" b="1" i="0" spc="0" baseline="0">
                <a:solidFill>
                  <a:srgbClr val="0080A9"/>
                </a:solidFill>
                <a:latin typeface="Arial"/>
              </a:rPr>
              <a:t>Preventing Data Theft</a:t>
            </a:r>
          </a:p>
        </p:txBody>
      </p:sp>
      <p:sp>
        <p:nvSpPr>
          <p:cNvPr id="422" name="Rectangle 422"/>
          <p:cNvSpPr/>
          <p:nvPr/>
        </p:nvSpPr>
        <p:spPr>
          <a:xfrm>
            <a:off x="1989291" y="1444615"/>
            <a:ext cx="8055667" cy="589072"/>
          </a:xfrm>
          <a:prstGeom prst="rect">
            <a:avLst/>
          </a:prstGeom>
        </p:spPr>
        <p:txBody>
          <a:bodyPr wrap="none" lIns="0" tIns="0" rIns="0" bIns="0" anchor="t">
            <a:spAutoFit/>
          </a:bodyPr>
          <a:lstStyle/>
          <a:p>
            <a:r>
              <a:rPr lang="en-US" sz="2000" b="0" i="0" spc="654" baseline="0">
                <a:solidFill>
                  <a:srgbClr val="055C91"/>
                </a:solidFill>
                <a:latin typeface="Arial"/>
              </a:rPr>
              <a:t>•</a:t>
            </a:r>
            <a:r>
              <a:rPr lang="en-US" sz="2000" b="0" i="0" spc="0" baseline="0">
                <a:latin typeface="Arial"/>
              </a:rPr>
              <a:t>Preventing</a:t>
            </a:r>
            <a:r>
              <a:rPr lang="en-US" sz="2000" b="0" i="0" spc="-14" baseline="0">
                <a:latin typeface="Arial"/>
              </a:rPr>
              <a:t> </a:t>
            </a:r>
            <a:r>
              <a:rPr lang="en-US" sz="2000" b="0" i="0" spc="0" baseline="0">
                <a:latin typeface="Arial"/>
              </a:rPr>
              <a:t>data</a:t>
            </a:r>
            <a:r>
              <a:rPr lang="en-US" sz="2000" b="0" i="0" spc="-16" baseline="0">
                <a:latin typeface="Arial"/>
              </a:rPr>
              <a:t> </a:t>
            </a:r>
            <a:r>
              <a:rPr lang="en-US" sz="2000" b="0" i="0" spc="0" baseline="0">
                <a:latin typeface="Arial"/>
              </a:rPr>
              <a:t>from</a:t>
            </a:r>
            <a:r>
              <a:rPr lang="en-US" sz="2000" b="0" i="0" spc="-30" baseline="0">
                <a:latin typeface="Arial"/>
              </a:rPr>
              <a:t> </a:t>
            </a:r>
            <a:r>
              <a:rPr lang="en-US" sz="2000" b="0" i="0" spc="0" baseline="0">
                <a:latin typeface="Arial"/>
              </a:rPr>
              <a:t>being</a:t>
            </a:r>
            <a:r>
              <a:rPr lang="en-US" sz="2000" b="0" i="0" spc="-18" baseline="0">
                <a:latin typeface="Arial"/>
              </a:rPr>
              <a:t> </a:t>
            </a:r>
            <a:r>
              <a:rPr lang="en-US" sz="2000" b="0" i="0" spc="0" baseline="0">
                <a:latin typeface="Arial"/>
              </a:rPr>
              <a:t>stolen</a:t>
            </a:r>
            <a:r>
              <a:rPr lang="en-US" sz="2000" b="0" i="0" spc="-24" baseline="0">
                <a:latin typeface="Arial"/>
              </a:rPr>
              <a:t> </a:t>
            </a:r>
            <a:r>
              <a:rPr lang="en-US" sz="2000" b="0" i="0" spc="0" baseline="0">
                <a:latin typeface="Arial"/>
              </a:rPr>
              <a:t>is often</a:t>
            </a:r>
            <a:r>
              <a:rPr lang="en-US" sz="2000" b="0" i="0" spc="-14" baseline="0">
                <a:latin typeface="Arial"/>
              </a:rPr>
              <a:t> </a:t>
            </a:r>
            <a:r>
              <a:rPr lang="en-US" sz="2000" b="0" i="0" spc="0" baseline="0">
                <a:latin typeface="Arial"/>
              </a:rPr>
              <a:t>the</a:t>
            </a:r>
            <a:r>
              <a:rPr lang="en-US" sz="2000" b="0" i="0" spc="-18" baseline="0">
                <a:latin typeface="Arial"/>
              </a:rPr>
              <a:t> </a:t>
            </a:r>
            <a:r>
              <a:rPr lang="en-US" sz="2000" b="0" i="0" spc="0" baseline="0">
                <a:highlight>
                  <a:srgbClr val="FFFF00"/>
                </a:highlight>
                <a:latin typeface="Arial"/>
              </a:rPr>
              <a:t>primary</a:t>
            </a:r>
            <a:r>
              <a:rPr lang="en-US" sz="2000" b="0" i="0" spc="-30" baseline="0">
                <a:highlight>
                  <a:srgbClr val="FFFF00"/>
                </a:highlight>
                <a:latin typeface="Arial"/>
              </a:rPr>
              <a:t> </a:t>
            </a:r>
            <a:r>
              <a:rPr lang="en-US" sz="2000" b="0" i="0" spc="0" baseline="0">
                <a:highlight>
                  <a:srgbClr val="FFFF00"/>
                </a:highlight>
                <a:latin typeface="Arial"/>
              </a:rPr>
              <a:t>objecti</a:t>
            </a:r>
            <a:r>
              <a:rPr lang="en-US" sz="2000" b="0" i="0" spc="-12" baseline="0">
                <a:highlight>
                  <a:srgbClr val="FFFF00"/>
                </a:highlight>
                <a:latin typeface="Arial"/>
              </a:rPr>
              <a:t>v</a:t>
            </a:r>
            <a:r>
              <a:rPr lang="en-US" sz="2000" b="0" i="0" spc="0" baseline="0">
                <a:highlight>
                  <a:srgbClr val="FFFF00"/>
                </a:highlight>
                <a:latin typeface="Arial"/>
              </a:rPr>
              <a:t>e</a:t>
            </a:r>
            <a:r>
              <a:rPr lang="en-US" sz="2000" b="0" i="0" spc="-16" baseline="0">
                <a:latin typeface="Arial"/>
              </a:rPr>
              <a:t> </a:t>
            </a:r>
            <a:r>
              <a:rPr lang="en-US" sz="2000" b="0" i="0" spc="0" baseline="0">
                <a:latin typeface="Arial"/>
              </a:rPr>
              <a:t>of</a:t>
            </a:r>
            <a:r>
              <a:rPr lang="en-US" sz="2000" b="0" i="0" spc="-20" baseline="0">
                <a:latin typeface="Arial"/>
              </a:rPr>
              <a:t> </a:t>
            </a:r>
            <a:r>
              <a:rPr lang="en-US" sz="2000" b="0" i="0" spc="0" baseline="0">
                <a:latin typeface="Arial"/>
              </a:rPr>
              <a:t>an</a:t>
            </a:r>
            <a:r>
              <a:rPr lang="en-US" sz="2000">
                <a:latin typeface="Arial"/>
              </a:rPr>
              <a:t> </a:t>
            </a:r>
            <a:endParaRPr lang="en-US" sz="2004" b="0" i="0" spc="0" baseline="0">
              <a:latin typeface="Arial"/>
            </a:endParaRPr>
          </a:p>
          <a:p>
            <a:pPr marL="172085">
              <a:lnSpc>
                <a:spcPct val="90909"/>
              </a:lnSpc>
            </a:pPr>
            <a:r>
              <a:rPr lang="en-US" sz="2000" b="0" i="0" spc="0" baseline="0">
                <a:latin typeface="ArialMT"/>
              </a:rPr>
              <a:t>organization</a:t>
            </a:r>
            <a:r>
              <a:rPr lang="en-US" sz="2000" b="0" i="0" spc="-38" baseline="0">
                <a:latin typeface="ArialMT"/>
              </a:rPr>
              <a:t>’</a:t>
            </a:r>
            <a:r>
              <a:rPr lang="en-US" sz="2000" b="0" i="0" spc="0" baseline="0">
                <a:latin typeface="ArialMT"/>
              </a:rPr>
              <a:t>s</a:t>
            </a:r>
            <a:r>
              <a:rPr lang="en-US" sz="2000" b="0" i="0" spc="-36" baseline="0">
                <a:latin typeface="ArialMT"/>
              </a:rPr>
              <a:t> </a:t>
            </a:r>
            <a:r>
              <a:rPr lang="en-US" sz="2000" b="0" i="0" spc="0" baseline="0">
                <a:latin typeface="ArialMT"/>
              </a:rPr>
              <a:t>information</a:t>
            </a:r>
            <a:r>
              <a:rPr lang="en-US" sz="2000" b="0" i="0" spc="-28" baseline="0">
                <a:latin typeface="ArialMT"/>
              </a:rPr>
              <a:t> </a:t>
            </a:r>
            <a:r>
              <a:rPr lang="en-US" sz="2000" b="0" i="0" spc="0" baseline="0">
                <a:latin typeface="ArialMT"/>
              </a:rPr>
              <a:t>security</a:t>
            </a:r>
          </a:p>
        </p:txBody>
      </p:sp>
      <p:sp>
        <p:nvSpPr>
          <p:cNvPr id="424" name="Rectangle 424"/>
          <p:cNvSpPr/>
          <p:nvPr/>
        </p:nvSpPr>
        <p:spPr>
          <a:xfrm>
            <a:off x="1889505" y="2261044"/>
            <a:ext cx="8152938" cy="681533"/>
          </a:xfrm>
          <a:prstGeom prst="rect">
            <a:avLst/>
          </a:prstGeom>
        </p:spPr>
        <p:txBody>
          <a:bodyPr wrap="none" lIns="0" tIns="0" rIns="0" bIns="0" anchor="t">
            <a:spAutoFit/>
          </a:bodyPr>
          <a:lstStyle/>
          <a:p>
            <a:pPr marL="0"/>
            <a:r>
              <a:rPr lang="en-US" sz="2004" b="0" i="0" spc="654" baseline="0">
                <a:solidFill>
                  <a:srgbClr val="055C91"/>
                </a:solidFill>
                <a:latin typeface="ArialMT"/>
              </a:rPr>
              <a:t>•</a:t>
            </a:r>
            <a:r>
              <a:rPr lang="en-US" sz="2004" b="0" i="0" spc="0" baseline="0">
                <a:latin typeface="Arial"/>
              </a:rPr>
              <a:t>Enterprise</a:t>
            </a:r>
            <a:r>
              <a:rPr lang="en-US" sz="2004" b="0" i="0" spc="-33" baseline="0">
                <a:latin typeface="Arial"/>
              </a:rPr>
              <a:t> </a:t>
            </a:r>
            <a:r>
              <a:rPr lang="en-US" sz="2004" b="0" i="0" spc="0" baseline="0">
                <a:latin typeface="Arial"/>
              </a:rPr>
              <a:t>data</a:t>
            </a:r>
            <a:r>
              <a:rPr lang="en-US" sz="2004" b="0" i="0" spc="-16" baseline="0">
                <a:latin typeface="Arial"/>
              </a:rPr>
              <a:t> </a:t>
            </a:r>
            <a:r>
              <a:rPr lang="en-US" sz="2004" b="0" i="0" spc="0" baseline="0">
                <a:latin typeface="Arial"/>
              </a:rPr>
              <a:t>theft</a:t>
            </a:r>
            <a:r>
              <a:rPr lang="en-US" sz="2004" b="0" i="0" spc="-22" baseline="0">
                <a:latin typeface="Arial"/>
              </a:rPr>
              <a:t> </a:t>
            </a:r>
            <a:r>
              <a:rPr lang="en-US" sz="2004" b="0" i="0" spc="0" baseline="0">
                <a:latin typeface="Arial"/>
              </a:rPr>
              <a:t>invol</a:t>
            </a:r>
            <a:r>
              <a:rPr lang="en-US" sz="2004" b="0" i="0" spc="-10" baseline="0">
                <a:latin typeface="Arial"/>
              </a:rPr>
              <a:t>v</a:t>
            </a:r>
            <a:r>
              <a:rPr lang="en-US" sz="2004" b="0" i="0" spc="0" baseline="0">
                <a:latin typeface="Arial"/>
              </a:rPr>
              <a:t>es stealing</a:t>
            </a:r>
            <a:r>
              <a:rPr lang="en-US" sz="2004" b="0" i="0" spc="-16" baseline="0">
                <a:latin typeface="Arial"/>
              </a:rPr>
              <a:t> </a:t>
            </a:r>
            <a:r>
              <a:rPr lang="en-US" sz="2004" b="0" i="0" spc="0" baseline="0">
                <a:latin typeface="Arial"/>
              </a:rPr>
              <a:t>proprieta</a:t>
            </a:r>
            <a:r>
              <a:rPr lang="en-US" sz="2004" b="0" i="0" spc="-10" baseline="0">
                <a:latin typeface="Arial"/>
              </a:rPr>
              <a:t>r</a:t>
            </a:r>
            <a:r>
              <a:rPr lang="en-US" sz="2004" b="0" i="0" spc="0" baseline="0">
                <a:latin typeface="Arial"/>
              </a:rPr>
              <a:t>y</a:t>
            </a:r>
            <a:r>
              <a:rPr lang="en-US" sz="2004" b="0" i="0" spc="-48" baseline="0">
                <a:latin typeface="Arial"/>
              </a:rPr>
              <a:t> </a:t>
            </a:r>
            <a:r>
              <a:rPr lang="en-US" sz="2004" b="0" i="0" spc="0" baseline="0">
                <a:latin typeface="Arial"/>
              </a:rPr>
              <a:t>business</a:t>
            </a:r>
            <a:r>
              <a:rPr lang="en-US" sz="2004" b="0" i="0" spc="-36" baseline="0">
                <a:latin typeface="Arial"/>
              </a:rPr>
              <a:t> </a:t>
            </a:r>
            <a:r>
              <a:rPr lang="en-US" sz="2004" b="0" i="0" spc="0" baseline="0">
                <a:latin typeface="Arial"/>
              </a:rPr>
              <a:t>information</a:t>
            </a:r>
          </a:p>
          <a:p>
            <a:pPr marL="0">
              <a:lnSpc>
                <a:spcPct val="136401"/>
              </a:lnSpc>
            </a:pPr>
            <a:r>
              <a:rPr lang="en-US" sz="2004" b="0" i="0" spc="654" baseline="0">
                <a:solidFill>
                  <a:srgbClr val="055C91"/>
                </a:solidFill>
                <a:latin typeface="ArialMT"/>
              </a:rPr>
              <a:t>•</a:t>
            </a:r>
            <a:r>
              <a:rPr lang="en-US" sz="2004" b="0" i="0" spc="0" baseline="0">
                <a:latin typeface="Arial"/>
              </a:rPr>
              <a:t>Personal</a:t>
            </a:r>
            <a:r>
              <a:rPr lang="en-US" sz="2004" b="0" i="0" spc="-24" baseline="0">
                <a:latin typeface="Arial"/>
              </a:rPr>
              <a:t> </a:t>
            </a:r>
            <a:r>
              <a:rPr lang="en-US" sz="2004" b="0" i="0" spc="0" baseline="0">
                <a:latin typeface="Arial"/>
              </a:rPr>
              <a:t>data</a:t>
            </a:r>
            <a:r>
              <a:rPr lang="en-US" sz="2004" b="0" i="0" spc="-16" baseline="0">
                <a:latin typeface="Arial"/>
              </a:rPr>
              <a:t> </a:t>
            </a:r>
            <a:r>
              <a:rPr lang="en-US" sz="2004" b="0" i="0" spc="0" baseline="0">
                <a:latin typeface="Arial"/>
              </a:rPr>
              <a:t>theft</a:t>
            </a:r>
            <a:r>
              <a:rPr lang="en-US" sz="2004" b="0" i="0" spc="-22" baseline="0">
                <a:latin typeface="Arial"/>
              </a:rPr>
              <a:t> </a:t>
            </a:r>
            <a:r>
              <a:rPr lang="en-US" sz="2004" b="0" i="0" spc="0" baseline="0">
                <a:latin typeface="Arial"/>
              </a:rPr>
              <a:t>invol</a:t>
            </a:r>
            <a:r>
              <a:rPr lang="en-US" sz="2004" b="0" i="0" spc="-10" baseline="0">
                <a:latin typeface="Arial"/>
              </a:rPr>
              <a:t>v</a:t>
            </a:r>
            <a:r>
              <a:rPr lang="en-US" sz="2004" b="0" i="0" spc="0" baseline="0">
                <a:latin typeface="Arial"/>
              </a:rPr>
              <a:t>es stealing</a:t>
            </a:r>
            <a:r>
              <a:rPr lang="en-US" sz="2004" b="0" i="0" spc="-16" baseline="0">
                <a:latin typeface="Arial"/>
              </a:rPr>
              <a:t> </a:t>
            </a:r>
            <a:r>
              <a:rPr lang="en-US" sz="2004" b="0" i="0" spc="0" baseline="0">
                <a:latin typeface="Arial"/>
              </a:rPr>
              <a:t>credit</a:t>
            </a:r>
            <a:r>
              <a:rPr lang="en-US" sz="2004" b="0" i="0" spc="-32" baseline="0">
                <a:latin typeface="Arial"/>
              </a:rPr>
              <a:t> </a:t>
            </a:r>
            <a:r>
              <a:rPr lang="en-US" sz="2004" b="0" i="0" spc="0" baseline="0">
                <a:latin typeface="Arial"/>
              </a:rPr>
              <a:t>card</a:t>
            </a:r>
            <a:r>
              <a:rPr lang="en-US" sz="2004" b="0" i="0" spc="-28" baseline="0">
                <a:latin typeface="Arial"/>
              </a:rPr>
              <a:t> </a:t>
            </a:r>
            <a:r>
              <a:rPr lang="en-US" sz="2004" b="0" i="0" spc="0" baseline="0">
                <a:latin typeface="Arial"/>
              </a:rPr>
              <a:t>numbers</a:t>
            </a:r>
          </a:p>
        </p:txBody>
      </p:sp>
      <p:sp>
        <p:nvSpPr>
          <p:cNvPr id="425" name="Rectangle 425"/>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711">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
        <p:nvSpPr>
          <p:cNvPr id="2" name="Star: 5 Points 1">
            <a:extLst>
              <a:ext uri="{FF2B5EF4-FFF2-40B4-BE49-F238E27FC236}">
                <a16:creationId xmlns:a16="http://schemas.microsoft.com/office/drawing/2014/main" id="{EC2AA088-1451-95D4-6359-B21A469AAE73}"/>
              </a:ext>
            </a:extLst>
          </p:cNvPr>
          <p:cNvSpPr/>
          <p:nvPr/>
        </p:nvSpPr>
        <p:spPr>
          <a:xfrm>
            <a:off x="10522415" y="2350673"/>
            <a:ext cx="1370012" cy="1137424"/>
          </a:xfrm>
          <a:prstGeom prst="star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D856F613-88FF-E75E-A037-D1AD03A36231}"/>
                  </a:ext>
                </a:extLst>
              </p14:cNvPr>
              <p14:cNvContentPartPr/>
              <p14:nvPr/>
            </p14:nvContentPartPr>
            <p14:xfrm>
              <a:off x="7480827" y="1844673"/>
              <a:ext cx="1512720" cy="50760"/>
            </p14:xfrm>
          </p:contentPart>
        </mc:Choice>
        <mc:Fallback xmlns="">
          <p:pic>
            <p:nvPicPr>
              <p:cNvPr id="3" name="Ink 2">
                <a:extLst>
                  <a:ext uri="{FF2B5EF4-FFF2-40B4-BE49-F238E27FC236}">
                    <a16:creationId xmlns:a16="http://schemas.microsoft.com/office/drawing/2014/main" id="{D856F613-88FF-E75E-A037-D1AD03A36231}"/>
                  </a:ext>
                </a:extLst>
              </p:cNvPr>
              <p:cNvPicPr/>
              <p:nvPr/>
            </p:nvPicPr>
            <p:blipFill>
              <a:blip r:embed="rId7"/>
              <a:stretch>
                <a:fillRect/>
              </a:stretch>
            </p:blipFill>
            <p:spPr>
              <a:xfrm>
                <a:off x="7468227" y="1832073"/>
                <a:ext cx="153756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A2B4FAB4-A7FF-F542-38F8-52528A36097E}"/>
                  </a:ext>
                </a:extLst>
              </p14:cNvPr>
              <p14:cNvContentPartPr/>
              <p14:nvPr/>
            </p14:nvContentPartPr>
            <p14:xfrm>
              <a:off x="2257587" y="2112513"/>
              <a:ext cx="1377720" cy="69840"/>
            </p14:xfrm>
          </p:contentPart>
        </mc:Choice>
        <mc:Fallback xmlns="">
          <p:pic>
            <p:nvPicPr>
              <p:cNvPr id="4" name="Ink 3">
                <a:extLst>
                  <a:ext uri="{FF2B5EF4-FFF2-40B4-BE49-F238E27FC236}">
                    <a16:creationId xmlns:a16="http://schemas.microsoft.com/office/drawing/2014/main" id="{A2B4FAB4-A7FF-F542-38F8-52528A36097E}"/>
                  </a:ext>
                </a:extLst>
              </p:cNvPr>
              <p:cNvPicPr/>
              <p:nvPr/>
            </p:nvPicPr>
            <p:blipFill>
              <a:blip r:embed="rId9"/>
              <a:stretch>
                <a:fillRect/>
              </a:stretch>
            </p:blipFill>
            <p:spPr>
              <a:xfrm>
                <a:off x="2244987" y="2099913"/>
                <a:ext cx="140256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AFADE5B0-1461-0598-6AD4-5A088BE37095}"/>
                  </a:ext>
                </a:extLst>
              </p14:cNvPr>
              <p14:cNvContentPartPr/>
              <p14:nvPr/>
            </p14:nvContentPartPr>
            <p14:xfrm>
              <a:off x="2232387" y="2611473"/>
              <a:ext cx="1533960" cy="50760"/>
            </p14:xfrm>
          </p:contentPart>
        </mc:Choice>
        <mc:Fallback xmlns="">
          <p:pic>
            <p:nvPicPr>
              <p:cNvPr id="5" name="Ink 4">
                <a:extLst>
                  <a:ext uri="{FF2B5EF4-FFF2-40B4-BE49-F238E27FC236}">
                    <a16:creationId xmlns:a16="http://schemas.microsoft.com/office/drawing/2014/main" id="{AFADE5B0-1461-0598-6AD4-5A088BE37095}"/>
                  </a:ext>
                </a:extLst>
              </p:cNvPr>
              <p:cNvPicPr/>
              <p:nvPr/>
            </p:nvPicPr>
            <p:blipFill>
              <a:blip r:embed="rId11"/>
              <a:stretch>
                <a:fillRect/>
              </a:stretch>
            </p:blipFill>
            <p:spPr>
              <a:xfrm>
                <a:off x="2219790" y="2598962"/>
                <a:ext cx="1558794" cy="75425"/>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Freeform 117"/>
          <p:cNvSpPr/>
          <p:nvPr/>
        </p:nvSpPr>
        <p:spPr>
          <a:xfrm>
            <a:off x="0" y="0"/>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8" name="Picture 11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87452" y="362713"/>
            <a:ext cx="2453639" cy="1940051"/>
          </a:xfrm>
          <a:prstGeom prst="rect">
            <a:avLst/>
          </a:prstGeom>
          <a:noFill/>
        </p:spPr>
      </p:pic>
      <p:pic>
        <p:nvPicPr>
          <p:cNvPr id="119" name="Picture 1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829689" y="1581278"/>
            <a:ext cx="1370012" cy="1340904"/>
          </a:xfrm>
          <a:prstGeom prst="rect">
            <a:avLst/>
          </a:prstGeom>
          <a:noFill/>
        </p:spPr>
      </p:pic>
      <p:pic>
        <p:nvPicPr>
          <p:cNvPr id="120" name="Picture 1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36004" y="3357042"/>
            <a:ext cx="1370545" cy="1221308"/>
          </a:xfrm>
          <a:prstGeom prst="rect">
            <a:avLst/>
          </a:prstGeom>
          <a:noFill/>
        </p:spPr>
      </p:pic>
      <p:pic>
        <p:nvPicPr>
          <p:cNvPr id="121" name="Picture 1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173480" y="2604517"/>
            <a:ext cx="1467611" cy="1222247"/>
          </a:xfrm>
          <a:prstGeom prst="rect">
            <a:avLst/>
          </a:prstGeom>
          <a:noFill/>
        </p:spPr>
      </p:pic>
      <p:pic>
        <p:nvPicPr>
          <p:cNvPr id="122" name="Picture 12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187452" y="4535425"/>
            <a:ext cx="795527" cy="795527"/>
          </a:xfrm>
          <a:prstGeom prst="rect">
            <a:avLst/>
          </a:prstGeom>
          <a:noFill/>
        </p:spPr>
      </p:pic>
      <p:pic>
        <p:nvPicPr>
          <p:cNvPr id="123" name="Picture 12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a:xfrm>
            <a:off x="982980" y="4805173"/>
            <a:ext cx="336804" cy="649223"/>
          </a:xfrm>
          <a:prstGeom prst="rect">
            <a:avLst/>
          </a:prstGeom>
          <a:noFill/>
        </p:spPr>
      </p:pic>
      <p:pic>
        <p:nvPicPr>
          <p:cNvPr id="124" name="Picture 12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pic>
        <p:nvPicPr>
          <p:cNvPr id="125" name="Picture 10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sp>
        <p:nvSpPr>
          <p:cNvPr id="126" name="Rectangle 126"/>
          <p:cNvSpPr/>
          <p:nvPr/>
        </p:nvSpPr>
        <p:spPr>
          <a:xfrm>
            <a:off x="3522598" y="2116761"/>
            <a:ext cx="1798307" cy="475520"/>
          </a:xfrm>
          <a:prstGeom prst="rect">
            <a:avLst/>
          </a:prstGeom>
        </p:spPr>
        <p:txBody>
          <a:bodyPr wrap="none" lIns="0" tIns="0" rIns="0" bIns="0">
            <a:spAutoFit/>
          </a:bodyPr>
          <a:lstStyle/>
          <a:p>
            <a:pPr marL="0"/>
            <a:r>
              <a:rPr lang="en-US" sz="2798" b="1" i="0" spc="0" baseline="0">
                <a:solidFill>
                  <a:srgbClr val="0080A9"/>
                </a:solidFill>
                <a:latin typeface="Arial"/>
              </a:rPr>
              <a:t>O</a:t>
            </a:r>
            <a:r>
              <a:rPr lang="en-US" sz="2798" b="1" i="0" spc="-11" baseline="0">
                <a:solidFill>
                  <a:srgbClr val="0080A9"/>
                </a:solidFill>
                <a:latin typeface="Arial"/>
              </a:rPr>
              <a:t>b</a:t>
            </a:r>
            <a:r>
              <a:rPr lang="en-US" sz="2798" b="1" i="0" spc="0" baseline="0">
                <a:solidFill>
                  <a:srgbClr val="0080A9"/>
                </a:solidFill>
                <a:latin typeface="Arial"/>
              </a:rPr>
              <a:t>jectives</a:t>
            </a:r>
          </a:p>
        </p:txBody>
      </p:sp>
      <p:sp>
        <p:nvSpPr>
          <p:cNvPr id="127" name="Rectangle 127"/>
          <p:cNvSpPr/>
          <p:nvPr/>
        </p:nvSpPr>
        <p:spPr>
          <a:xfrm>
            <a:off x="4165980" y="2903282"/>
            <a:ext cx="5905976" cy="1008546"/>
          </a:xfrm>
          <a:prstGeom prst="rect">
            <a:avLst/>
          </a:prstGeom>
        </p:spPr>
        <p:txBody>
          <a:bodyPr wrap="none" lIns="0" tIns="0" rIns="0" bIns="0" anchor="t">
            <a:spAutoFit/>
          </a:bodyPr>
          <a:lstStyle/>
          <a:p>
            <a:pPr marL="0"/>
            <a:r>
              <a:rPr lang="en-US" sz="2004" b="1" i="0" spc="0" baseline="0">
                <a:solidFill>
                  <a:srgbClr val="0080A9"/>
                </a:solidFill>
                <a:latin typeface="Arial"/>
              </a:rPr>
              <a:t>1.</a:t>
            </a:r>
            <a:r>
              <a:rPr lang="en-US" sz="2004" b="1" i="0" spc="541" baseline="0">
                <a:solidFill>
                  <a:srgbClr val="0080A9"/>
                </a:solidFill>
                <a:latin typeface="Arial"/>
              </a:rPr>
              <a:t>1</a:t>
            </a:r>
            <a:r>
              <a:rPr lang="en-US" sz="2004" b="0" i="0" spc="0" baseline="0">
                <a:latin typeface="Arial"/>
              </a:rPr>
              <a:t>Describe</a:t>
            </a:r>
            <a:r>
              <a:rPr lang="en-US" sz="2004" b="0" i="0" spc="-42" baseline="0">
                <a:latin typeface="Arial"/>
              </a:rPr>
              <a:t> </a:t>
            </a:r>
            <a:r>
              <a:rPr lang="en-US" sz="2004" b="0" i="0" spc="0" baseline="0">
                <a:latin typeface="Arial"/>
              </a:rPr>
              <a:t>the</a:t>
            </a:r>
            <a:r>
              <a:rPr lang="en-US" sz="2004" b="0" i="0" spc="-18" baseline="0">
                <a:latin typeface="Arial"/>
              </a:rPr>
              <a:t> </a:t>
            </a:r>
            <a:r>
              <a:rPr lang="en-US" sz="2004" b="0" i="0" spc="0" baseline="0">
                <a:latin typeface="Arial"/>
              </a:rPr>
              <a:t>challenges</a:t>
            </a:r>
            <a:r>
              <a:rPr lang="en-US" sz="2004" b="0" i="0" spc="-24" baseline="0">
                <a:latin typeface="Arial"/>
              </a:rPr>
              <a:t> </a:t>
            </a:r>
            <a:r>
              <a:rPr lang="en-US" sz="2004" b="0" i="0" spc="0" baseline="0">
                <a:latin typeface="Arial"/>
              </a:rPr>
              <a:t>of</a:t>
            </a:r>
            <a:r>
              <a:rPr lang="en-US" sz="2004" b="0" i="0" spc="-20" baseline="0">
                <a:latin typeface="Arial"/>
              </a:rPr>
              <a:t> </a:t>
            </a:r>
            <a:r>
              <a:rPr lang="en-US" sz="2004" b="0" i="0" spc="0" baseline="0">
                <a:latin typeface="Arial"/>
              </a:rPr>
              <a:t>securing</a:t>
            </a:r>
            <a:r>
              <a:rPr lang="en-US" sz="2004" b="0" i="0" spc="-30" baseline="0">
                <a:latin typeface="Arial"/>
              </a:rPr>
              <a:t> </a:t>
            </a:r>
            <a:r>
              <a:rPr lang="en-US" sz="2004" b="0" i="0" spc="0" baseline="0">
                <a:latin typeface="Arial"/>
              </a:rPr>
              <a:t>information</a:t>
            </a:r>
          </a:p>
          <a:p>
            <a:pPr marL="0">
              <a:lnSpc>
                <a:spcPct val="136363"/>
              </a:lnSpc>
            </a:pPr>
            <a:r>
              <a:rPr lang="en-US" sz="2004" b="1" i="0" spc="0" baseline="0">
                <a:solidFill>
                  <a:srgbClr val="0080A9"/>
                </a:solidFill>
                <a:latin typeface="Arial"/>
              </a:rPr>
              <a:t>1.</a:t>
            </a:r>
            <a:r>
              <a:rPr lang="en-US" sz="2004" b="1" i="0" spc="541" baseline="0">
                <a:solidFill>
                  <a:srgbClr val="0080A9"/>
                </a:solidFill>
                <a:latin typeface="Arial"/>
              </a:rPr>
              <a:t>2</a:t>
            </a:r>
            <a:r>
              <a:rPr lang="en-US" sz="2004" b="0" i="0" spc="0" baseline="0">
                <a:latin typeface="Arial"/>
              </a:rPr>
              <a:t>Define</a:t>
            </a:r>
            <a:r>
              <a:rPr lang="en-US" sz="2004" b="0" i="0" spc="-20" baseline="0">
                <a:latin typeface="Arial"/>
              </a:rPr>
              <a:t> </a:t>
            </a:r>
            <a:r>
              <a:rPr lang="en-US" sz="2004" b="0" i="0" spc="0" baseline="0">
                <a:latin typeface="Arial"/>
              </a:rPr>
              <a:t>information</a:t>
            </a:r>
            <a:r>
              <a:rPr lang="en-US" sz="2004" b="0" i="0" spc="-28" baseline="0">
                <a:latin typeface="Arial"/>
              </a:rPr>
              <a:t> </a:t>
            </a:r>
            <a:r>
              <a:rPr lang="en-US" sz="2004" b="0" i="0" spc="0" baseline="0">
                <a:latin typeface="Arial"/>
              </a:rPr>
              <a:t>security</a:t>
            </a:r>
            <a:r>
              <a:rPr lang="en-US" sz="2004" b="0" i="0" spc="-30" baseline="0">
                <a:latin typeface="Arial"/>
              </a:rPr>
              <a:t> </a:t>
            </a:r>
            <a:r>
              <a:rPr lang="en-US" sz="2004" b="0" i="0" spc="0" baseline="0">
                <a:latin typeface="Arial"/>
              </a:rPr>
              <a:t>and</a:t>
            </a:r>
            <a:r>
              <a:rPr lang="en-US" sz="2004" b="0" i="0" spc="-12" baseline="0">
                <a:latin typeface="Arial"/>
              </a:rPr>
              <a:t> </a:t>
            </a:r>
            <a:r>
              <a:rPr lang="en-US" sz="2004" b="0" i="0" spc="0" baseline="0">
                <a:latin typeface="Arial"/>
              </a:rPr>
              <a:t>explain why</a:t>
            </a:r>
            <a:r>
              <a:rPr lang="en-US" sz="2004" b="0" i="0" spc="-22" baseline="0">
                <a:latin typeface="Arial"/>
              </a:rPr>
              <a:t> </a:t>
            </a:r>
            <a:r>
              <a:rPr lang="en-US" sz="2004" b="0" i="0" spc="0" baseline="0">
                <a:latin typeface="Arial"/>
              </a:rPr>
              <a:t>it is </a:t>
            </a:r>
          </a:p>
          <a:p>
            <a:pPr marL="0">
              <a:lnSpc>
                <a:spcPct val="90909"/>
              </a:lnSpc>
            </a:pPr>
            <a:r>
              <a:rPr lang="en-US" sz="2004" b="0" i="0" spc="0" baseline="0">
                <a:latin typeface="Arial"/>
              </a:rPr>
              <a:t>important</a:t>
            </a:r>
          </a:p>
        </p:txBody>
      </p:sp>
      <p:sp>
        <p:nvSpPr>
          <p:cNvPr id="128" name="Rectangle 128"/>
          <p:cNvSpPr/>
          <p:nvPr/>
        </p:nvSpPr>
        <p:spPr>
          <a:xfrm>
            <a:off x="4165980" y="4122483"/>
            <a:ext cx="5828006" cy="589329"/>
          </a:xfrm>
          <a:prstGeom prst="rect">
            <a:avLst/>
          </a:prstGeom>
        </p:spPr>
        <p:txBody>
          <a:bodyPr wrap="none" lIns="0" tIns="0" rIns="0" bIns="0" anchor="t">
            <a:spAutoFit/>
          </a:bodyPr>
          <a:lstStyle/>
          <a:p>
            <a:pPr marL="0"/>
            <a:r>
              <a:rPr lang="en-US" sz="2004" b="1" i="0" spc="0" baseline="0">
                <a:solidFill>
                  <a:srgbClr val="0080A9"/>
                </a:solidFill>
                <a:latin typeface="Arial"/>
              </a:rPr>
              <a:t>1.2</a:t>
            </a:r>
            <a:r>
              <a:rPr lang="en-US" sz="2004" b="1" i="0" spc="-15" baseline="0">
                <a:solidFill>
                  <a:srgbClr val="0080A9"/>
                </a:solidFill>
                <a:latin typeface="Arial"/>
              </a:rPr>
              <a:t> </a:t>
            </a:r>
            <a:r>
              <a:rPr lang="en-US" sz="2004" b="0" i="0" spc="0" baseline="0">
                <a:latin typeface="Arial"/>
              </a:rPr>
              <a:t>Identi</a:t>
            </a:r>
            <a:r>
              <a:rPr lang="en-US" sz="2004" b="0" i="0" spc="-10" baseline="0">
                <a:latin typeface="Arial"/>
              </a:rPr>
              <a:t>f</a:t>
            </a:r>
            <a:r>
              <a:rPr lang="en-US" sz="2004" b="0" i="0" spc="0" baseline="0">
                <a:latin typeface="Arial"/>
              </a:rPr>
              <a:t>y</a:t>
            </a:r>
            <a:r>
              <a:rPr lang="en-US" sz="2004" b="0" i="0" spc="-24" baseline="0">
                <a:latin typeface="Arial"/>
              </a:rPr>
              <a:t> </a:t>
            </a:r>
            <a:r>
              <a:rPr lang="en-US" sz="2004" b="0" i="0" spc="0" baseline="0">
                <a:latin typeface="Arial"/>
              </a:rPr>
              <a:t>the</a:t>
            </a:r>
            <a:r>
              <a:rPr lang="en-US" sz="2004" b="0" i="0" spc="-18" baseline="0">
                <a:latin typeface="Arial"/>
              </a:rPr>
              <a:t> </a:t>
            </a:r>
            <a:r>
              <a:rPr lang="en-US" sz="2004" b="0" i="0" spc="0" baseline="0">
                <a:latin typeface="Arial"/>
              </a:rPr>
              <a:t>t</a:t>
            </a:r>
            <a:r>
              <a:rPr lang="en-US" sz="2004" b="0" i="0" spc="-12" baseline="0">
                <a:latin typeface="Arial"/>
              </a:rPr>
              <a:t>y</a:t>
            </a:r>
            <a:r>
              <a:rPr lang="en-US" sz="2004" b="0" i="0" spc="0" baseline="0">
                <a:latin typeface="Arial"/>
              </a:rPr>
              <a:t>pes</a:t>
            </a:r>
            <a:r>
              <a:rPr lang="en-US" sz="2004" b="0" i="0" spc="-18" baseline="0">
                <a:latin typeface="Arial"/>
              </a:rPr>
              <a:t> </a:t>
            </a:r>
            <a:r>
              <a:rPr lang="en-US" sz="2004" b="0" i="0" spc="0" baseline="0">
                <a:latin typeface="Arial"/>
              </a:rPr>
              <a:t>of attackers</a:t>
            </a:r>
            <a:r>
              <a:rPr lang="en-US" sz="2004" b="0" i="0" spc="-48" baseline="0">
                <a:latin typeface="Arial"/>
              </a:rPr>
              <a:t> </a:t>
            </a:r>
            <a:r>
              <a:rPr lang="en-US" sz="2004" b="0" i="0" spc="0" baseline="0">
                <a:latin typeface="Arial"/>
              </a:rPr>
              <a:t>that</a:t>
            </a:r>
            <a:r>
              <a:rPr lang="en-US" sz="2004" b="0" i="0" spc="-18" baseline="0">
                <a:latin typeface="Arial"/>
              </a:rPr>
              <a:t> </a:t>
            </a:r>
            <a:r>
              <a:rPr lang="en-US" sz="2004" b="0" i="0" spc="0" baseline="0">
                <a:latin typeface="Arial"/>
              </a:rPr>
              <a:t>are</a:t>
            </a:r>
            <a:r>
              <a:rPr lang="en-US" sz="2004" b="0" i="0" spc="-16" baseline="0">
                <a:latin typeface="Arial"/>
              </a:rPr>
              <a:t> </a:t>
            </a:r>
            <a:r>
              <a:rPr lang="en-US" sz="2004" b="0" i="0" spc="0" baseline="0">
                <a:latin typeface="Arial"/>
              </a:rPr>
              <a:t>common </a:t>
            </a:r>
          </a:p>
          <a:p>
            <a:pPr marL="0">
              <a:lnSpc>
                <a:spcPct val="90909"/>
              </a:lnSpc>
            </a:pPr>
            <a:r>
              <a:rPr lang="en-US" sz="2006" b="0" i="0" spc="0" baseline="0">
                <a:latin typeface="Arial"/>
              </a:rPr>
              <a:t>today</a:t>
            </a:r>
          </a:p>
        </p:txBody>
      </p:sp>
      <p:sp>
        <p:nvSpPr>
          <p:cNvPr id="129" name="Rectangle 129"/>
          <p:cNvSpPr/>
          <p:nvPr/>
        </p:nvSpPr>
        <p:spPr>
          <a:xfrm>
            <a:off x="4165980" y="4884736"/>
            <a:ext cx="5375763" cy="340531"/>
          </a:xfrm>
          <a:prstGeom prst="rect">
            <a:avLst/>
          </a:prstGeom>
        </p:spPr>
        <p:txBody>
          <a:bodyPr wrap="none" lIns="0" tIns="0" rIns="0" bIns="0">
            <a:spAutoFit/>
          </a:bodyPr>
          <a:lstStyle/>
          <a:p>
            <a:pPr marL="0"/>
            <a:r>
              <a:rPr lang="en-US" sz="2004" b="1" i="0" spc="0" baseline="0">
                <a:solidFill>
                  <a:srgbClr val="0080A9"/>
                </a:solidFill>
                <a:latin typeface="Arial"/>
              </a:rPr>
              <a:t>1.</a:t>
            </a:r>
            <a:r>
              <a:rPr lang="en-US" sz="2004" b="1" i="0" spc="541" baseline="0">
                <a:solidFill>
                  <a:srgbClr val="0080A9"/>
                </a:solidFill>
                <a:latin typeface="Arial"/>
              </a:rPr>
              <a:t>3</a:t>
            </a:r>
            <a:r>
              <a:rPr lang="en-US" sz="2004" b="0" i="0" spc="0" baseline="0">
                <a:latin typeface="Arial"/>
              </a:rPr>
              <a:t>Describe</a:t>
            </a:r>
            <a:r>
              <a:rPr lang="en-US" sz="2004" b="0" i="0" spc="-42" baseline="0">
                <a:latin typeface="Arial"/>
              </a:rPr>
              <a:t> </a:t>
            </a:r>
            <a:r>
              <a:rPr lang="en-US" sz="2004" b="0" i="0" spc="0" baseline="0">
                <a:latin typeface="Arial"/>
              </a:rPr>
              <a:t>the</a:t>
            </a:r>
            <a:r>
              <a:rPr lang="en-US" sz="2004" b="0" i="0" spc="-18" baseline="0">
                <a:latin typeface="Arial"/>
              </a:rPr>
              <a:t> </a:t>
            </a:r>
            <a:r>
              <a:rPr lang="en-US" sz="2004" b="0" i="0" spc="0" baseline="0">
                <a:latin typeface="Arial"/>
              </a:rPr>
              <a:t>fi</a:t>
            </a:r>
            <a:r>
              <a:rPr lang="en-US" sz="2004" b="0" i="0" spc="-12" baseline="0">
                <a:latin typeface="Arial"/>
              </a:rPr>
              <a:t>v</a:t>
            </a:r>
            <a:r>
              <a:rPr lang="en-US" sz="2004" b="0" i="0" spc="0" baseline="0">
                <a:latin typeface="Arial"/>
              </a:rPr>
              <a:t>e basic</a:t>
            </a:r>
            <a:r>
              <a:rPr lang="en-US" sz="2004" b="0" i="0" spc="-24" baseline="0">
                <a:latin typeface="Arial"/>
              </a:rPr>
              <a:t> </a:t>
            </a:r>
            <a:r>
              <a:rPr lang="en-US" sz="2004" b="0" i="0" spc="0" baseline="0">
                <a:latin typeface="Arial"/>
              </a:rPr>
              <a:t>principles</a:t>
            </a:r>
            <a:r>
              <a:rPr lang="en-US" sz="2004" b="0" i="0" spc="-30" baseline="0">
                <a:latin typeface="Arial"/>
              </a:rPr>
              <a:t> </a:t>
            </a:r>
            <a:r>
              <a:rPr lang="en-US" sz="2004" b="0" i="0" spc="0" baseline="0">
                <a:latin typeface="Arial"/>
              </a:rPr>
              <a:t>of</a:t>
            </a:r>
            <a:r>
              <a:rPr lang="en-US" sz="2004" b="0" i="0" spc="-20" baseline="0">
                <a:latin typeface="Arial"/>
              </a:rPr>
              <a:t> </a:t>
            </a:r>
            <a:r>
              <a:rPr lang="en-US" sz="2004" b="0" i="0" spc="0" baseline="0">
                <a:latin typeface="Arial"/>
              </a:rPr>
              <a:t>defense</a:t>
            </a:r>
          </a:p>
        </p:txBody>
      </p:sp>
      <p:sp>
        <p:nvSpPr>
          <p:cNvPr id="130" name="Rectangle 130"/>
          <p:cNvSpPr/>
          <p:nvPr/>
        </p:nvSpPr>
        <p:spPr>
          <a:xfrm>
            <a:off x="3221735" y="6367004"/>
            <a:ext cx="6671826" cy="243143"/>
          </a:xfrm>
          <a:prstGeom prst="rect">
            <a:avLst/>
          </a:prstGeom>
        </p:spPr>
        <p:txBody>
          <a:bodyPr wrap="none" lIns="0" tIns="0" rIns="0" bIns="0" anchor="t">
            <a:spAutoFit/>
          </a:bodyPr>
          <a:lstStyle/>
          <a:p>
            <a:pPr marL="0"/>
            <a:r>
              <a:rPr lang="en-US" sz="803" b="0" i="0" spc="0" baseline="0">
                <a:latin typeface="Arial"/>
              </a:rPr>
              <a:t>© 2018 Cengage.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permitted in a license distributed </a:t>
            </a:r>
            <a:r>
              <a:rPr lang="en-US" sz="803" b="0" i="0" spc="-16" baseline="0">
                <a:latin typeface="Arial"/>
              </a:rPr>
              <a:t>w</a:t>
            </a:r>
            <a:r>
              <a:rPr lang="en-US" sz="803" b="0" i="0" spc="0" baseline="0">
                <a:latin typeface="Arial"/>
              </a:rPr>
              <a:t>ith a certain </a:t>
            </a:r>
          </a:p>
          <a:p>
            <a:pPr marL="1397635">
              <a:lnSpc>
                <a:spcPct val="90814"/>
              </a:lnSpc>
            </a:pPr>
            <a:r>
              <a:rPr lang="en-US" sz="803" b="0" i="0" spc="0" baseline="0">
                <a:latin typeface="Arial"/>
              </a:rPr>
              <a:t>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
        <p:nvSpPr>
          <p:cNvPr id="2" name="Star: 5 Points 1">
            <a:extLst>
              <a:ext uri="{FF2B5EF4-FFF2-40B4-BE49-F238E27FC236}">
                <a16:creationId xmlns:a16="http://schemas.microsoft.com/office/drawing/2014/main" id="{1AB92F54-4071-5522-DD61-2F443563EDE1}"/>
              </a:ext>
            </a:extLst>
          </p:cNvPr>
          <p:cNvSpPr/>
          <p:nvPr/>
        </p:nvSpPr>
        <p:spPr>
          <a:xfrm>
            <a:off x="10192215" y="847493"/>
            <a:ext cx="1370012" cy="1137424"/>
          </a:xfrm>
          <a:prstGeom prst="star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Freeform 426"/>
          <p:cNvSpPr/>
          <p:nvPr/>
        </p:nvSpPr>
        <p:spPr>
          <a:xfrm>
            <a:off x="0" y="10297"/>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27" name="Picture 10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428" name="Picture 1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429" name="Picture 1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430" name="Picture 1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431" name="Rectangle 431"/>
          <p:cNvSpPr/>
          <p:nvPr/>
        </p:nvSpPr>
        <p:spPr>
          <a:xfrm>
            <a:off x="11390121" y="6559220"/>
            <a:ext cx="103584" cy="122528"/>
          </a:xfrm>
          <a:prstGeom prst="rect">
            <a:avLst/>
          </a:prstGeom>
        </p:spPr>
        <p:txBody>
          <a:bodyPr wrap="none" lIns="0" tIns="0" rIns="0" bIns="0">
            <a:spAutoFit/>
          </a:bodyPr>
          <a:lstStyle/>
          <a:p>
            <a:pPr marL="0"/>
            <a:r>
              <a:rPr lang="en-US" sz="803" b="0" i="0" spc="0" baseline="0">
                <a:solidFill>
                  <a:srgbClr val="898989"/>
                </a:solidFill>
                <a:latin typeface="Calibri"/>
              </a:rPr>
              <a:t>19</a:t>
            </a:r>
          </a:p>
        </p:txBody>
      </p:sp>
      <p:sp>
        <p:nvSpPr>
          <p:cNvPr id="432" name="Rectangle 432"/>
          <p:cNvSpPr/>
          <p:nvPr/>
        </p:nvSpPr>
        <p:spPr>
          <a:xfrm>
            <a:off x="2286254" y="254523"/>
            <a:ext cx="4056560" cy="430118"/>
          </a:xfrm>
          <a:prstGeom prst="rect">
            <a:avLst/>
          </a:prstGeom>
        </p:spPr>
        <p:txBody>
          <a:bodyPr wrap="none" lIns="0" tIns="0" rIns="0" bIns="0" anchor="t">
            <a:spAutoFit/>
          </a:bodyPr>
          <a:lstStyle/>
          <a:p>
            <a:pPr marL="0"/>
            <a:r>
              <a:rPr lang="en-US" sz="2750" b="1" i="0" spc="0" baseline="0">
                <a:solidFill>
                  <a:srgbClr val="0080A9"/>
                </a:solidFill>
                <a:highlight>
                  <a:srgbClr val="FFFF00"/>
                </a:highlight>
                <a:latin typeface="Arial"/>
              </a:rPr>
              <a:t>Thwarting Identit</a:t>
            </a:r>
            <a:r>
              <a:rPr lang="en-US" sz="2750" b="1" i="0" spc="-30" baseline="0">
                <a:solidFill>
                  <a:srgbClr val="0080A9"/>
                </a:solidFill>
                <a:highlight>
                  <a:srgbClr val="FFFF00"/>
                </a:highlight>
                <a:latin typeface="Arial"/>
              </a:rPr>
              <a:t>y</a:t>
            </a:r>
            <a:r>
              <a:rPr lang="en-US" sz="2750" b="1" i="0" spc="0" baseline="0">
                <a:solidFill>
                  <a:srgbClr val="0080A9"/>
                </a:solidFill>
                <a:highlight>
                  <a:srgbClr val="FFFF00"/>
                </a:highlight>
                <a:latin typeface="Arial"/>
              </a:rPr>
              <a:t> Theft</a:t>
            </a:r>
            <a:endParaRPr lang="en-US" sz="2750" b="1" i="0" spc="0" baseline="0">
              <a:solidFill>
                <a:srgbClr val="0080A9"/>
              </a:solidFill>
              <a:highlight>
                <a:srgbClr val="FFFF00"/>
              </a:highlight>
              <a:latin typeface="Arial"/>
              <a:cs typeface="Arial"/>
            </a:endParaRPr>
          </a:p>
        </p:txBody>
      </p:sp>
      <p:sp>
        <p:nvSpPr>
          <p:cNvPr id="433" name="Rectangle 433"/>
          <p:cNvSpPr/>
          <p:nvPr/>
        </p:nvSpPr>
        <p:spPr>
          <a:xfrm>
            <a:off x="1889505" y="1499044"/>
            <a:ext cx="1553681" cy="340531"/>
          </a:xfrm>
          <a:prstGeom prst="rect">
            <a:avLst/>
          </a:prstGeom>
        </p:spPr>
        <p:txBody>
          <a:bodyPr wrap="none" lIns="0" tIns="0" rIns="0" bIns="0">
            <a:spAutoFit/>
          </a:bodyPr>
          <a:lstStyle/>
          <a:p>
            <a:pPr marL="0"/>
            <a:r>
              <a:rPr lang="en-US" sz="2004" b="0" i="0" spc="654" baseline="0">
                <a:solidFill>
                  <a:srgbClr val="055C91"/>
                </a:solidFill>
                <a:latin typeface="ArialMT"/>
              </a:rPr>
              <a:t>•</a:t>
            </a:r>
            <a:r>
              <a:rPr lang="en-US" sz="2004" b="0" i="0" spc="0" baseline="0">
                <a:latin typeface="Arial"/>
              </a:rPr>
              <a:t>Identi</a:t>
            </a:r>
            <a:r>
              <a:rPr lang="en-US" sz="2004" b="0" i="0" spc="-10" baseline="0">
                <a:latin typeface="Arial"/>
              </a:rPr>
              <a:t>t</a:t>
            </a:r>
            <a:r>
              <a:rPr lang="en-US" sz="2004" b="0" i="0" spc="0" baseline="0">
                <a:latin typeface="Arial"/>
              </a:rPr>
              <a:t>y</a:t>
            </a:r>
            <a:r>
              <a:rPr lang="en-US" sz="2004" b="0" i="0" spc="-24" baseline="0">
                <a:latin typeface="Arial"/>
              </a:rPr>
              <a:t> </a:t>
            </a:r>
            <a:r>
              <a:rPr lang="en-US" sz="2004" b="0" i="0" spc="0" baseline="0">
                <a:latin typeface="Arial"/>
              </a:rPr>
              <a:t>theft</a:t>
            </a:r>
          </a:p>
        </p:txBody>
      </p:sp>
      <p:sp>
        <p:nvSpPr>
          <p:cNvPr id="434" name="Rectangle 434"/>
          <p:cNvSpPr/>
          <p:nvPr/>
        </p:nvSpPr>
        <p:spPr>
          <a:xfrm>
            <a:off x="2118105" y="1880044"/>
            <a:ext cx="5469959" cy="308418"/>
          </a:xfrm>
          <a:prstGeom prst="rect">
            <a:avLst/>
          </a:prstGeom>
        </p:spPr>
        <p:txBody>
          <a:bodyPr wrap="none" lIns="0" tIns="0" rIns="0" bIns="0" anchor="t">
            <a:spAutoFit/>
          </a:bodyPr>
          <a:lstStyle/>
          <a:p>
            <a:pPr marL="0"/>
            <a:r>
              <a:rPr lang="en-US" sz="2000" b="0" i="0" spc="654" baseline="0">
                <a:solidFill>
                  <a:srgbClr val="0D3857"/>
                </a:solidFill>
                <a:latin typeface="ArialMT"/>
              </a:rPr>
              <a:t>•</a:t>
            </a:r>
            <a:r>
              <a:rPr lang="en-US" sz="2000" b="0" i="0" spc="0" baseline="0">
                <a:highlight>
                  <a:srgbClr val="FFFF00"/>
                </a:highlight>
                <a:latin typeface="ArialMT"/>
              </a:rPr>
              <a:t>S</a:t>
            </a:r>
            <a:r>
              <a:rPr lang="en-US" sz="2000" b="0" i="0" spc="-10" baseline="0">
                <a:highlight>
                  <a:srgbClr val="FFFF00"/>
                </a:highlight>
                <a:latin typeface="ArialMT"/>
              </a:rPr>
              <a:t>t</a:t>
            </a:r>
            <a:r>
              <a:rPr lang="en-US" sz="2000" b="0" i="0" spc="0" baseline="0">
                <a:highlight>
                  <a:srgbClr val="FFFF00"/>
                </a:highlight>
                <a:latin typeface="ArialMT"/>
              </a:rPr>
              <a:t>ealing another</a:t>
            </a:r>
            <a:r>
              <a:rPr lang="en-US" sz="2000" b="0" i="0" spc="-42" baseline="0">
                <a:highlight>
                  <a:srgbClr val="FFFF00"/>
                </a:highlight>
                <a:latin typeface="ArialMT"/>
              </a:rPr>
              <a:t> </a:t>
            </a:r>
            <a:r>
              <a:rPr lang="en-US" sz="2000" b="0" i="0" spc="0" baseline="0">
                <a:highlight>
                  <a:srgbClr val="FFFF00"/>
                </a:highlight>
                <a:latin typeface="ArialMT"/>
              </a:rPr>
              <a:t>person</a:t>
            </a:r>
            <a:r>
              <a:rPr lang="en-US" sz="2000" b="0" i="0" spc="-36" baseline="0">
                <a:highlight>
                  <a:srgbClr val="FFFF00"/>
                </a:highlight>
                <a:latin typeface="ArialMT"/>
              </a:rPr>
              <a:t>’</a:t>
            </a:r>
            <a:r>
              <a:rPr lang="en-US" sz="2000" b="0" i="0" spc="0" baseline="0">
                <a:highlight>
                  <a:srgbClr val="FFFF00"/>
                </a:highlight>
                <a:latin typeface="ArialMT"/>
              </a:rPr>
              <a:t>s</a:t>
            </a:r>
            <a:r>
              <a:rPr lang="en-US" sz="2000" b="0" i="0" spc="-36" baseline="0">
                <a:highlight>
                  <a:srgbClr val="FFFF00"/>
                </a:highlight>
                <a:latin typeface="ArialMT"/>
              </a:rPr>
              <a:t> </a:t>
            </a:r>
            <a:r>
              <a:rPr lang="en-US" sz="2000" b="0" i="0" spc="0" baseline="0">
                <a:highlight>
                  <a:srgbClr val="FFFF00"/>
                </a:highlight>
                <a:latin typeface="ArialMT"/>
              </a:rPr>
              <a:t>personal</a:t>
            </a:r>
            <a:r>
              <a:rPr lang="en-US" sz="2000" b="0" i="0" spc="-26" baseline="0">
                <a:highlight>
                  <a:srgbClr val="FFFF00"/>
                </a:highlight>
                <a:latin typeface="ArialMT"/>
              </a:rPr>
              <a:t> </a:t>
            </a:r>
            <a:r>
              <a:rPr lang="en-US" sz="2000" b="0" i="0" spc="0" baseline="0">
                <a:highlight>
                  <a:srgbClr val="FFFF00"/>
                </a:highlight>
                <a:latin typeface="ArialMT"/>
              </a:rPr>
              <a:t>information</a:t>
            </a:r>
            <a:endParaRPr lang="en-US" sz="2000">
              <a:solidFill>
                <a:srgbClr val="000000"/>
              </a:solidFill>
              <a:highlight>
                <a:srgbClr val="FFFF00"/>
              </a:highlight>
              <a:latin typeface="ArialMT"/>
              <a:cs typeface="ArialMT"/>
            </a:endParaRPr>
          </a:p>
        </p:txBody>
      </p:sp>
      <p:sp>
        <p:nvSpPr>
          <p:cNvPr id="435" name="Rectangle 435"/>
          <p:cNvSpPr/>
          <p:nvPr/>
        </p:nvSpPr>
        <p:spPr>
          <a:xfrm>
            <a:off x="1889505" y="2261044"/>
            <a:ext cx="4073551" cy="681533"/>
          </a:xfrm>
          <a:prstGeom prst="rect">
            <a:avLst/>
          </a:prstGeom>
        </p:spPr>
        <p:txBody>
          <a:bodyPr wrap="none" lIns="0" tIns="0" rIns="0" bIns="0" anchor="t">
            <a:spAutoFit/>
          </a:bodyPr>
          <a:lstStyle/>
          <a:p>
            <a:pPr marL="228600"/>
            <a:r>
              <a:rPr lang="en-US" sz="2000" b="0" i="0" spc="654" baseline="0">
                <a:solidFill>
                  <a:srgbClr val="0D3857"/>
                </a:solidFill>
                <a:latin typeface="ArialMT"/>
              </a:rPr>
              <a:t>•</a:t>
            </a:r>
            <a:r>
              <a:rPr lang="en-US" sz="2000" b="0" i="0" spc="0" baseline="0">
                <a:latin typeface="Arial"/>
              </a:rPr>
              <a:t>Usually</a:t>
            </a:r>
            <a:r>
              <a:rPr lang="en-US" sz="2000" b="0" i="0" spc="-10" baseline="0">
                <a:latin typeface="Arial"/>
              </a:rPr>
              <a:t> </a:t>
            </a:r>
            <a:r>
              <a:rPr lang="en-US" sz="2000" b="0" i="0" spc="0" baseline="0">
                <a:latin typeface="Arial"/>
              </a:rPr>
              <a:t>using</a:t>
            </a:r>
            <a:r>
              <a:rPr lang="en-US" sz="2000" b="0" i="0" spc="-14" baseline="0">
                <a:latin typeface="Arial"/>
              </a:rPr>
              <a:t> </a:t>
            </a:r>
            <a:r>
              <a:rPr lang="en-US" sz="2000" b="0" i="0" spc="0" baseline="0">
                <a:latin typeface="Arial"/>
              </a:rPr>
              <a:t>it</a:t>
            </a:r>
            <a:r>
              <a:rPr lang="en-US" sz="2000" b="0" i="0" spc="-12" baseline="0">
                <a:latin typeface="Arial"/>
              </a:rPr>
              <a:t> </a:t>
            </a:r>
            <a:r>
              <a:rPr lang="en-US" sz="2000" b="0" i="0" spc="0" baseline="0">
                <a:latin typeface="Arial"/>
              </a:rPr>
              <a:t>for</a:t>
            </a:r>
            <a:r>
              <a:rPr lang="en-US" sz="2000" b="0" i="0" spc="-28" baseline="0">
                <a:latin typeface="Arial"/>
              </a:rPr>
              <a:t> </a:t>
            </a:r>
            <a:r>
              <a:rPr lang="en-US" sz="2000" b="0" i="0" spc="0" baseline="0">
                <a:highlight>
                  <a:srgbClr val="FFFF00"/>
                </a:highlight>
                <a:latin typeface="Arial"/>
              </a:rPr>
              <a:t>financial gain</a:t>
            </a:r>
            <a:endParaRPr lang="en-US" sz="2000">
              <a:solidFill>
                <a:srgbClr val="000000"/>
              </a:solidFill>
              <a:highlight>
                <a:srgbClr val="FFFF00"/>
              </a:highlight>
              <a:latin typeface="Arial"/>
              <a:cs typeface="Arial"/>
            </a:endParaRPr>
          </a:p>
          <a:p>
            <a:pPr marL="0">
              <a:lnSpc>
                <a:spcPct val="136401"/>
              </a:lnSpc>
            </a:pPr>
            <a:r>
              <a:rPr lang="en-US" sz="2000" b="0" i="0" spc="654" baseline="0">
                <a:solidFill>
                  <a:srgbClr val="055C91"/>
                </a:solidFill>
                <a:latin typeface="ArialMT"/>
              </a:rPr>
              <a:t>•</a:t>
            </a:r>
            <a:r>
              <a:rPr lang="en-US" sz="2000" b="0" i="0" spc="0" baseline="0">
                <a:latin typeface="Arial"/>
              </a:rPr>
              <a:t>E</a:t>
            </a:r>
            <a:r>
              <a:rPr lang="en-US" sz="2000" b="0" i="0" spc="-10" baseline="0">
                <a:latin typeface="Arial"/>
              </a:rPr>
              <a:t>x</a:t>
            </a:r>
            <a:r>
              <a:rPr lang="en-US" sz="2000" b="0" i="0" spc="0" baseline="0">
                <a:latin typeface="Arial"/>
              </a:rPr>
              <a:t>ample:</a:t>
            </a:r>
          </a:p>
        </p:txBody>
      </p:sp>
      <p:sp>
        <p:nvSpPr>
          <p:cNvPr id="436" name="Rectangle 436"/>
          <p:cNvSpPr/>
          <p:nvPr/>
        </p:nvSpPr>
        <p:spPr>
          <a:xfrm>
            <a:off x="2118105" y="3099498"/>
            <a:ext cx="2377045" cy="340531"/>
          </a:xfrm>
          <a:prstGeom prst="rect">
            <a:avLst/>
          </a:prstGeom>
        </p:spPr>
        <p:txBody>
          <a:bodyPr wrap="none" lIns="0" tIns="0" rIns="0" bIns="0">
            <a:spAutoFit/>
          </a:bodyPr>
          <a:lstStyle/>
          <a:p>
            <a:pPr marL="0"/>
            <a:r>
              <a:rPr lang="en-US" sz="2004" b="0" i="0" spc="654" baseline="0">
                <a:solidFill>
                  <a:srgbClr val="0D3857"/>
                </a:solidFill>
                <a:latin typeface="ArialMT"/>
              </a:rPr>
              <a:t>•</a:t>
            </a:r>
            <a:r>
              <a:rPr lang="en-US" sz="2004" b="0" i="0" spc="0" baseline="0">
                <a:latin typeface="ArialMT"/>
              </a:rPr>
              <a:t>S</a:t>
            </a:r>
            <a:r>
              <a:rPr lang="en-US" sz="2004" b="0" i="0" spc="-10" baseline="0">
                <a:latin typeface="ArialMT"/>
              </a:rPr>
              <a:t>t</a:t>
            </a:r>
            <a:r>
              <a:rPr lang="en-US" sz="2004" b="0" i="0" spc="0" baseline="0">
                <a:latin typeface="ArialMT"/>
              </a:rPr>
              <a:t>eal person</a:t>
            </a:r>
            <a:r>
              <a:rPr lang="en-US" sz="2004" b="0" i="0" spc="-34" baseline="0">
                <a:latin typeface="ArialMT"/>
              </a:rPr>
              <a:t>’</a:t>
            </a:r>
            <a:r>
              <a:rPr lang="en-US" sz="2004" b="0" i="0" spc="0" baseline="0">
                <a:latin typeface="ArialMT"/>
              </a:rPr>
              <a:t>s</a:t>
            </a:r>
            <a:r>
              <a:rPr lang="en-US" sz="2004" b="0" i="0" spc="-36" baseline="0">
                <a:latin typeface="ArialMT"/>
              </a:rPr>
              <a:t> </a:t>
            </a:r>
            <a:r>
              <a:rPr lang="en-US" sz="2004" b="0" i="0" spc="0" baseline="0">
                <a:latin typeface="ArialMT"/>
              </a:rPr>
              <a:t>S</a:t>
            </a:r>
            <a:r>
              <a:rPr lang="en-US" sz="2004" b="0" i="0" spc="0" baseline="0">
                <a:latin typeface="Arial"/>
              </a:rPr>
              <a:t>SN</a:t>
            </a:r>
          </a:p>
        </p:txBody>
      </p:sp>
      <p:sp>
        <p:nvSpPr>
          <p:cNvPr id="437" name="Rectangle 437"/>
          <p:cNvSpPr/>
          <p:nvPr/>
        </p:nvSpPr>
        <p:spPr>
          <a:xfrm>
            <a:off x="2118105" y="3480498"/>
            <a:ext cx="7927325" cy="340531"/>
          </a:xfrm>
          <a:prstGeom prst="rect">
            <a:avLst/>
          </a:prstGeom>
        </p:spPr>
        <p:txBody>
          <a:bodyPr wrap="none" lIns="0" tIns="0" rIns="0" bIns="0">
            <a:spAutoFit/>
          </a:bodyPr>
          <a:lstStyle/>
          <a:p>
            <a:pPr marL="0"/>
            <a:r>
              <a:rPr lang="en-US" sz="2004" b="0" i="0" spc="654" baseline="0">
                <a:solidFill>
                  <a:srgbClr val="0D3857"/>
                </a:solidFill>
                <a:latin typeface="ArialMT"/>
              </a:rPr>
              <a:t>•</a:t>
            </a:r>
            <a:r>
              <a:rPr lang="en-US" sz="2004" b="0" i="0" spc="0" baseline="0">
                <a:latin typeface="Arial"/>
              </a:rPr>
              <a:t>Create</a:t>
            </a:r>
            <a:r>
              <a:rPr lang="en-US" sz="2004" b="0" i="0" spc="-28" baseline="0">
                <a:latin typeface="Arial"/>
              </a:rPr>
              <a:t> </a:t>
            </a:r>
            <a:r>
              <a:rPr lang="en-US" sz="2004" b="0" i="0" spc="0" baseline="0">
                <a:latin typeface="Arial"/>
              </a:rPr>
              <a:t>new</a:t>
            </a:r>
            <a:r>
              <a:rPr lang="en-US" sz="2004" b="0" i="0" spc="-18" baseline="0">
                <a:latin typeface="Arial"/>
              </a:rPr>
              <a:t> </a:t>
            </a:r>
            <a:r>
              <a:rPr lang="en-US" sz="2004" b="0" i="0" spc="0" baseline="0">
                <a:latin typeface="Arial"/>
              </a:rPr>
              <a:t>credit</a:t>
            </a:r>
            <a:r>
              <a:rPr lang="en-US" sz="2004" b="0" i="0" spc="-32" baseline="0">
                <a:latin typeface="Arial"/>
              </a:rPr>
              <a:t> </a:t>
            </a:r>
            <a:r>
              <a:rPr lang="en-US" sz="2004" b="0" i="0" spc="0" baseline="0">
                <a:latin typeface="Arial"/>
              </a:rPr>
              <a:t>card</a:t>
            </a:r>
            <a:r>
              <a:rPr lang="en-US" sz="2004" b="0" i="0" spc="-30" baseline="0">
                <a:latin typeface="Arial"/>
              </a:rPr>
              <a:t> </a:t>
            </a:r>
            <a:r>
              <a:rPr lang="en-US" sz="2004" b="0" i="0" spc="0" baseline="0">
                <a:latin typeface="Arial"/>
              </a:rPr>
              <a:t>account</a:t>
            </a:r>
            <a:r>
              <a:rPr lang="en-US" sz="2004" b="0" i="0" spc="-42" baseline="0">
                <a:latin typeface="Arial"/>
              </a:rPr>
              <a:t> </a:t>
            </a:r>
            <a:r>
              <a:rPr lang="en-US" sz="2004" b="0" i="0" spc="0" baseline="0">
                <a:latin typeface="Arial"/>
              </a:rPr>
              <a:t>to</a:t>
            </a:r>
            <a:r>
              <a:rPr lang="en-US" sz="2004" b="0" i="0" spc="-20" baseline="0">
                <a:latin typeface="Arial"/>
              </a:rPr>
              <a:t> </a:t>
            </a:r>
            <a:r>
              <a:rPr lang="en-US" sz="2004" b="0" i="0" spc="0" baseline="0">
                <a:latin typeface="Arial"/>
              </a:rPr>
              <a:t>charge</a:t>
            </a:r>
            <a:r>
              <a:rPr lang="en-US" sz="2004" b="0" i="0" spc="-26" baseline="0">
                <a:latin typeface="Arial"/>
              </a:rPr>
              <a:t> </a:t>
            </a:r>
            <a:r>
              <a:rPr lang="en-US" sz="2004" b="0" i="0" spc="0" baseline="0">
                <a:latin typeface="Arial"/>
              </a:rPr>
              <a:t>purchases</a:t>
            </a:r>
            <a:r>
              <a:rPr lang="en-US" sz="2004" b="0" i="0" spc="-42" baseline="0">
                <a:latin typeface="Arial"/>
              </a:rPr>
              <a:t> </a:t>
            </a:r>
            <a:r>
              <a:rPr lang="en-US" sz="2004" b="0" i="0" spc="0" baseline="0">
                <a:latin typeface="Arial"/>
              </a:rPr>
              <a:t>and</a:t>
            </a:r>
            <a:r>
              <a:rPr lang="en-US" sz="2004" b="0" i="0" spc="-12" baseline="0">
                <a:latin typeface="Arial"/>
              </a:rPr>
              <a:t> </a:t>
            </a:r>
            <a:r>
              <a:rPr lang="en-US" sz="2004" b="0" i="0" spc="0" baseline="0">
                <a:latin typeface="Arial"/>
              </a:rPr>
              <a:t>leave them </a:t>
            </a:r>
          </a:p>
        </p:txBody>
      </p:sp>
      <p:sp>
        <p:nvSpPr>
          <p:cNvPr id="438" name="Rectangle 438"/>
          <p:cNvSpPr/>
          <p:nvPr/>
        </p:nvSpPr>
        <p:spPr>
          <a:xfrm>
            <a:off x="2290317" y="3785298"/>
            <a:ext cx="771045" cy="307777"/>
          </a:xfrm>
          <a:prstGeom prst="rect">
            <a:avLst/>
          </a:prstGeom>
        </p:spPr>
        <p:txBody>
          <a:bodyPr wrap="none" lIns="0" tIns="0" rIns="0" bIns="0" anchor="t">
            <a:spAutoFit/>
          </a:bodyPr>
          <a:lstStyle/>
          <a:p>
            <a:pPr marL="0"/>
            <a:r>
              <a:rPr lang="en-US" sz="2000">
                <a:latin typeface="Arial"/>
              </a:rPr>
              <a:t>unpaid</a:t>
            </a:r>
            <a:endParaRPr lang="en-US" sz="2004" b="0" i="0" spc="0" baseline="0">
              <a:latin typeface="Arial"/>
            </a:endParaRPr>
          </a:p>
        </p:txBody>
      </p:sp>
      <p:sp>
        <p:nvSpPr>
          <p:cNvPr id="439" name="Rectangle 439"/>
          <p:cNvSpPr/>
          <p:nvPr/>
        </p:nvSpPr>
        <p:spPr>
          <a:xfrm>
            <a:off x="2118105" y="4396717"/>
            <a:ext cx="3051970" cy="340531"/>
          </a:xfrm>
          <a:prstGeom prst="rect">
            <a:avLst/>
          </a:prstGeom>
        </p:spPr>
        <p:txBody>
          <a:bodyPr wrap="none" lIns="0" tIns="0" rIns="0" bIns="0">
            <a:spAutoFit/>
          </a:bodyPr>
          <a:lstStyle/>
          <a:p>
            <a:pPr marL="0"/>
            <a:r>
              <a:rPr lang="en-US" sz="2004" b="0" i="0" spc="654" baseline="0">
                <a:solidFill>
                  <a:srgbClr val="0D3857"/>
                </a:solidFill>
                <a:latin typeface="ArialMT"/>
              </a:rPr>
              <a:t>•</a:t>
            </a:r>
            <a:r>
              <a:rPr lang="en-US" sz="2004" b="0" i="0" spc="0" baseline="0">
                <a:latin typeface="Arial"/>
              </a:rPr>
              <a:t>File fraudulent</a:t>
            </a:r>
            <a:r>
              <a:rPr lang="en-US" sz="2004" b="0" i="0" spc="-44" baseline="0">
                <a:latin typeface="Arial"/>
              </a:rPr>
              <a:t> </a:t>
            </a:r>
            <a:r>
              <a:rPr lang="en-US" sz="2004" b="0" i="0" spc="0" baseline="0">
                <a:latin typeface="Arial"/>
              </a:rPr>
              <a:t>ta</a:t>
            </a:r>
            <a:r>
              <a:rPr lang="en-US" sz="2004" b="0" i="0" spc="-10" baseline="0">
                <a:latin typeface="Arial"/>
              </a:rPr>
              <a:t>x</a:t>
            </a:r>
            <a:r>
              <a:rPr lang="en-US" sz="2004" b="0" i="0" spc="0" baseline="0">
                <a:latin typeface="Arial"/>
              </a:rPr>
              <a:t> returns</a:t>
            </a:r>
          </a:p>
        </p:txBody>
      </p:sp>
      <p:sp>
        <p:nvSpPr>
          <p:cNvPr id="440" name="Rectangle 440"/>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
        <p:nvSpPr>
          <p:cNvPr id="2" name="Star: 5 Points 1">
            <a:extLst>
              <a:ext uri="{FF2B5EF4-FFF2-40B4-BE49-F238E27FC236}">
                <a16:creationId xmlns:a16="http://schemas.microsoft.com/office/drawing/2014/main" id="{1A9AA17F-EACB-9657-050C-192CF79C04E5}"/>
              </a:ext>
            </a:extLst>
          </p:cNvPr>
          <p:cNvSpPr/>
          <p:nvPr/>
        </p:nvSpPr>
        <p:spPr>
          <a:xfrm>
            <a:off x="10366298" y="1372863"/>
            <a:ext cx="1370012" cy="1137424"/>
          </a:xfrm>
          <a:prstGeom prst="star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Freeform 441"/>
          <p:cNvSpPr/>
          <p:nvPr/>
        </p:nvSpPr>
        <p:spPr>
          <a:xfrm>
            <a:off x="0" y="0"/>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a:t>v</a:t>
            </a:r>
          </a:p>
        </p:txBody>
      </p:sp>
      <p:pic>
        <p:nvPicPr>
          <p:cNvPr id="442" name="Picture 10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443" name="Picture 13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444" name="Picture 13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445" name="Picture 12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446" name="Rectangle 446"/>
          <p:cNvSpPr/>
          <p:nvPr/>
        </p:nvSpPr>
        <p:spPr>
          <a:xfrm>
            <a:off x="11390121" y="6559220"/>
            <a:ext cx="103584" cy="122528"/>
          </a:xfrm>
          <a:prstGeom prst="rect">
            <a:avLst/>
          </a:prstGeom>
        </p:spPr>
        <p:txBody>
          <a:bodyPr wrap="none" lIns="0" tIns="0" rIns="0" bIns="0">
            <a:spAutoFit/>
          </a:bodyPr>
          <a:lstStyle/>
          <a:p>
            <a:pPr marL="0"/>
            <a:r>
              <a:rPr lang="en-US" sz="803" b="0" i="0" spc="0" baseline="0">
                <a:solidFill>
                  <a:srgbClr val="898989"/>
                </a:solidFill>
                <a:latin typeface="Calibri"/>
              </a:rPr>
              <a:t>20</a:t>
            </a:r>
          </a:p>
        </p:txBody>
      </p:sp>
      <p:sp>
        <p:nvSpPr>
          <p:cNvPr id="447" name="Rectangle 447"/>
          <p:cNvSpPr/>
          <p:nvPr/>
        </p:nvSpPr>
        <p:spPr>
          <a:xfrm>
            <a:off x="2286254" y="254523"/>
            <a:ext cx="5160906" cy="475112"/>
          </a:xfrm>
          <a:prstGeom prst="rect">
            <a:avLst/>
          </a:prstGeom>
        </p:spPr>
        <p:txBody>
          <a:bodyPr wrap="none" lIns="0" tIns="0" rIns="0" bIns="0">
            <a:spAutoFit/>
          </a:bodyPr>
          <a:lstStyle/>
          <a:p>
            <a:pPr marL="0"/>
            <a:r>
              <a:rPr lang="en-US" sz="2795" b="1" i="0" spc="-111" baseline="0">
                <a:solidFill>
                  <a:srgbClr val="0080A9"/>
                </a:solidFill>
                <a:latin typeface="Arial"/>
              </a:rPr>
              <a:t>A</a:t>
            </a:r>
            <a:r>
              <a:rPr lang="en-US" sz="2795" b="1" i="0" spc="0" baseline="0">
                <a:solidFill>
                  <a:srgbClr val="0080A9"/>
                </a:solidFill>
                <a:latin typeface="Arial"/>
              </a:rPr>
              <a:t>voiding Legal Co</a:t>
            </a:r>
            <a:r>
              <a:rPr lang="en-US" sz="2795" b="1" i="0" spc="-11" baseline="0">
                <a:solidFill>
                  <a:srgbClr val="0080A9"/>
                </a:solidFill>
                <a:latin typeface="Arial"/>
              </a:rPr>
              <a:t>n</a:t>
            </a:r>
            <a:r>
              <a:rPr lang="en-US" sz="2795" b="1" i="0" spc="0" baseline="0">
                <a:solidFill>
                  <a:srgbClr val="0080A9"/>
                </a:solidFill>
                <a:latin typeface="Arial"/>
              </a:rPr>
              <a:t>sequences</a:t>
            </a:r>
          </a:p>
        </p:txBody>
      </p:sp>
      <p:sp>
        <p:nvSpPr>
          <p:cNvPr id="448" name="Rectangle 448"/>
          <p:cNvSpPr/>
          <p:nvPr/>
        </p:nvSpPr>
        <p:spPr>
          <a:xfrm>
            <a:off x="1889505" y="1499044"/>
            <a:ext cx="4660763" cy="308418"/>
          </a:xfrm>
          <a:prstGeom prst="rect">
            <a:avLst/>
          </a:prstGeom>
        </p:spPr>
        <p:txBody>
          <a:bodyPr wrap="none" lIns="0" tIns="0" rIns="0" bIns="0" anchor="t">
            <a:spAutoFit/>
          </a:bodyPr>
          <a:lstStyle/>
          <a:p>
            <a:pPr marL="0"/>
            <a:r>
              <a:rPr lang="en-US" sz="2000" b="0" i="0" spc="654" baseline="0">
                <a:solidFill>
                  <a:srgbClr val="055C91"/>
                </a:solidFill>
                <a:latin typeface="ArialMT"/>
              </a:rPr>
              <a:t>•</a:t>
            </a:r>
            <a:r>
              <a:rPr lang="en-US" sz="2000" b="0" i="0" spc="0" baseline="0">
                <a:highlight>
                  <a:srgbClr val="FFFF00"/>
                </a:highlight>
                <a:latin typeface="Arial"/>
              </a:rPr>
              <a:t>Laws</a:t>
            </a:r>
            <a:r>
              <a:rPr lang="en-US" sz="2000" b="0" i="0" spc="-24" baseline="0">
                <a:highlight>
                  <a:srgbClr val="FFFF00"/>
                </a:highlight>
                <a:latin typeface="Arial"/>
              </a:rPr>
              <a:t> </a:t>
            </a:r>
            <a:r>
              <a:rPr lang="en-US" sz="2000" b="0" i="0" spc="0" baseline="0">
                <a:latin typeface="Arial"/>
              </a:rPr>
              <a:t>protecting</a:t>
            </a:r>
            <a:r>
              <a:rPr lang="en-US" sz="2000" b="0" i="0" spc="-28" baseline="0">
                <a:latin typeface="Arial"/>
              </a:rPr>
              <a:t> </a:t>
            </a:r>
            <a:r>
              <a:rPr lang="en-US" sz="2000" b="0" i="0" spc="0" baseline="0">
                <a:latin typeface="Arial"/>
              </a:rPr>
              <a:t>electronic</a:t>
            </a:r>
            <a:r>
              <a:rPr lang="en-US" sz="2000" b="0" i="0" spc="-42" baseline="0">
                <a:latin typeface="Arial"/>
              </a:rPr>
              <a:t> </a:t>
            </a:r>
            <a:r>
              <a:rPr lang="en-US" sz="2000" b="0" i="0" spc="0" baseline="0">
                <a:latin typeface="Arial"/>
              </a:rPr>
              <a:t>data</a:t>
            </a:r>
            <a:r>
              <a:rPr lang="en-US" sz="2000" b="0" i="0" spc="-16" baseline="0">
                <a:latin typeface="Arial"/>
              </a:rPr>
              <a:t> </a:t>
            </a:r>
            <a:r>
              <a:rPr lang="en-US" sz="2000" b="0" i="0" spc="0" baseline="0">
                <a:latin typeface="Arial"/>
              </a:rPr>
              <a:t>privacy:</a:t>
            </a:r>
          </a:p>
        </p:txBody>
      </p:sp>
      <p:sp>
        <p:nvSpPr>
          <p:cNvPr id="449" name="Rectangle 449"/>
          <p:cNvSpPr/>
          <p:nvPr/>
        </p:nvSpPr>
        <p:spPr>
          <a:xfrm>
            <a:off x="2118105" y="1880044"/>
            <a:ext cx="8257326" cy="340531"/>
          </a:xfrm>
          <a:prstGeom prst="rect">
            <a:avLst/>
          </a:prstGeom>
        </p:spPr>
        <p:txBody>
          <a:bodyPr wrap="none" lIns="0" tIns="0" rIns="0" bIns="0">
            <a:spAutoFit/>
          </a:bodyPr>
          <a:lstStyle/>
          <a:p>
            <a:pPr marL="0"/>
            <a:r>
              <a:rPr lang="en-US" sz="2004" b="0" i="0" spc="654" baseline="0">
                <a:solidFill>
                  <a:srgbClr val="0D3857"/>
                </a:solidFill>
                <a:latin typeface="ArialMT"/>
              </a:rPr>
              <a:t>•</a:t>
            </a:r>
            <a:r>
              <a:rPr lang="en-US" sz="2004" b="0" i="0" spc="0" baseline="0">
                <a:latin typeface="Arial"/>
              </a:rPr>
              <a:t>The</a:t>
            </a:r>
            <a:r>
              <a:rPr lang="en-US" sz="2004" b="0" i="0" spc="-14" baseline="0">
                <a:latin typeface="Arial"/>
              </a:rPr>
              <a:t> </a:t>
            </a:r>
            <a:r>
              <a:rPr lang="en-US" sz="2004" b="0" i="0" spc="0" baseline="0">
                <a:latin typeface="Arial"/>
              </a:rPr>
              <a:t>Health</a:t>
            </a:r>
            <a:r>
              <a:rPr lang="en-US" sz="2004" b="0" i="0" spc="-20" baseline="0">
                <a:latin typeface="Arial"/>
              </a:rPr>
              <a:t> </a:t>
            </a:r>
            <a:r>
              <a:rPr lang="en-US" sz="2004" b="0" i="0" spc="0" baseline="0">
                <a:latin typeface="Arial"/>
              </a:rPr>
              <a:t>Insurance</a:t>
            </a:r>
            <a:r>
              <a:rPr lang="en-US" sz="2004" b="0" i="0" spc="-40" baseline="0">
                <a:latin typeface="Arial"/>
              </a:rPr>
              <a:t> </a:t>
            </a:r>
            <a:r>
              <a:rPr lang="en-US" sz="2004" b="0" i="0" spc="0" baseline="0">
                <a:latin typeface="Arial"/>
              </a:rPr>
              <a:t>Portability</a:t>
            </a:r>
            <a:r>
              <a:rPr lang="en-US" sz="2004" b="0" i="0" spc="-12" baseline="0">
                <a:latin typeface="Arial"/>
              </a:rPr>
              <a:t> </a:t>
            </a:r>
            <a:r>
              <a:rPr lang="en-US" sz="2004" b="0" i="0" spc="0" baseline="0">
                <a:latin typeface="Arial"/>
              </a:rPr>
              <a:t>and</a:t>
            </a:r>
            <a:r>
              <a:rPr lang="en-US" sz="2004" b="0" i="0" spc="-132" baseline="0">
                <a:latin typeface="Arial"/>
              </a:rPr>
              <a:t> </a:t>
            </a:r>
            <a:r>
              <a:rPr lang="en-US" sz="2004" b="0" i="0" spc="0" baseline="0">
                <a:latin typeface="Arial"/>
              </a:rPr>
              <a:t>Accountabilit</a:t>
            </a:r>
            <a:r>
              <a:rPr lang="en-US" sz="2004" b="0" i="0" spc="-10" baseline="0">
                <a:latin typeface="Arial"/>
              </a:rPr>
              <a:t>y</a:t>
            </a:r>
            <a:r>
              <a:rPr lang="en-US" sz="2004" b="0" i="0" spc="-124" baseline="0">
                <a:latin typeface="Arial"/>
              </a:rPr>
              <a:t> </a:t>
            </a:r>
            <a:r>
              <a:rPr lang="en-US" sz="2004" b="0" i="0" spc="0" baseline="0">
                <a:latin typeface="Arial"/>
              </a:rPr>
              <a:t>Act of</a:t>
            </a:r>
            <a:r>
              <a:rPr lang="en-US" sz="2004" b="0" i="0" spc="-20" baseline="0">
                <a:latin typeface="Arial"/>
              </a:rPr>
              <a:t> </a:t>
            </a:r>
            <a:r>
              <a:rPr lang="en-US" sz="2004" b="0" i="0" spc="0" baseline="0">
                <a:latin typeface="Arial"/>
              </a:rPr>
              <a:t>1996</a:t>
            </a:r>
            <a:r>
              <a:rPr lang="en-US" sz="2004" b="0" i="0" spc="-18" baseline="0">
                <a:latin typeface="Arial"/>
              </a:rPr>
              <a:t> </a:t>
            </a:r>
            <a:r>
              <a:rPr lang="en-US" sz="2004" b="0" i="0" spc="0" baseline="0">
                <a:latin typeface="Arial"/>
              </a:rPr>
              <a:t>(HIPAA)</a:t>
            </a:r>
          </a:p>
        </p:txBody>
      </p:sp>
      <p:sp>
        <p:nvSpPr>
          <p:cNvPr id="450" name="Rectangle 450"/>
          <p:cNvSpPr/>
          <p:nvPr/>
        </p:nvSpPr>
        <p:spPr>
          <a:xfrm>
            <a:off x="2118105" y="2261044"/>
            <a:ext cx="4885385" cy="340531"/>
          </a:xfrm>
          <a:prstGeom prst="rect">
            <a:avLst/>
          </a:prstGeom>
        </p:spPr>
        <p:txBody>
          <a:bodyPr wrap="none" lIns="0" tIns="0" rIns="0" bIns="0">
            <a:spAutoFit/>
          </a:bodyPr>
          <a:lstStyle/>
          <a:p>
            <a:pPr marL="0"/>
            <a:r>
              <a:rPr lang="en-US" sz="2004" b="0" i="0" spc="654" baseline="0">
                <a:solidFill>
                  <a:srgbClr val="0D3857"/>
                </a:solidFill>
                <a:latin typeface="ArialMT"/>
              </a:rPr>
              <a:t>•</a:t>
            </a:r>
            <a:r>
              <a:rPr lang="en-US" sz="2004" b="0" i="0" spc="0" baseline="0">
                <a:latin typeface="Arial"/>
              </a:rPr>
              <a:t>The</a:t>
            </a:r>
            <a:r>
              <a:rPr lang="en-US" sz="2004" b="0" i="0" spc="-14" baseline="0">
                <a:latin typeface="Arial"/>
              </a:rPr>
              <a:t> </a:t>
            </a:r>
            <a:r>
              <a:rPr lang="en-US" sz="2004" b="0" i="0" spc="0" baseline="0">
                <a:latin typeface="Arial"/>
              </a:rPr>
              <a:t>Sarbanes-</a:t>
            </a:r>
            <a:r>
              <a:rPr lang="en-US" sz="2004" b="0" i="0" spc="-12" baseline="0">
                <a:latin typeface="Arial"/>
              </a:rPr>
              <a:t>O</a:t>
            </a:r>
            <a:r>
              <a:rPr lang="en-US" sz="2004" b="0" i="0" spc="0" baseline="0">
                <a:latin typeface="Arial"/>
              </a:rPr>
              <a:t>xley</a:t>
            </a:r>
            <a:r>
              <a:rPr lang="en-US" sz="2004" b="0" i="0" spc="-142" baseline="0">
                <a:latin typeface="Arial"/>
              </a:rPr>
              <a:t> </a:t>
            </a:r>
            <a:r>
              <a:rPr lang="en-US" sz="2004" b="0" i="0" spc="0" baseline="0">
                <a:latin typeface="Arial"/>
              </a:rPr>
              <a:t>Act</a:t>
            </a:r>
            <a:r>
              <a:rPr lang="en-US" sz="2004" b="0" i="0" spc="-20" baseline="0">
                <a:latin typeface="Arial"/>
              </a:rPr>
              <a:t> </a:t>
            </a:r>
            <a:r>
              <a:rPr lang="en-US" sz="2004" b="0" i="0" spc="0" baseline="0">
                <a:latin typeface="Arial"/>
              </a:rPr>
              <a:t>of 2002</a:t>
            </a:r>
            <a:r>
              <a:rPr lang="en-US" sz="2004" b="0" i="0" spc="-30" baseline="0">
                <a:latin typeface="Arial"/>
              </a:rPr>
              <a:t> </a:t>
            </a:r>
            <a:r>
              <a:rPr lang="en-US" sz="2004" b="0" i="0" spc="0" baseline="0">
                <a:latin typeface="Arial"/>
              </a:rPr>
              <a:t>(Sarbox)</a:t>
            </a:r>
          </a:p>
        </p:txBody>
      </p:sp>
      <p:sp>
        <p:nvSpPr>
          <p:cNvPr id="451" name="Rectangle 451"/>
          <p:cNvSpPr/>
          <p:nvPr/>
        </p:nvSpPr>
        <p:spPr>
          <a:xfrm>
            <a:off x="2118105" y="2642298"/>
            <a:ext cx="4344838" cy="340531"/>
          </a:xfrm>
          <a:prstGeom prst="rect">
            <a:avLst/>
          </a:prstGeom>
        </p:spPr>
        <p:txBody>
          <a:bodyPr wrap="none" lIns="0" tIns="0" rIns="0" bIns="0">
            <a:spAutoFit/>
          </a:bodyPr>
          <a:lstStyle/>
          <a:p>
            <a:pPr marL="0"/>
            <a:r>
              <a:rPr lang="en-US" sz="2004" b="0" i="0" spc="654" baseline="0">
                <a:solidFill>
                  <a:srgbClr val="0D3857"/>
                </a:solidFill>
                <a:latin typeface="ArialMT"/>
              </a:rPr>
              <a:t>•</a:t>
            </a:r>
            <a:r>
              <a:rPr lang="en-US" sz="2004" b="0" i="0" spc="0" baseline="0">
                <a:latin typeface="Arial"/>
              </a:rPr>
              <a:t>The</a:t>
            </a:r>
            <a:r>
              <a:rPr lang="en-US" sz="2004" b="0" i="0" spc="-14" baseline="0">
                <a:latin typeface="Arial"/>
              </a:rPr>
              <a:t> </a:t>
            </a:r>
            <a:r>
              <a:rPr lang="en-US" sz="2004" b="0" i="0" spc="0" baseline="0">
                <a:latin typeface="Arial"/>
              </a:rPr>
              <a:t>Gramm-</a:t>
            </a:r>
            <a:r>
              <a:rPr lang="en-US" sz="2004" b="0" i="0" spc="-10" baseline="0">
                <a:latin typeface="Arial"/>
              </a:rPr>
              <a:t>L</a:t>
            </a:r>
            <a:r>
              <a:rPr lang="en-US" sz="2004" b="0" i="0" spc="0" baseline="0">
                <a:latin typeface="Arial"/>
              </a:rPr>
              <a:t>each-Bliley</a:t>
            </a:r>
            <a:r>
              <a:rPr lang="en-US" sz="2004" b="0" i="0" spc="-130" baseline="0">
                <a:latin typeface="Arial"/>
              </a:rPr>
              <a:t> </a:t>
            </a:r>
            <a:r>
              <a:rPr lang="en-US" sz="2004" b="0" i="0" spc="0" baseline="0">
                <a:latin typeface="Arial"/>
              </a:rPr>
              <a:t>Act</a:t>
            </a:r>
            <a:r>
              <a:rPr lang="en-US" sz="2004" b="0" i="0" spc="-20" baseline="0">
                <a:latin typeface="Arial"/>
              </a:rPr>
              <a:t> </a:t>
            </a:r>
            <a:r>
              <a:rPr lang="en-US" sz="2004" b="0" i="0" spc="0" baseline="0">
                <a:latin typeface="Arial"/>
              </a:rPr>
              <a:t>(GLBA)</a:t>
            </a:r>
          </a:p>
        </p:txBody>
      </p:sp>
      <p:sp>
        <p:nvSpPr>
          <p:cNvPr id="452" name="Rectangle 452"/>
          <p:cNvSpPr/>
          <p:nvPr/>
        </p:nvSpPr>
        <p:spPr>
          <a:xfrm>
            <a:off x="2118105" y="3023298"/>
            <a:ext cx="6780639" cy="655436"/>
          </a:xfrm>
          <a:prstGeom prst="rect">
            <a:avLst/>
          </a:prstGeom>
        </p:spPr>
        <p:txBody>
          <a:bodyPr wrap="none" lIns="0" tIns="0" rIns="0" bIns="0" anchor="t">
            <a:spAutoFit/>
          </a:bodyPr>
          <a:lstStyle/>
          <a:p>
            <a:pPr marL="0"/>
            <a:r>
              <a:rPr lang="en-US" sz="2004" b="0" i="0" spc="654" baseline="0">
                <a:solidFill>
                  <a:srgbClr val="0D3857"/>
                </a:solidFill>
                <a:latin typeface="ArialMT"/>
              </a:rPr>
              <a:t>•</a:t>
            </a:r>
            <a:r>
              <a:rPr lang="en-US" sz="2004" b="0" i="0" spc="0" baseline="0">
                <a:latin typeface="Arial"/>
              </a:rPr>
              <a:t>Payment</a:t>
            </a:r>
            <a:r>
              <a:rPr lang="en-US" sz="2004" b="0" i="0" spc="-20" baseline="0">
                <a:latin typeface="Arial"/>
              </a:rPr>
              <a:t> </a:t>
            </a:r>
            <a:r>
              <a:rPr lang="en-US" sz="2004" b="0" i="0" spc="0" baseline="0">
                <a:latin typeface="Arial"/>
              </a:rPr>
              <a:t>Card</a:t>
            </a:r>
            <a:r>
              <a:rPr lang="en-US" sz="2004" b="0" i="0" spc="-30" baseline="0">
                <a:latin typeface="Arial"/>
              </a:rPr>
              <a:t> </a:t>
            </a:r>
            <a:r>
              <a:rPr lang="en-US" sz="2004" b="0" i="0" spc="0" baseline="0">
                <a:latin typeface="Arial"/>
              </a:rPr>
              <a:t>Industry</a:t>
            </a:r>
            <a:r>
              <a:rPr lang="en-US" sz="2004" b="0" i="0" spc="-30" baseline="0">
                <a:latin typeface="Arial"/>
              </a:rPr>
              <a:t> </a:t>
            </a:r>
            <a:r>
              <a:rPr lang="en-US" sz="2004" b="0" i="0" spc="0" baseline="0">
                <a:latin typeface="Arial"/>
              </a:rPr>
              <a:t>Data</a:t>
            </a:r>
            <a:r>
              <a:rPr lang="en-US" sz="2004" b="0" i="0" spc="-20" baseline="0">
                <a:latin typeface="Arial"/>
              </a:rPr>
              <a:t> </a:t>
            </a:r>
            <a:r>
              <a:rPr lang="en-US" sz="2004" b="0" i="0" spc="0" baseline="0">
                <a:latin typeface="Arial"/>
              </a:rPr>
              <a:t>Securit</a:t>
            </a:r>
            <a:r>
              <a:rPr lang="en-US" sz="2004" b="0" i="0" spc="-12" baseline="0">
                <a:latin typeface="Arial"/>
              </a:rPr>
              <a:t>y</a:t>
            </a:r>
            <a:r>
              <a:rPr lang="en-US" sz="2004" b="0" i="0" spc="-18" baseline="0">
                <a:latin typeface="Arial"/>
              </a:rPr>
              <a:t> </a:t>
            </a:r>
            <a:r>
              <a:rPr lang="en-US" sz="2004" b="0" i="0" spc="0" baseline="0">
                <a:latin typeface="Arial"/>
              </a:rPr>
              <a:t>S</a:t>
            </a:r>
            <a:r>
              <a:rPr lang="en-US" sz="2004" b="0" i="0" spc="-10" baseline="0">
                <a:latin typeface="Arial"/>
              </a:rPr>
              <a:t>t</a:t>
            </a:r>
            <a:r>
              <a:rPr lang="en-US" sz="2004" b="0" i="0" spc="0" baseline="0">
                <a:latin typeface="Arial"/>
              </a:rPr>
              <a:t>andard</a:t>
            </a:r>
            <a:r>
              <a:rPr lang="en-US" sz="2004" b="0" i="0" spc="-30" baseline="0">
                <a:latin typeface="Arial"/>
              </a:rPr>
              <a:t> </a:t>
            </a:r>
            <a:r>
              <a:rPr lang="en-US" sz="2004" b="0" i="0" spc="0" baseline="0">
                <a:latin typeface="Arial"/>
              </a:rPr>
              <a:t>(PCI</a:t>
            </a:r>
            <a:r>
              <a:rPr lang="en-US" sz="2004" b="0" i="0" spc="-22" baseline="0">
                <a:latin typeface="Arial"/>
              </a:rPr>
              <a:t> </a:t>
            </a:r>
            <a:r>
              <a:rPr lang="en-US" sz="2004" b="0" i="0" spc="0" baseline="0">
                <a:latin typeface="Arial"/>
              </a:rPr>
              <a:t>DSS)</a:t>
            </a:r>
          </a:p>
          <a:p>
            <a:pPr marL="0">
              <a:lnSpc>
                <a:spcPct val="113636"/>
              </a:lnSpc>
            </a:pPr>
            <a:r>
              <a:rPr lang="en-US" sz="2004" b="0" i="0" spc="654" baseline="0">
                <a:solidFill>
                  <a:srgbClr val="0D3857"/>
                </a:solidFill>
                <a:latin typeface="ArialMT"/>
              </a:rPr>
              <a:t>•</a:t>
            </a:r>
            <a:r>
              <a:rPr lang="en-US" sz="2004" b="0" i="0" spc="0" baseline="0">
                <a:latin typeface="Arial"/>
              </a:rPr>
              <a:t>S</a:t>
            </a:r>
            <a:r>
              <a:rPr lang="en-US" sz="2004" b="0" i="0" spc="-10" baseline="0">
                <a:latin typeface="Arial"/>
              </a:rPr>
              <a:t>t</a:t>
            </a:r>
            <a:r>
              <a:rPr lang="en-US" sz="2004" b="0" i="0" spc="0" baseline="0">
                <a:latin typeface="Arial"/>
              </a:rPr>
              <a:t>ate</a:t>
            </a:r>
            <a:r>
              <a:rPr lang="en-US" sz="2004" b="0" i="0" spc="-18" baseline="0">
                <a:latin typeface="Arial"/>
              </a:rPr>
              <a:t> </a:t>
            </a:r>
            <a:r>
              <a:rPr lang="en-US" sz="2004" b="0" i="0" spc="0" baseline="0">
                <a:latin typeface="Arial"/>
              </a:rPr>
              <a:t>notification</a:t>
            </a:r>
            <a:r>
              <a:rPr lang="en-US" sz="2004" b="0" i="0" spc="-20" baseline="0">
                <a:latin typeface="Arial"/>
              </a:rPr>
              <a:t> </a:t>
            </a:r>
            <a:r>
              <a:rPr lang="en-US" sz="2004" b="0" i="0" spc="0" baseline="0">
                <a:latin typeface="Arial"/>
              </a:rPr>
              <a:t>and</a:t>
            </a:r>
            <a:r>
              <a:rPr lang="en-US" sz="2004" b="0" i="0" spc="-12" baseline="0">
                <a:latin typeface="Arial"/>
              </a:rPr>
              <a:t> </a:t>
            </a:r>
            <a:r>
              <a:rPr lang="en-US" sz="2004" b="0" i="0" spc="0" baseline="0">
                <a:latin typeface="Arial"/>
              </a:rPr>
              <a:t>security</a:t>
            </a:r>
            <a:r>
              <a:rPr lang="en-US" sz="2004" b="0" i="0" spc="-30" baseline="0">
                <a:latin typeface="Arial"/>
              </a:rPr>
              <a:t> </a:t>
            </a:r>
            <a:r>
              <a:rPr lang="en-US" sz="2004" b="0" i="0" spc="0" baseline="0">
                <a:latin typeface="Arial"/>
              </a:rPr>
              <a:t>laws</a:t>
            </a:r>
          </a:p>
        </p:txBody>
      </p:sp>
      <p:sp>
        <p:nvSpPr>
          <p:cNvPr id="453" name="Rectangle 453"/>
          <p:cNvSpPr/>
          <p:nvPr/>
        </p:nvSpPr>
        <p:spPr>
          <a:xfrm>
            <a:off x="2346705" y="3770058"/>
            <a:ext cx="6940459" cy="340531"/>
          </a:xfrm>
          <a:prstGeom prst="rect">
            <a:avLst/>
          </a:prstGeom>
        </p:spPr>
        <p:txBody>
          <a:bodyPr wrap="none" lIns="0" tIns="0" rIns="0" bIns="0">
            <a:spAutoFit/>
          </a:bodyPr>
          <a:lstStyle/>
          <a:p>
            <a:pPr marL="0"/>
            <a:r>
              <a:rPr lang="en-US" sz="2004" b="0" i="0" spc="232" baseline="0">
                <a:solidFill>
                  <a:srgbClr val="404040"/>
                </a:solidFill>
                <a:latin typeface="Arial"/>
              </a:rPr>
              <a:t>-</a:t>
            </a:r>
            <a:r>
              <a:rPr lang="en-US" sz="2004" b="0" i="0" spc="0" baseline="0">
                <a:latin typeface="ArialMT"/>
              </a:rPr>
              <a:t>California</a:t>
            </a:r>
            <a:r>
              <a:rPr lang="en-US" sz="2004" b="0" i="0" spc="-34" baseline="0">
                <a:latin typeface="ArialMT"/>
              </a:rPr>
              <a:t>’</a:t>
            </a:r>
            <a:r>
              <a:rPr lang="en-US" sz="2004" b="0" i="0" spc="0" baseline="0">
                <a:latin typeface="ArialMT"/>
              </a:rPr>
              <a:t>s</a:t>
            </a:r>
            <a:r>
              <a:rPr lang="en-US" sz="2004" b="0" i="0" spc="-12" baseline="0">
                <a:latin typeface="ArialMT"/>
              </a:rPr>
              <a:t> </a:t>
            </a:r>
            <a:r>
              <a:rPr lang="en-US" sz="2004" b="0" i="0" spc="0" baseline="0">
                <a:latin typeface="ArialMT"/>
              </a:rPr>
              <a:t>Database</a:t>
            </a:r>
            <a:r>
              <a:rPr lang="en-US" sz="2004" b="0" i="0" spc="-40" baseline="0">
                <a:latin typeface="ArialMT"/>
              </a:rPr>
              <a:t> </a:t>
            </a:r>
            <a:r>
              <a:rPr lang="en-US" sz="2004" b="0" i="0" spc="0" baseline="0">
                <a:latin typeface="ArialMT"/>
              </a:rPr>
              <a:t>Securit</a:t>
            </a:r>
            <a:r>
              <a:rPr lang="en-US" sz="2004" b="0" i="0" spc="-12" baseline="0">
                <a:latin typeface="ArialMT"/>
              </a:rPr>
              <a:t>y</a:t>
            </a:r>
            <a:r>
              <a:rPr lang="en-US" sz="2004" b="0" i="0" spc="-18" baseline="0">
                <a:latin typeface="ArialMT"/>
              </a:rPr>
              <a:t> </a:t>
            </a:r>
            <a:r>
              <a:rPr lang="en-US" sz="2004" b="0" i="0" spc="0" baseline="0">
                <a:latin typeface="ArialMT"/>
              </a:rPr>
              <a:t>Breach</a:t>
            </a:r>
            <a:r>
              <a:rPr lang="en-US" sz="2004" b="0" i="0" spc="-28" baseline="0">
                <a:latin typeface="ArialMT"/>
              </a:rPr>
              <a:t> </a:t>
            </a:r>
            <a:r>
              <a:rPr lang="en-US" sz="2004" b="0" i="0" spc="0" baseline="0">
                <a:latin typeface="ArialMT"/>
              </a:rPr>
              <a:t>Noti</a:t>
            </a:r>
            <a:r>
              <a:rPr lang="en-US" sz="2004" b="0" i="0" spc="-12" baseline="0">
                <a:latin typeface="ArialMT"/>
              </a:rPr>
              <a:t>f</a:t>
            </a:r>
            <a:r>
              <a:rPr lang="en-US" sz="2004" b="0" i="0" spc="0" baseline="0">
                <a:latin typeface="ArialMT"/>
              </a:rPr>
              <a:t>ication</a:t>
            </a:r>
            <a:r>
              <a:rPr lang="en-US" sz="2004" b="0" i="0" spc="-128" baseline="0">
                <a:latin typeface="ArialMT"/>
              </a:rPr>
              <a:t> </a:t>
            </a:r>
            <a:r>
              <a:rPr lang="en-US" sz="2004" b="0" i="0" spc="0" baseline="0">
                <a:latin typeface="ArialMT"/>
              </a:rPr>
              <a:t>Act</a:t>
            </a:r>
            <a:r>
              <a:rPr lang="en-US" sz="2004" b="0" i="0" spc="-20" baseline="0">
                <a:latin typeface="ArialMT"/>
              </a:rPr>
              <a:t> </a:t>
            </a:r>
            <a:r>
              <a:rPr lang="en-US" sz="2004" b="0" i="0" spc="0" baseline="0">
                <a:latin typeface="ArialMT"/>
              </a:rPr>
              <a:t>(2003)</a:t>
            </a:r>
          </a:p>
        </p:txBody>
      </p:sp>
      <p:sp>
        <p:nvSpPr>
          <p:cNvPr id="454" name="Rectangle 454"/>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
        <p:nvSpPr>
          <p:cNvPr id="2" name="Star: 5 Points 1">
            <a:extLst>
              <a:ext uri="{FF2B5EF4-FFF2-40B4-BE49-F238E27FC236}">
                <a16:creationId xmlns:a16="http://schemas.microsoft.com/office/drawing/2014/main" id="{839880DD-D463-BEE9-D0F8-B3986B108396}"/>
              </a:ext>
            </a:extLst>
          </p:cNvPr>
          <p:cNvSpPr/>
          <p:nvPr/>
        </p:nvSpPr>
        <p:spPr>
          <a:xfrm>
            <a:off x="10705115" y="3176117"/>
            <a:ext cx="1370012" cy="1137424"/>
          </a:xfrm>
          <a:prstGeom prst="star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Freeform 455"/>
          <p:cNvSpPr/>
          <p:nvPr/>
        </p:nvSpPr>
        <p:spPr>
          <a:xfrm>
            <a:off x="0" y="0"/>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56" name="Picture 10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457" name="Picture 13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458" name="Picture 13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459" name="Picture 12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460" name="Freeform 460"/>
          <p:cNvSpPr/>
          <p:nvPr/>
        </p:nvSpPr>
        <p:spPr>
          <a:xfrm>
            <a:off x="2057400" y="2900147"/>
            <a:ext cx="1232319" cy="757453"/>
          </a:xfrm>
          <a:custGeom>
            <a:avLst/>
            <a:gdLst/>
            <a:ahLst/>
            <a:cxnLst/>
            <a:rect l="0" t="0" r="0" b="0"/>
            <a:pathLst>
              <a:path w="1232319" h="757453">
                <a:moveTo>
                  <a:pt x="0" y="757453"/>
                </a:moveTo>
                <a:lnTo>
                  <a:pt x="1232319" y="757453"/>
                </a:lnTo>
                <a:lnTo>
                  <a:pt x="1232319" y="0"/>
                </a:lnTo>
                <a:lnTo>
                  <a:pt x="0" y="0"/>
                </a:lnTo>
                <a:lnTo>
                  <a:pt x="0" y="757453"/>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61" name="Freeform 461"/>
          <p:cNvSpPr/>
          <p:nvPr/>
        </p:nvSpPr>
        <p:spPr>
          <a:xfrm>
            <a:off x="3289680" y="2900147"/>
            <a:ext cx="1421892" cy="757453"/>
          </a:xfrm>
          <a:custGeom>
            <a:avLst/>
            <a:gdLst/>
            <a:ahLst/>
            <a:cxnLst/>
            <a:rect l="0" t="0" r="0" b="0"/>
            <a:pathLst>
              <a:path w="1421892" h="757453">
                <a:moveTo>
                  <a:pt x="0" y="757453"/>
                </a:moveTo>
                <a:lnTo>
                  <a:pt x="1421892" y="757453"/>
                </a:lnTo>
                <a:lnTo>
                  <a:pt x="1421892" y="0"/>
                </a:lnTo>
                <a:lnTo>
                  <a:pt x="0" y="0"/>
                </a:lnTo>
                <a:lnTo>
                  <a:pt x="0" y="757453"/>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62" name="Freeform 462"/>
          <p:cNvSpPr/>
          <p:nvPr/>
        </p:nvSpPr>
        <p:spPr>
          <a:xfrm>
            <a:off x="4711572" y="2900147"/>
            <a:ext cx="1469263" cy="757453"/>
          </a:xfrm>
          <a:custGeom>
            <a:avLst/>
            <a:gdLst/>
            <a:ahLst/>
            <a:cxnLst/>
            <a:rect l="0" t="0" r="0" b="0"/>
            <a:pathLst>
              <a:path w="1469263" h="757453">
                <a:moveTo>
                  <a:pt x="0" y="757453"/>
                </a:moveTo>
                <a:lnTo>
                  <a:pt x="1469263" y="757453"/>
                </a:lnTo>
                <a:lnTo>
                  <a:pt x="1469263" y="0"/>
                </a:lnTo>
                <a:lnTo>
                  <a:pt x="0" y="0"/>
                </a:lnTo>
                <a:lnTo>
                  <a:pt x="0" y="757453"/>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63" name="Freeform 463"/>
          <p:cNvSpPr/>
          <p:nvPr/>
        </p:nvSpPr>
        <p:spPr>
          <a:xfrm>
            <a:off x="6180963" y="2900147"/>
            <a:ext cx="1515237" cy="757453"/>
          </a:xfrm>
          <a:custGeom>
            <a:avLst/>
            <a:gdLst/>
            <a:ahLst/>
            <a:cxnLst/>
            <a:rect l="0" t="0" r="0" b="0"/>
            <a:pathLst>
              <a:path w="1515237" h="757453">
                <a:moveTo>
                  <a:pt x="0" y="757453"/>
                </a:moveTo>
                <a:lnTo>
                  <a:pt x="1515237" y="757453"/>
                </a:lnTo>
                <a:lnTo>
                  <a:pt x="1515237" y="0"/>
                </a:lnTo>
                <a:lnTo>
                  <a:pt x="0" y="0"/>
                </a:lnTo>
                <a:lnTo>
                  <a:pt x="0" y="757453"/>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64" name="Freeform 464"/>
          <p:cNvSpPr/>
          <p:nvPr/>
        </p:nvSpPr>
        <p:spPr>
          <a:xfrm>
            <a:off x="7696200" y="2900147"/>
            <a:ext cx="1233754" cy="757453"/>
          </a:xfrm>
          <a:custGeom>
            <a:avLst/>
            <a:gdLst/>
            <a:ahLst/>
            <a:cxnLst/>
            <a:rect l="0" t="0" r="0" b="0"/>
            <a:pathLst>
              <a:path w="1233754" h="757453">
                <a:moveTo>
                  <a:pt x="0" y="757453"/>
                </a:moveTo>
                <a:lnTo>
                  <a:pt x="1233754" y="757453"/>
                </a:lnTo>
                <a:lnTo>
                  <a:pt x="1233754" y="0"/>
                </a:lnTo>
                <a:lnTo>
                  <a:pt x="0" y="0"/>
                </a:lnTo>
                <a:lnTo>
                  <a:pt x="0" y="757453"/>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65" name="Freeform 465"/>
          <p:cNvSpPr/>
          <p:nvPr/>
        </p:nvSpPr>
        <p:spPr>
          <a:xfrm>
            <a:off x="8930005" y="2900147"/>
            <a:ext cx="1374521" cy="757453"/>
          </a:xfrm>
          <a:custGeom>
            <a:avLst/>
            <a:gdLst/>
            <a:ahLst/>
            <a:cxnLst/>
            <a:rect l="0" t="0" r="0" b="0"/>
            <a:pathLst>
              <a:path w="1374521" h="757453">
                <a:moveTo>
                  <a:pt x="0" y="757453"/>
                </a:moveTo>
                <a:lnTo>
                  <a:pt x="1374521" y="757453"/>
                </a:lnTo>
                <a:lnTo>
                  <a:pt x="1374521" y="0"/>
                </a:lnTo>
                <a:lnTo>
                  <a:pt x="0" y="0"/>
                </a:lnTo>
                <a:lnTo>
                  <a:pt x="0" y="757453"/>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66" name="Freeform 466"/>
          <p:cNvSpPr/>
          <p:nvPr/>
        </p:nvSpPr>
        <p:spPr>
          <a:xfrm>
            <a:off x="2057400" y="3657575"/>
            <a:ext cx="1232319" cy="343433"/>
          </a:xfrm>
          <a:custGeom>
            <a:avLst/>
            <a:gdLst/>
            <a:ahLst/>
            <a:cxnLst/>
            <a:rect l="0" t="0" r="0" b="0"/>
            <a:pathLst>
              <a:path w="1232319" h="343433">
                <a:moveTo>
                  <a:pt x="0" y="343433"/>
                </a:moveTo>
                <a:lnTo>
                  <a:pt x="1232319" y="343433"/>
                </a:lnTo>
                <a:lnTo>
                  <a:pt x="1232319" y="0"/>
                </a:lnTo>
                <a:lnTo>
                  <a:pt x="0" y="0"/>
                </a:lnTo>
                <a:lnTo>
                  <a:pt x="0" y="343433"/>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67" name="Freeform 467"/>
          <p:cNvSpPr/>
          <p:nvPr/>
        </p:nvSpPr>
        <p:spPr>
          <a:xfrm>
            <a:off x="3289680" y="3657575"/>
            <a:ext cx="1421892" cy="343433"/>
          </a:xfrm>
          <a:custGeom>
            <a:avLst/>
            <a:gdLst/>
            <a:ahLst/>
            <a:cxnLst/>
            <a:rect l="0" t="0" r="0" b="0"/>
            <a:pathLst>
              <a:path w="1421892" h="343433">
                <a:moveTo>
                  <a:pt x="0" y="343433"/>
                </a:moveTo>
                <a:lnTo>
                  <a:pt x="1421892" y="343433"/>
                </a:lnTo>
                <a:lnTo>
                  <a:pt x="1421892" y="0"/>
                </a:lnTo>
                <a:lnTo>
                  <a:pt x="0" y="0"/>
                </a:lnTo>
                <a:lnTo>
                  <a:pt x="0" y="343433"/>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68" name="Freeform 468"/>
          <p:cNvSpPr/>
          <p:nvPr/>
        </p:nvSpPr>
        <p:spPr>
          <a:xfrm>
            <a:off x="4711572" y="3657575"/>
            <a:ext cx="1469263" cy="343433"/>
          </a:xfrm>
          <a:custGeom>
            <a:avLst/>
            <a:gdLst/>
            <a:ahLst/>
            <a:cxnLst/>
            <a:rect l="0" t="0" r="0" b="0"/>
            <a:pathLst>
              <a:path w="1469263" h="343433">
                <a:moveTo>
                  <a:pt x="0" y="343433"/>
                </a:moveTo>
                <a:lnTo>
                  <a:pt x="1469263" y="343433"/>
                </a:lnTo>
                <a:lnTo>
                  <a:pt x="1469263" y="0"/>
                </a:lnTo>
                <a:lnTo>
                  <a:pt x="0" y="0"/>
                </a:lnTo>
                <a:lnTo>
                  <a:pt x="0" y="343433"/>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69" name="Freeform 469"/>
          <p:cNvSpPr/>
          <p:nvPr/>
        </p:nvSpPr>
        <p:spPr>
          <a:xfrm>
            <a:off x="6180963" y="3657575"/>
            <a:ext cx="1515237" cy="343433"/>
          </a:xfrm>
          <a:custGeom>
            <a:avLst/>
            <a:gdLst/>
            <a:ahLst/>
            <a:cxnLst/>
            <a:rect l="0" t="0" r="0" b="0"/>
            <a:pathLst>
              <a:path w="1515237" h="343433">
                <a:moveTo>
                  <a:pt x="0" y="343433"/>
                </a:moveTo>
                <a:lnTo>
                  <a:pt x="1515237" y="343433"/>
                </a:lnTo>
                <a:lnTo>
                  <a:pt x="1515237" y="0"/>
                </a:lnTo>
                <a:lnTo>
                  <a:pt x="0" y="0"/>
                </a:lnTo>
                <a:lnTo>
                  <a:pt x="0" y="343433"/>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70" name="Freeform 470"/>
          <p:cNvSpPr/>
          <p:nvPr/>
        </p:nvSpPr>
        <p:spPr>
          <a:xfrm>
            <a:off x="7696200" y="3657575"/>
            <a:ext cx="1233754" cy="343433"/>
          </a:xfrm>
          <a:custGeom>
            <a:avLst/>
            <a:gdLst/>
            <a:ahLst/>
            <a:cxnLst/>
            <a:rect l="0" t="0" r="0" b="0"/>
            <a:pathLst>
              <a:path w="1233754" h="343433">
                <a:moveTo>
                  <a:pt x="0" y="343433"/>
                </a:moveTo>
                <a:lnTo>
                  <a:pt x="1233754" y="343433"/>
                </a:lnTo>
                <a:lnTo>
                  <a:pt x="1233754" y="0"/>
                </a:lnTo>
                <a:lnTo>
                  <a:pt x="0" y="0"/>
                </a:lnTo>
                <a:lnTo>
                  <a:pt x="0" y="343433"/>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71" name="Freeform 471"/>
          <p:cNvSpPr/>
          <p:nvPr/>
        </p:nvSpPr>
        <p:spPr>
          <a:xfrm>
            <a:off x="8930005" y="3657575"/>
            <a:ext cx="1374521" cy="343433"/>
          </a:xfrm>
          <a:custGeom>
            <a:avLst/>
            <a:gdLst/>
            <a:ahLst/>
            <a:cxnLst/>
            <a:rect l="0" t="0" r="0" b="0"/>
            <a:pathLst>
              <a:path w="1374521" h="343433">
                <a:moveTo>
                  <a:pt x="0" y="343433"/>
                </a:moveTo>
                <a:lnTo>
                  <a:pt x="1374521" y="343433"/>
                </a:lnTo>
                <a:lnTo>
                  <a:pt x="1374521" y="0"/>
                </a:lnTo>
                <a:lnTo>
                  <a:pt x="0" y="0"/>
                </a:lnTo>
                <a:lnTo>
                  <a:pt x="0" y="343433"/>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72" name="Freeform 472"/>
          <p:cNvSpPr/>
          <p:nvPr/>
        </p:nvSpPr>
        <p:spPr>
          <a:xfrm>
            <a:off x="2035935" y="4086842"/>
            <a:ext cx="1232319" cy="343434"/>
          </a:xfrm>
          <a:custGeom>
            <a:avLst/>
            <a:gdLst/>
            <a:ahLst/>
            <a:cxnLst/>
            <a:rect l="0" t="0" r="0" b="0"/>
            <a:pathLst>
              <a:path w="1232319" h="343434">
                <a:moveTo>
                  <a:pt x="0" y="343434"/>
                </a:moveTo>
                <a:lnTo>
                  <a:pt x="1232319" y="343434"/>
                </a:lnTo>
                <a:lnTo>
                  <a:pt x="1232319" y="0"/>
                </a:lnTo>
                <a:lnTo>
                  <a:pt x="0" y="0"/>
                </a:lnTo>
                <a:lnTo>
                  <a:pt x="0" y="343434"/>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73" name="Freeform 473"/>
          <p:cNvSpPr/>
          <p:nvPr/>
        </p:nvSpPr>
        <p:spPr>
          <a:xfrm>
            <a:off x="3289680" y="4000983"/>
            <a:ext cx="1421892" cy="343434"/>
          </a:xfrm>
          <a:custGeom>
            <a:avLst/>
            <a:gdLst/>
            <a:ahLst/>
            <a:cxnLst/>
            <a:rect l="0" t="0" r="0" b="0"/>
            <a:pathLst>
              <a:path w="1421892" h="343434">
                <a:moveTo>
                  <a:pt x="0" y="343434"/>
                </a:moveTo>
                <a:lnTo>
                  <a:pt x="1421892" y="343434"/>
                </a:lnTo>
                <a:lnTo>
                  <a:pt x="1421892" y="0"/>
                </a:lnTo>
                <a:lnTo>
                  <a:pt x="0" y="0"/>
                </a:lnTo>
                <a:lnTo>
                  <a:pt x="0" y="343434"/>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74" name="Freeform 474"/>
          <p:cNvSpPr/>
          <p:nvPr/>
        </p:nvSpPr>
        <p:spPr>
          <a:xfrm>
            <a:off x="4711572" y="4000983"/>
            <a:ext cx="1469263" cy="343434"/>
          </a:xfrm>
          <a:custGeom>
            <a:avLst/>
            <a:gdLst/>
            <a:ahLst/>
            <a:cxnLst/>
            <a:rect l="0" t="0" r="0" b="0"/>
            <a:pathLst>
              <a:path w="1469263" h="343434">
                <a:moveTo>
                  <a:pt x="0" y="343434"/>
                </a:moveTo>
                <a:lnTo>
                  <a:pt x="1469263" y="343434"/>
                </a:lnTo>
                <a:lnTo>
                  <a:pt x="1469263" y="0"/>
                </a:lnTo>
                <a:lnTo>
                  <a:pt x="0" y="0"/>
                </a:lnTo>
                <a:lnTo>
                  <a:pt x="0" y="343434"/>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75" name="Freeform 475"/>
          <p:cNvSpPr/>
          <p:nvPr/>
        </p:nvSpPr>
        <p:spPr>
          <a:xfrm>
            <a:off x="6180963" y="4000983"/>
            <a:ext cx="1515237" cy="343434"/>
          </a:xfrm>
          <a:custGeom>
            <a:avLst/>
            <a:gdLst/>
            <a:ahLst/>
            <a:cxnLst/>
            <a:rect l="0" t="0" r="0" b="0"/>
            <a:pathLst>
              <a:path w="1515237" h="343434">
                <a:moveTo>
                  <a:pt x="0" y="343434"/>
                </a:moveTo>
                <a:lnTo>
                  <a:pt x="1515237" y="343434"/>
                </a:lnTo>
                <a:lnTo>
                  <a:pt x="1515237" y="0"/>
                </a:lnTo>
                <a:lnTo>
                  <a:pt x="0" y="0"/>
                </a:lnTo>
                <a:lnTo>
                  <a:pt x="0" y="343434"/>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76" name="Freeform 476"/>
          <p:cNvSpPr/>
          <p:nvPr/>
        </p:nvSpPr>
        <p:spPr>
          <a:xfrm>
            <a:off x="7696200" y="4000983"/>
            <a:ext cx="1233754" cy="343434"/>
          </a:xfrm>
          <a:custGeom>
            <a:avLst/>
            <a:gdLst/>
            <a:ahLst/>
            <a:cxnLst/>
            <a:rect l="0" t="0" r="0" b="0"/>
            <a:pathLst>
              <a:path w="1233754" h="343434">
                <a:moveTo>
                  <a:pt x="0" y="343434"/>
                </a:moveTo>
                <a:lnTo>
                  <a:pt x="1233754" y="343434"/>
                </a:lnTo>
                <a:lnTo>
                  <a:pt x="1233754" y="0"/>
                </a:lnTo>
                <a:lnTo>
                  <a:pt x="0" y="0"/>
                </a:lnTo>
                <a:lnTo>
                  <a:pt x="0" y="343434"/>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77" name="Freeform 477"/>
          <p:cNvSpPr/>
          <p:nvPr/>
        </p:nvSpPr>
        <p:spPr>
          <a:xfrm>
            <a:off x="8930005" y="4000983"/>
            <a:ext cx="1374521" cy="343434"/>
          </a:xfrm>
          <a:custGeom>
            <a:avLst/>
            <a:gdLst/>
            <a:ahLst/>
            <a:cxnLst/>
            <a:rect l="0" t="0" r="0" b="0"/>
            <a:pathLst>
              <a:path w="1374521" h="343434">
                <a:moveTo>
                  <a:pt x="0" y="343434"/>
                </a:moveTo>
                <a:lnTo>
                  <a:pt x="1374521" y="343434"/>
                </a:lnTo>
                <a:lnTo>
                  <a:pt x="1374521" y="0"/>
                </a:lnTo>
                <a:lnTo>
                  <a:pt x="0" y="0"/>
                </a:lnTo>
                <a:lnTo>
                  <a:pt x="0" y="343434"/>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78" name="Freeform 478"/>
          <p:cNvSpPr/>
          <p:nvPr/>
        </p:nvSpPr>
        <p:spPr>
          <a:xfrm>
            <a:off x="2057400" y="4344518"/>
            <a:ext cx="1232319" cy="343434"/>
          </a:xfrm>
          <a:custGeom>
            <a:avLst/>
            <a:gdLst/>
            <a:ahLst/>
            <a:cxnLst/>
            <a:rect l="0" t="0" r="0" b="0"/>
            <a:pathLst>
              <a:path w="1232319" h="343434">
                <a:moveTo>
                  <a:pt x="0" y="343434"/>
                </a:moveTo>
                <a:lnTo>
                  <a:pt x="1232319" y="343434"/>
                </a:lnTo>
                <a:lnTo>
                  <a:pt x="1232319" y="0"/>
                </a:lnTo>
                <a:lnTo>
                  <a:pt x="0" y="0"/>
                </a:lnTo>
                <a:lnTo>
                  <a:pt x="0" y="343434"/>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79" name="Freeform 479"/>
          <p:cNvSpPr/>
          <p:nvPr/>
        </p:nvSpPr>
        <p:spPr>
          <a:xfrm>
            <a:off x="3289680" y="4344518"/>
            <a:ext cx="1421892" cy="343434"/>
          </a:xfrm>
          <a:custGeom>
            <a:avLst/>
            <a:gdLst/>
            <a:ahLst/>
            <a:cxnLst/>
            <a:rect l="0" t="0" r="0" b="0"/>
            <a:pathLst>
              <a:path w="1421892" h="343434">
                <a:moveTo>
                  <a:pt x="0" y="343434"/>
                </a:moveTo>
                <a:lnTo>
                  <a:pt x="1421892" y="343434"/>
                </a:lnTo>
                <a:lnTo>
                  <a:pt x="1421892" y="0"/>
                </a:lnTo>
                <a:lnTo>
                  <a:pt x="0" y="0"/>
                </a:lnTo>
                <a:lnTo>
                  <a:pt x="0" y="343434"/>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80" name="Freeform 480"/>
          <p:cNvSpPr/>
          <p:nvPr/>
        </p:nvSpPr>
        <p:spPr>
          <a:xfrm>
            <a:off x="4711572" y="4344518"/>
            <a:ext cx="1469263" cy="343434"/>
          </a:xfrm>
          <a:custGeom>
            <a:avLst/>
            <a:gdLst/>
            <a:ahLst/>
            <a:cxnLst/>
            <a:rect l="0" t="0" r="0" b="0"/>
            <a:pathLst>
              <a:path w="1469263" h="343434">
                <a:moveTo>
                  <a:pt x="0" y="343434"/>
                </a:moveTo>
                <a:lnTo>
                  <a:pt x="1469263" y="343434"/>
                </a:lnTo>
                <a:lnTo>
                  <a:pt x="1469263" y="0"/>
                </a:lnTo>
                <a:lnTo>
                  <a:pt x="0" y="0"/>
                </a:lnTo>
                <a:lnTo>
                  <a:pt x="0" y="343434"/>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81" name="Freeform 481"/>
          <p:cNvSpPr/>
          <p:nvPr/>
        </p:nvSpPr>
        <p:spPr>
          <a:xfrm>
            <a:off x="6180963" y="4344518"/>
            <a:ext cx="1515237" cy="343434"/>
          </a:xfrm>
          <a:custGeom>
            <a:avLst/>
            <a:gdLst/>
            <a:ahLst/>
            <a:cxnLst/>
            <a:rect l="0" t="0" r="0" b="0"/>
            <a:pathLst>
              <a:path w="1515237" h="343434">
                <a:moveTo>
                  <a:pt x="0" y="343434"/>
                </a:moveTo>
                <a:lnTo>
                  <a:pt x="1515237" y="343434"/>
                </a:lnTo>
                <a:lnTo>
                  <a:pt x="1515237" y="0"/>
                </a:lnTo>
                <a:lnTo>
                  <a:pt x="0" y="0"/>
                </a:lnTo>
                <a:lnTo>
                  <a:pt x="0" y="343434"/>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82" name="Freeform 482"/>
          <p:cNvSpPr/>
          <p:nvPr/>
        </p:nvSpPr>
        <p:spPr>
          <a:xfrm>
            <a:off x="7696200" y="4344518"/>
            <a:ext cx="1233754" cy="343434"/>
          </a:xfrm>
          <a:custGeom>
            <a:avLst/>
            <a:gdLst/>
            <a:ahLst/>
            <a:cxnLst/>
            <a:rect l="0" t="0" r="0" b="0"/>
            <a:pathLst>
              <a:path w="1233754" h="343434">
                <a:moveTo>
                  <a:pt x="0" y="343434"/>
                </a:moveTo>
                <a:lnTo>
                  <a:pt x="1233754" y="343434"/>
                </a:lnTo>
                <a:lnTo>
                  <a:pt x="1233754" y="0"/>
                </a:lnTo>
                <a:lnTo>
                  <a:pt x="0" y="0"/>
                </a:lnTo>
                <a:lnTo>
                  <a:pt x="0" y="343434"/>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83" name="Freeform 483"/>
          <p:cNvSpPr/>
          <p:nvPr/>
        </p:nvSpPr>
        <p:spPr>
          <a:xfrm>
            <a:off x="8930005" y="4344518"/>
            <a:ext cx="1374521" cy="343434"/>
          </a:xfrm>
          <a:custGeom>
            <a:avLst/>
            <a:gdLst/>
            <a:ahLst/>
            <a:cxnLst/>
            <a:rect l="0" t="0" r="0" b="0"/>
            <a:pathLst>
              <a:path w="1374521" h="343434">
                <a:moveTo>
                  <a:pt x="0" y="343434"/>
                </a:moveTo>
                <a:lnTo>
                  <a:pt x="1374521" y="343434"/>
                </a:lnTo>
                <a:lnTo>
                  <a:pt x="1374521" y="0"/>
                </a:lnTo>
                <a:lnTo>
                  <a:pt x="0" y="0"/>
                </a:lnTo>
                <a:lnTo>
                  <a:pt x="0" y="343434"/>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84" name="Freeform 484"/>
          <p:cNvSpPr/>
          <p:nvPr/>
        </p:nvSpPr>
        <p:spPr>
          <a:xfrm>
            <a:off x="2057400" y="4687926"/>
            <a:ext cx="1232319" cy="343433"/>
          </a:xfrm>
          <a:custGeom>
            <a:avLst/>
            <a:gdLst/>
            <a:ahLst/>
            <a:cxnLst/>
            <a:rect l="0" t="0" r="0" b="0"/>
            <a:pathLst>
              <a:path w="1232319" h="343433">
                <a:moveTo>
                  <a:pt x="0" y="343433"/>
                </a:moveTo>
                <a:lnTo>
                  <a:pt x="1232319" y="343433"/>
                </a:lnTo>
                <a:lnTo>
                  <a:pt x="1232319" y="0"/>
                </a:lnTo>
                <a:lnTo>
                  <a:pt x="0" y="0"/>
                </a:lnTo>
                <a:lnTo>
                  <a:pt x="0" y="343433"/>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85" name="Freeform 485"/>
          <p:cNvSpPr/>
          <p:nvPr/>
        </p:nvSpPr>
        <p:spPr>
          <a:xfrm>
            <a:off x="3289680" y="4687926"/>
            <a:ext cx="1421892" cy="343433"/>
          </a:xfrm>
          <a:custGeom>
            <a:avLst/>
            <a:gdLst/>
            <a:ahLst/>
            <a:cxnLst/>
            <a:rect l="0" t="0" r="0" b="0"/>
            <a:pathLst>
              <a:path w="1421892" h="343433">
                <a:moveTo>
                  <a:pt x="0" y="343433"/>
                </a:moveTo>
                <a:lnTo>
                  <a:pt x="1421892" y="343433"/>
                </a:lnTo>
                <a:lnTo>
                  <a:pt x="1421892" y="0"/>
                </a:lnTo>
                <a:lnTo>
                  <a:pt x="0" y="0"/>
                </a:lnTo>
                <a:lnTo>
                  <a:pt x="0" y="343433"/>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86" name="Freeform 486"/>
          <p:cNvSpPr/>
          <p:nvPr/>
        </p:nvSpPr>
        <p:spPr>
          <a:xfrm>
            <a:off x="4711572" y="4687926"/>
            <a:ext cx="1469263" cy="343433"/>
          </a:xfrm>
          <a:custGeom>
            <a:avLst/>
            <a:gdLst/>
            <a:ahLst/>
            <a:cxnLst/>
            <a:rect l="0" t="0" r="0" b="0"/>
            <a:pathLst>
              <a:path w="1469263" h="343433">
                <a:moveTo>
                  <a:pt x="0" y="343433"/>
                </a:moveTo>
                <a:lnTo>
                  <a:pt x="1469263" y="343433"/>
                </a:lnTo>
                <a:lnTo>
                  <a:pt x="1469263" y="0"/>
                </a:lnTo>
                <a:lnTo>
                  <a:pt x="0" y="0"/>
                </a:lnTo>
                <a:lnTo>
                  <a:pt x="0" y="343433"/>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87" name="Freeform 487"/>
          <p:cNvSpPr/>
          <p:nvPr/>
        </p:nvSpPr>
        <p:spPr>
          <a:xfrm>
            <a:off x="6180963" y="4687926"/>
            <a:ext cx="1515237" cy="343433"/>
          </a:xfrm>
          <a:custGeom>
            <a:avLst/>
            <a:gdLst/>
            <a:ahLst/>
            <a:cxnLst/>
            <a:rect l="0" t="0" r="0" b="0"/>
            <a:pathLst>
              <a:path w="1515237" h="343433">
                <a:moveTo>
                  <a:pt x="0" y="343433"/>
                </a:moveTo>
                <a:lnTo>
                  <a:pt x="1515237" y="343433"/>
                </a:lnTo>
                <a:lnTo>
                  <a:pt x="1515237" y="0"/>
                </a:lnTo>
                <a:lnTo>
                  <a:pt x="0" y="0"/>
                </a:lnTo>
                <a:lnTo>
                  <a:pt x="0" y="343433"/>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88" name="Freeform 488"/>
          <p:cNvSpPr/>
          <p:nvPr/>
        </p:nvSpPr>
        <p:spPr>
          <a:xfrm>
            <a:off x="7696200" y="4687926"/>
            <a:ext cx="1233754" cy="343433"/>
          </a:xfrm>
          <a:custGeom>
            <a:avLst/>
            <a:gdLst/>
            <a:ahLst/>
            <a:cxnLst/>
            <a:rect l="0" t="0" r="0" b="0"/>
            <a:pathLst>
              <a:path w="1233754" h="343433">
                <a:moveTo>
                  <a:pt x="0" y="343433"/>
                </a:moveTo>
                <a:lnTo>
                  <a:pt x="1233754" y="343433"/>
                </a:lnTo>
                <a:lnTo>
                  <a:pt x="1233754" y="0"/>
                </a:lnTo>
                <a:lnTo>
                  <a:pt x="0" y="0"/>
                </a:lnTo>
                <a:lnTo>
                  <a:pt x="0" y="343433"/>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89" name="Freeform 489"/>
          <p:cNvSpPr/>
          <p:nvPr/>
        </p:nvSpPr>
        <p:spPr>
          <a:xfrm>
            <a:off x="8930005" y="4687926"/>
            <a:ext cx="1374521" cy="343433"/>
          </a:xfrm>
          <a:custGeom>
            <a:avLst/>
            <a:gdLst/>
            <a:ahLst/>
            <a:cxnLst/>
            <a:rect l="0" t="0" r="0" b="0"/>
            <a:pathLst>
              <a:path w="1374521" h="343433">
                <a:moveTo>
                  <a:pt x="0" y="343433"/>
                </a:moveTo>
                <a:lnTo>
                  <a:pt x="1374521" y="343433"/>
                </a:lnTo>
                <a:lnTo>
                  <a:pt x="1374521" y="0"/>
                </a:lnTo>
                <a:lnTo>
                  <a:pt x="0" y="0"/>
                </a:lnTo>
                <a:lnTo>
                  <a:pt x="0" y="343433"/>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0" name="Freeform 490"/>
          <p:cNvSpPr/>
          <p:nvPr/>
        </p:nvSpPr>
        <p:spPr>
          <a:xfrm>
            <a:off x="3193088" y="2893822"/>
            <a:ext cx="0" cy="2143887"/>
          </a:xfrm>
          <a:custGeom>
            <a:avLst/>
            <a:gdLst/>
            <a:ahLst/>
            <a:cxnLst/>
            <a:rect l="0" t="0" r="0" b="0"/>
            <a:pathLst>
              <a:path h="2143887">
                <a:moveTo>
                  <a:pt x="0" y="0"/>
                </a:moveTo>
                <a:lnTo>
                  <a:pt x="0" y="2143887"/>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1" name="Freeform 491"/>
          <p:cNvSpPr/>
          <p:nvPr/>
        </p:nvSpPr>
        <p:spPr>
          <a:xfrm>
            <a:off x="4711572" y="2893822"/>
            <a:ext cx="0" cy="2143887"/>
          </a:xfrm>
          <a:custGeom>
            <a:avLst/>
            <a:gdLst/>
            <a:ahLst/>
            <a:cxnLst/>
            <a:rect l="0" t="0" r="0" b="0"/>
            <a:pathLst>
              <a:path h="2143887">
                <a:moveTo>
                  <a:pt x="0" y="0"/>
                </a:moveTo>
                <a:lnTo>
                  <a:pt x="0" y="2143887"/>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2" name="Freeform 492"/>
          <p:cNvSpPr/>
          <p:nvPr/>
        </p:nvSpPr>
        <p:spPr>
          <a:xfrm>
            <a:off x="6180963" y="2893822"/>
            <a:ext cx="0" cy="2143887"/>
          </a:xfrm>
          <a:custGeom>
            <a:avLst/>
            <a:gdLst/>
            <a:ahLst/>
            <a:cxnLst/>
            <a:rect l="0" t="0" r="0" b="0"/>
            <a:pathLst>
              <a:path h="2143887">
                <a:moveTo>
                  <a:pt x="0" y="0"/>
                </a:moveTo>
                <a:lnTo>
                  <a:pt x="0" y="2143887"/>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3" name="Freeform 493"/>
          <p:cNvSpPr/>
          <p:nvPr/>
        </p:nvSpPr>
        <p:spPr>
          <a:xfrm>
            <a:off x="7696200" y="2893822"/>
            <a:ext cx="0" cy="2143887"/>
          </a:xfrm>
          <a:custGeom>
            <a:avLst/>
            <a:gdLst/>
            <a:ahLst/>
            <a:cxnLst/>
            <a:rect l="0" t="0" r="0" b="0"/>
            <a:pathLst>
              <a:path h="2143887">
                <a:moveTo>
                  <a:pt x="0" y="0"/>
                </a:moveTo>
                <a:lnTo>
                  <a:pt x="0" y="2143887"/>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4" name="Freeform 494"/>
          <p:cNvSpPr/>
          <p:nvPr/>
        </p:nvSpPr>
        <p:spPr>
          <a:xfrm>
            <a:off x="8930005" y="2893822"/>
            <a:ext cx="0" cy="2143887"/>
          </a:xfrm>
          <a:custGeom>
            <a:avLst/>
            <a:gdLst/>
            <a:ahLst/>
            <a:cxnLst/>
            <a:rect l="0" t="0" r="0" b="0"/>
            <a:pathLst>
              <a:path h="2143887">
                <a:moveTo>
                  <a:pt x="0" y="0"/>
                </a:moveTo>
                <a:lnTo>
                  <a:pt x="0" y="2143887"/>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5" name="Freeform 495"/>
          <p:cNvSpPr/>
          <p:nvPr/>
        </p:nvSpPr>
        <p:spPr>
          <a:xfrm>
            <a:off x="2051050" y="3657600"/>
            <a:ext cx="8259826" cy="0"/>
          </a:xfrm>
          <a:custGeom>
            <a:avLst/>
            <a:gdLst/>
            <a:ahLst/>
            <a:cxnLst/>
            <a:rect l="0" t="0" r="0" b="0"/>
            <a:pathLst>
              <a:path w="8259826">
                <a:moveTo>
                  <a:pt x="0" y="0"/>
                </a:moveTo>
                <a:lnTo>
                  <a:pt x="8259826" y="0"/>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6" name="Freeform 496"/>
          <p:cNvSpPr/>
          <p:nvPr/>
        </p:nvSpPr>
        <p:spPr>
          <a:xfrm>
            <a:off x="2040318" y="3947346"/>
            <a:ext cx="8259826" cy="0"/>
          </a:xfrm>
          <a:custGeom>
            <a:avLst/>
            <a:gdLst/>
            <a:ahLst/>
            <a:cxnLst/>
            <a:rect l="0" t="0" r="0" b="0"/>
            <a:pathLst>
              <a:path w="8259826">
                <a:moveTo>
                  <a:pt x="0" y="0"/>
                </a:moveTo>
                <a:lnTo>
                  <a:pt x="8259826" y="0"/>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7" name="Freeform 497"/>
          <p:cNvSpPr/>
          <p:nvPr/>
        </p:nvSpPr>
        <p:spPr>
          <a:xfrm>
            <a:off x="2029585" y="4258558"/>
            <a:ext cx="8259826" cy="0"/>
          </a:xfrm>
          <a:custGeom>
            <a:avLst/>
            <a:gdLst/>
            <a:ahLst/>
            <a:cxnLst/>
            <a:rect l="0" t="0" r="0" b="0"/>
            <a:pathLst>
              <a:path w="8259826">
                <a:moveTo>
                  <a:pt x="0" y="0"/>
                </a:moveTo>
                <a:lnTo>
                  <a:pt x="8259826" y="0"/>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8" name="Freeform 498"/>
          <p:cNvSpPr/>
          <p:nvPr/>
        </p:nvSpPr>
        <p:spPr>
          <a:xfrm>
            <a:off x="2051050" y="4687952"/>
            <a:ext cx="8259826" cy="0"/>
          </a:xfrm>
          <a:custGeom>
            <a:avLst/>
            <a:gdLst/>
            <a:ahLst/>
            <a:cxnLst/>
            <a:rect l="0" t="0" r="0" b="0"/>
            <a:pathLst>
              <a:path w="8259826">
                <a:moveTo>
                  <a:pt x="0" y="0"/>
                </a:moveTo>
                <a:lnTo>
                  <a:pt x="8259826" y="0"/>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9" name="Freeform 499"/>
          <p:cNvSpPr/>
          <p:nvPr/>
        </p:nvSpPr>
        <p:spPr>
          <a:xfrm>
            <a:off x="2057400" y="2893822"/>
            <a:ext cx="0" cy="2143887"/>
          </a:xfrm>
          <a:custGeom>
            <a:avLst/>
            <a:gdLst/>
            <a:ahLst/>
            <a:cxnLst/>
            <a:rect l="0" t="0" r="0" b="0"/>
            <a:pathLst>
              <a:path h="2143887">
                <a:moveTo>
                  <a:pt x="0" y="0"/>
                </a:moveTo>
                <a:lnTo>
                  <a:pt x="0" y="2143887"/>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00" name="Freeform 500"/>
          <p:cNvSpPr/>
          <p:nvPr/>
        </p:nvSpPr>
        <p:spPr>
          <a:xfrm>
            <a:off x="10304526" y="2893822"/>
            <a:ext cx="0" cy="2143887"/>
          </a:xfrm>
          <a:custGeom>
            <a:avLst/>
            <a:gdLst/>
            <a:ahLst/>
            <a:cxnLst/>
            <a:rect l="0" t="0" r="0" b="0"/>
            <a:pathLst>
              <a:path h="2143887">
                <a:moveTo>
                  <a:pt x="0" y="0"/>
                </a:moveTo>
                <a:lnTo>
                  <a:pt x="0" y="2143887"/>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01" name="Freeform 501"/>
          <p:cNvSpPr/>
          <p:nvPr/>
        </p:nvSpPr>
        <p:spPr>
          <a:xfrm>
            <a:off x="2051050" y="2900172"/>
            <a:ext cx="8259826" cy="0"/>
          </a:xfrm>
          <a:custGeom>
            <a:avLst/>
            <a:gdLst/>
            <a:ahLst/>
            <a:cxnLst/>
            <a:rect l="0" t="0" r="0" b="0"/>
            <a:pathLst>
              <a:path w="8259826">
                <a:moveTo>
                  <a:pt x="0" y="0"/>
                </a:moveTo>
                <a:lnTo>
                  <a:pt x="8259826" y="0"/>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02" name="Freeform 502"/>
          <p:cNvSpPr/>
          <p:nvPr/>
        </p:nvSpPr>
        <p:spPr>
          <a:xfrm>
            <a:off x="2051050" y="5031359"/>
            <a:ext cx="8259826" cy="0"/>
          </a:xfrm>
          <a:custGeom>
            <a:avLst/>
            <a:gdLst/>
            <a:ahLst/>
            <a:cxnLst/>
            <a:rect l="0" t="0" r="0" b="0"/>
            <a:pathLst>
              <a:path w="8259826">
                <a:moveTo>
                  <a:pt x="0" y="0"/>
                </a:moveTo>
                <a:lnTo>
                  <a:pt x="8259826" y="0"/>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03" name="Rectangle 503"/>
          <p:cNvSpPr/>
          <p:nvPr/>
        </p:nvSpPr>
        <p:spPr>
          <a:xfrm>
            <a:off x="11390121" y="6559220"/>
            <a:ext cx="103584" cy="122528"/>
          </a:xfrm>
          <a:prstGeom prst="rect">
            <a:avLst/>
          </a:prstGeom>
        </p:spPr>
        <p:txBody>
          <a:bodyPr wrap="none" lIns="0" tIns="0" rIns="0" bIns="0">
            <a:spAutoFit/>
          </a:bodyPr>
          <a:lstStyle/>
          <a:p>
            <a:pPr marL="0"/>
            <a:r>
              <a:rPr lang="en-US" sz="803" b="0" i="0" spc="0" baseline="0">
                <a:solidFill>
                  <a:srgbClr val="898989"/>
                </a:solidFill>
                <a:latin typeface="Calibri"/>
              </a:rPr>
              <a:t>21</a:t>
            </a:r>
          </a:p>
        </p:txBody>
      </p:sp>
      <p:sp>
        <p:nvSpPr>
          <p:cNvPr id="504" name="Rectangle 504"/>
          <p:cNvSpPr/>
          <p:nvPr/>
        </p:nvSpPr>
        <p:spPr>
          <a:xfrm>
            <a:off x="2286254" y="254523"/>
            <a:ext cx="4129719" cy="475112"/>
          </a:xfrm>
          <a:prstGeom prst="rect">
            <a:avLst/>
          </a:prstGeom>
        </p:spPr>
        <p:txBody>
          <a:bodyPr wrap="none" lIns="0" tIns="0" rIns="0" bIns="0">
            <a:spAutoFit/>
          </a:bodyPr>
          <a:lstStyle/>
          <a:p>
            <a:pPr marL="0"/>
            <a:r>
              <a:rPr lang="en-US" sz="2795" b="1" i="0" spc="0" baseline="0">
                <a:solidFill>
                  <a:srgbClr val="0080A9"/>
                </a:solidFill>
                <a:latin typeface="Arial"/>
              </a:rPr>
              <a:t>Maintaining Productivity</a:t>
            </a:r>
          </a:p>
        </p:txBody>
      </p:sp>
      <p:sp>
        <p:nvSpPr>
          <p:cNvPr id="505" name="Rectangle 505"/>
          <p:cNvSpPr/>
          <p:nvPr/>
        </p:nvSpPr>
        <p:spPr>
          <a:xfrm>
            <a:off x="1889505" y="1499044"/>
            <a:ext cx="7674280" cy="655436"/>
          </a:xfrm>
          <a:prstGeom prst="rect">
            <a:avLst/>
          </a:prstGeom>
        </p:spPr>
        <p:txBody>
          <a:bodyPr wrap="none" lIns="0" tIns="0" rIns="0" bIns="0" anchor="t">
            <a:spAutoFit/>
          </a:bodyPr>
          <a:lstStyle/>
          <a:p>
            <a:pPr marL="0"/>
            <a:r>
              <a:rPr lang="en-US" sz="2004" b="0" i="0" spc="654" baseline="0">
                <a:solidFill>
                  <a:srgbClr val="055C91"/>
                </a:solidFill>
                <a:latin typeface="ArialMT"/>
              </a:rPr>
              <a:t>•</a:t>
            </a:r>
            <a:r>
              <a:rPr lang="en-US" sz="2004" b="0" i="0" spc="0" baseline="0">
                <a:latin typeface="Arial"/>
              </a:rPr>
              <a:t>Post-attack</a:t>
            </a:r>
            <a:r>
              <a:rPr lang="en-US" sz="2004" b="0" i="0" spc="-48" baseline="0">
                <a:latin typeface="Arial"/>
              </a:rPr>
              <a:t> </a:t>
            </a:r>
            <a:r>
              <a:rPr lang="en-US" sz="2004" b="0" i="0" spc="0" baseline="0">
                <a:latin typeface="Arial"/>
              </a:rPr>
              <a:t>clean</a:t>
            </a:r>
            <a:r>
              <a:rPr lang="en-US" sz="2004" b="0" i="0" spc="-14" baseline="0">
                <a:latin typeface="Arial"/>
              </a:rPr>
              <a:t> </a:t>
            </a:r>
            <a:r>
              <a:rPr lang="en-US" sz="2004" b="0" i="0" spc="0" baseline="0">
                <a:latin typeface="Arial"/>
              </a:rPr>
              <a:t>up</a:t>
            </a:r>
            <a:r>
              <a:rPr lang="en-US" sz="2004" b="0" i="0" spc="-14" baseline="0">
                <a:latin typeface="Arial"/>
              </a:rPr>
              <a:t> </a:t>
            </a:r>
            <a:r>
              <a:rPr lang="en-US" sz="2004" b="0" i="0" spc="0" baseline="0">
                <a:latin typeface="Arial"/>
              </a:rPr>
              <a:t>diverts</a:t>
            </a:r>
            <a:r>
              <a:rPr lang="en-US" sz="2004" b="0" i="0" spc="-14" baseline="0">
                <a:latin typeface="Arial"/>
              </a:rPr>
              <a:t> </a:t>
            </a:r>
            <a:r>
              <a:rPr lang="en-US" sz="2004" b="0" i="0" spc="0" baseline="0">
                <a:latin typeface="Arial"/>
              </a:rPr>
              <a:t>resource</a:t>
            </a:r>
            <a:r>
              <a:rPr lang="en-US" sz="2004" b="0" i="0" spc="-10" baseline="0">
                <a:latin typeface="Arial"/>
              </a:rPr>
              <a:t>s</a:t>
            </a:r>
            <a:r>
              <a:rPr lang="en-US" sz="2004" b="0" i="0" spc="-42" baseline="0">
                <a:latin typeface="Arial"/>
              </a:rPr>
              <a:t> </a:t>
            </a:r>
            <a:r>
              <a:rPr lang="en-US" sz="2004" b="0" i="0" spc="0" baseline="0">
                <a:latin typeface="Arial"/>
              </a:rPr>
              <a:t>away</a:t>
            </a:r>
            <a:r>
              <a:rPr lang="en-US" sz="2004" b="0" i="0" spc="-22" baseline="0">
                <a:latin typeface="Arial"/>
              </a:rPr>
              <a:t> </a:t>
            </a:r>
            <a:r>
              <a:rPr lang="en-US" sz="2004" b="0" i="0" spc="0" baseline="0">
                <a:latin typeface="Arial"/>
              </a:rPr>
              <a:t>from</a:t>
            </a:r>
            <a:r>
              <a:rPr lang="en-US" sz="2004" b="0" i="0" spc="-30" baseline="0">
                <a:latin typeface="Arial"/>
              </a:rPr>
              <a:t> </a:t>
            </a:r>
            <a:r>
              <a:rPr lang="en-US" sz="2004" b="0" i="0" spc="0" baseline="0">
                <a:latin typeface="Arial"/>
              </a:rPr>
              <a:t>normal</a:t>
            </a:r>
            <a:r>
              <a:rPr lang="en-US" sz="2004" b="0" i="0" spc="-30" baseline="0">
                <a:latin typeface="Arial"/>
              </a:rPr>
              <a:t> </a:t>
            </a:r>
            <a:r>
              <a:rPr lang="en-US" sz="2004" b="0" i="0" spc="0" baseline="0">
                <a:latin typeface="Arial"/>
              </a:rPr>
              <a:t>acti</a:t>
            </a:r>
            <a:r>
              <a:rPr lang="en-US" sz="2004" b="0" i="0" spc="-12" baseline="0">
                <a:latin typeface="Arial"/>
              </a:rPr>
              <a:t>v</a:t>
            </a:r>
            <a:r>
              <a:rPr lang="en-US" sz="2004" b="0" i="0" spc="0" baseline="0">
                <a:latin typeface="Arial"/>
              </a:rPr>
              <a:t>ities</a:t>
            </a:r>
          </a:p>
          <a:p>
            <a:pPr marL="228600">
              <a:lnSpc>
                <a:spcPct val="113636"/>
              </a:lnSpc>
            </a:pPr>
            <a:r>
              <a:rPr lang="en-US" sz="2004" b="0" i="0" spc="654" baseline="0">
                <a:solidFill>
                  <a:srgbClr val="0D3857"/>
                </a:solidFill>
                <a:latin typeface="ArialMT"/>
              </a:rPr>
              <a:t>•</a:t>
            </a:r>
            <a:r>
              <a:rPr lang="en-US" sz="2004" b="0" i="0" spc="-72" baseline="0">
                <a:latin typeface="Arial"/>
              </a:rPr>
              <a:t>T</a:t>
            </a:r>
            <a:r>
              <a:rPr lang="en-US" sz="2004" b="0" i="0" spc="0" baseline="0">
                <a:latin typeface="Arial"/>
              </a:rPr>
              <a:t>ime,</a:t>
            </a:r>
            <a:r>
              <a:rPr lang="en-US" sz="2004" b="0" i="0" spc="-22" baseline="0">
                <a:latin typeface="Arial"/>
              </a:rPr>
              <a:t> </a:t>
            </a:r>
            <a:r>
              <a:rPr lang="en-US" sz="2004" b="0" i="0" spc="0" baseline="0">
                <a:latin typeface="Arial"/>
              </a:rPr>
              <a:t>mone</a:t>
            </a:r>
            <a:r>
              <a:rPr lang="en-US" sz="2004" b="0" i="0" spc="-146" baseline="0">
                <a:latin typeface="Arial"/>
              </a:rPr>
              <a:t>y</a:t>
            </a:r>
            <a:r>
              <a:rPr lang="en-US" sz="2004" b="0" i="0" spc="0" baseline="0">
                <a:latin typeface="Arial"/>
              </a:rPr>
              <a:t>,</a:t>
            </a:r>
            <a:r>
              <a:rPr lang="en-US" sz="2004" b="0" i="0" spc="-22" baseline="0">
                <a:latin typeface="Arial"/>
              </a:rPr>
              <a:t> </a:t>
            </a:r>
            <a:r>
              <a:rPr lang="en-US" sz="2004" b="0" i="0" spc="0" baseline="0">
                <a:latin typeface="Arial"/>
              </a:rPr>
              <a:t>and</a:t>
            </a:r>
            <a:r>
              <a:rPr lang="en-US" sz="2004" b="0" i="0" spc="-12" baseline="0">
                <a:latin typeface="Arial"/>
              </a:rPr>
              <a:t> </a:t>
            </a:r>
            <a:r>
              <a:rPr lang="en-US" sz="2004" b="0" i="0" spc="0" baseline="0">
                <a:latin typeface="Arial"/>
              </a:rPr>
              <a:t>other</a:t>
            </a:r>
            <a:r>
              <a:rPr lang="en-US" sz="2004" b="0" i="0" spc="-24" baseline="0">
                <a:latin typeface="Arial"/>
              </a:rPr>
              <a:t> </a:t>
            </a:r>
            <a:r>
              <a:rPr lang="en-US" sz="2004" b="0" i="0" spc="0" baseline="0">
                <a:latin typeface="Arial"/>
              </a:rPr>
              <a:t>resources</a:t>
            </a:r>
          </a:p>
        </p:txBody>
      </p:sp>
      <p:sp>
        <p:nvSpPr>
          <p:cNvPr id="506" name="Rectangle 506"/>
          <p:cNvSpPr/>
          <p:nvPr/>
        </p:nvSpPr>
        <p:spPr>
          <a:xfrm>
            <a:off x="1889505" y="2337244"/>
            <a:ext cx="4121384" cy="340531"/>
          </a:xfrm>
          <a:prstGeom prst="rect">
            <a:avLst/>
          </a:prstGeom>
        </p:spPr>
        <p:txBody>
          <a:bodyPr wrap="none" lIns="0" tIns="0" rIns="0" bIns="0">
            <a:spAutoFit/>
          </a:bodyPr>
          <a:lstStyle/>
          <a:p>
            <a:pPr marL="0"/>
            <a:r>
              <a:rPr lang="en-US" sz="2004" b="0" i="0" spc="654" baseline="0">
                <a:solidFill>
                  <a:srgbClr val="055C91"/>
                </a:solidFill>
                <a:latin typeface="ArialMT"/>
              </a:rPr>
              <a:t>•</a:t>
            </a:r>
            <a:r>
              <a:rPr lang="en-US" sz="2004" b="0" i="0" spc="-216" baseline="0">
                <a:latin typeface="Arial"/>
              </a:rPr>
              <a:t>T</a:t>
            </a:r>
            <a:r>
              <a:rPr lang="en-US" sz="2004" b="0" i="0" spc="0" baseline="0">
                <a:latin typeface="Arial"/>
              </a:rPr>
              <a:t>able</a:t>
            </a:r>
            <a:r>
              <a:rPr lang="en-US" sz="2004" b="0" i="0" spc="-12" baseline="0">
                <a:latin typeface="Arial"/>
              </a:rPr>
              <a:t> </a:t>
            </a:r>
            <a:r>
              <a:rPr lang="en-US" sz="2004" b="0" i="0" spc="0" baseline="0">
                <a:latin typeface="Arial"/>
              </a:rPr>
              <a:t>1-6</a:t>
            </a:r>
            <a:r>
              <a:rPr lang="en-US" sz="2004" b="0" i="0" spc="-16" baseline="0">
                <a:latin typeface="Arial"/>
              </a:rPr>
              <a:t> </a:t>
            </a:r>
            <a:r>
              <a:rPr lang="en-US" sz="2004" b="0" i="0" spc="0" baseline="0">
                <a:latin typeface="Arial"/>
              </a:rPr>
              <a:t>shows</a:t>
            </a:r>
            <a:r>
              <a:rPr lang="en-US" sz="2004" b="0" i="0" spc="-36" baseline="0">
                <a:latin typeface="Arial"/>
              </a:rPr>
              <a:t> </a:t>
            </a:r>
            <a:r>
              <a:rPr lang="en-US" sz="2004" b="0" i="0" spc="0" baseline="0">
                <a:latin typeface="Arial"/>
              </a:rPr>
              <a:t>the</a:t>
            </a:r>
            <a:r>
              <a:rPr lang="en-US" sz="2004" b="0" i="0" spc="-18" baseline="0">
                <a:latin typeface="Arial"/>
              </a:rPr>
              <a:t> </a:t>
            </a:r>
            <a:r>
              <a:rPr lang="en-US" sz="2004" b="0" i="0" spc="0" baseline="0">
                <a:latin typeface="Arial"/>
              </a:rPr>
              <a:t>cost</a:t>
            </a:r>
            <a:r>
              <a:rPr lang="en-US" sz="2004" b="0" i="0" spc="-28" baseline="0">
                <a:latin typeface="Arial"/>
              </a:rPr>
              <a:t> </a:t>
            </a:r>
            <a:r>
              <a:rPr lang="en-US" sz="2004" b="0" i="0" spc="0" baseline="0">
                <a:latin typeface="Arial"/>
              </a:rPr>
              <a:t>of attacks</a:t>
            </a:r>
          </a:p>
        </p:txBody>
      </p:sp>
      <p:sp>
        <p:nvSpPr>
          <p:cNvPr id="507" name="Rectangle 507"/>
          <p:cNvSpPr/>
          <p:nvPr/>
        </p:nvSpPr>
        <p:spPr>
          <a:xfrm>
            <a:off x="2120340" y="2903231"/>
            <a:ext cx="1081850" cy="608821"/>
          </a:xfrm>
          <a:prstGeom prst="rect">
            <a:avLst/>
          </a:prstGeom>
        </p:spPr>
        <p:txBody>
          <a:bodyPr wrap="square" lIns="0" tIns="0" rIns="0" bIns="0" anchor="t">
            <a:spAutoFit/>
          </a:bodyPr>
          <a:lstStyle/>
          <a:p>
            <a:pPr marL="0"/>
            <a:r>
              <a:rPr lang="en-US" sz="1403" b="1" i="0" spc="0" baseline="0">
                <a:latin typeface="Arial"/>
              </a:rPr>
              <a:t>Number of </a:t>
            </a:r>
          </a:p>
          <a:p>
            <a:pPr marL="0">
              <a:lnSpc>
                <a:spcPct val="90854"/>
              </a:lnSpc>
            </a:pPr>
            <a:r>
              <a:rPr lang="en-US" sz="1403" b="1" i="0" spc="0" baseline="0">
                <a:latin typeface="Arial"/>
              </a:rPr>
              <a:t>total </a:t>
            </a:r>
          </a:p>
          <a:p>
            <a:pPr marL="0">
              <a:lnSpc>
                <a:spcPct val="90909"/>
              </a:lnSpc>
            </a:pPr>
            <a:r>
              <a:rPr lang="en-US" sz="1403" b="1" i="0" spc="0" baseline="0">
                <a:latin typeface="Arial"/>
              </a:rPr>
              <a:t>emplo</a:t>
            </a:r>
            <a:r>
              <a:rPr lang="en-US" sz="1403" b="1" i="0" spc="-49" baseline="0">
                <a:latin typeface="Arial"/>
              </a:rPr>
              <a:t>y</a:t>
            </a:r>
            <a:r>
              <a:rPr lang="en-US" sz="1403" b="1" i="0" spc="0" baseline="0">
                <a:latin typeface="Arial"/>
              </a:rPr>
              <a:t>ees</a:t>
            </a:r>
          </a:p>
        </p:txBody>
      </p:sp>
      <p:sp>
        <p:nvSpPr>
          <p:cNvPr id="508" name="Rectangle 508"/>
          <p:cNvSpPr/>
          <p:nvPr/>
        </p:nvSpPr>
        <p:spPr>
          <a:xfrm>
            <a:off x="3381755" y="2917608"/>
            <a:ext cx="1112612" cy="420371"/>
          </a:xfrm>
          <a:prstGeom prst="rect">
            <a:avLst/>
          </a:prstGeom>
        </p:spPr>
        <p:txBody>
          <a:bodyPr wrap="none" lIns="0" tIns="0" rIns="0" bIns="0" anchor="t">
            <a:spAutoFit/>
          </a:bodyPr>
          <a:lstStyle/>
          <a:p>
            <a:pPr marL="0"/>
            <a:r>
              <a:rPr lang="en-US" sz="1403" b="1" i="0" spc="-89" baseline="0">
                <a:latin typeface="Arial"/>
              </a:rPr>
              <a:t>A</a:t>
            </a:r>
            <a:r>
              <a:rPr lang="en-US" sz="1403" b="1" i="0" spc="-12" baseline="0">
                <a:latin typeface="Arial"/>
              </a:rPr>
              <a:t>v</a:t>
            </a:r>
            <a:r>
              <a:rPr lang="en-US" sz="1403" b="1" i="0" spc="0" baseline="0">
                <a:latin typeface="Arial"/>
              </a:rPr>
              <a:t>erage</a:t>
            </a:r>
          </a:p>
          <a:p>
            <a:pPr marL="0">
              <a:lnSpc>
                <a:spcPct val="90854"/>
              </a:lnSpc>
            </a:pPr>
            <a:r>
              <a:rPr lang="en-US" sz="1403" b="1" i="0" spc="0" baseline="0">
                <a:latin typeface="Arial"/>
              </a:rPr>
              <a:t>hourl</a:t>
            </a:r>
            <a:r>
              <a:rPr lang="en-US" sz="1403" b="1" i="0" spc="-49" baseline="0">
                <a:latin typeface="Arial"/>
              </a:rPr>
              <a:t>y</a:t>
            </a:r>
            <a:r>
              <a:rPr lang="en-US" sz="1403" b="1" i="0" spc="0" baseline="0">
                <a:latin typeface="Arial"/>
              </a:rPr>
              <a:t> salary</a:t>
            </a:r>
          </a:p>
        </p:txBody>
      </p:sp>
      <p:sp>
        <p:nvSpPr>
          <p:cNvPr id="509" name="Rectangle 509"/>
          <p:cNvSpPr/>
          <p:nvPr/>
        </p:nvSpPr>
        <p:spPr>
          <a:xfrm>
            <a:off x="4803647" y="2917608"/>
            <a:ext cx="1203150" cy="608821"/>
          </a:xfrm>
          <a:prstGeom prst="rect">
            <a:avLst/>
          </a:prstGeom>
        </p:spPr>
        <p:txBody>
          <a:bodyPr wrap="none" lIns="0" tIns="0" rIns="0" bIns="0" anchor="t">
            <a:spAutoFit/>
          </a:bodyPr>
          <a:lstStyle/>
          <a:p>
            <a:pPr marL="0"/>
            <a:r>
              <a:rPr lang="en-US" sz="1403" b="1" i="0" spc="0" baseline="0">
                <a:latin typeface="Arial"/>
              </a:rPr>
              <a:t>Number of </a:t>
            </a:r>
          </a:p>
          <a:p>
            <a:pPr marL="0">
              <a:lnSpc>
                <a:spcPct val="90854"/>
              </a:lnSpc>
            </a:pPr>
            <a:r>
              <a:rPr lang="en-US" sz="1403" b="1" i="0" spc="0" baseline="0">
                <a:latin typeface="Arial"/>
              </a:rPr>
              <a:t>emplo</a:t>
            </a:r>
            <a:r>
              <a:rPr lang="en-US" sz="1403" b="1" i="0" spc="-49" baseline="0">
                <a:latin typeface="Arial"/>
              </a:rPr>
              <a:t>y</a:t>
            </a:r>
            <a:r>
              <a:rPr lang="en-US" sz="1403" b="1" i="0" spc="0" baseline="0">
                <a:latin typeface="Arial"/>
              </a:rPr>
              <a:t>ees to </a:t>
            </a:r>
          </a:p>
          <a:p>
            <a:pPr marL="0">
              <a:lnSpc>
                <a:spcPct val="90909"/>
              </a:lnSpc>
            </a:pPr>
            <a:r>
              <a:rPr lang="en-US" sz="1403" b="1" i="0" spc="0" baseline="0">
                <a:latin typeface="Arial"/>
              </a:rPr>
              <a:t>combat</a:t>
            </a:r>
            <a:r>
              <a:rPr lang="en-US" sz="1403" b="1" i="0" spc="-18" baseline="0">
                <a:latin typeface="Arial"/>
              </a:rPr>
              <a:t> </a:t>
            </a:r>
            <a:r>
              <a:rPr lang="en-US" sz="1403" b="1" i="0" spc="0" baseline="0">
                <a:latin typeface="Arial"/>
              </a:rPr>
              <a:t>attack</a:t>
            </a:r>
          </a:p>
        </p:txBody>
      </p:sp>
      <p:sp>
        <p:nvSpPr>
          <p:cNvPr id="510" name="Rectangle 510"/>
          <p:cNvSpPr/>
          <p:nvPr/>
        </p:nvSpPr>
        <p:spPr>
          <a:xfrm>
            <a:off x="6258661" y="2903231"/>
            <a:ext cx="1424934" cy="608821"/>
          </a:xfrm>
          <a:prstGeom prst="rect">
            <a:avLst/>
          </a:prstGeom>
        </p:spPr>
        <p:txBody>
          <a:bodyPr wrap="square" lIns="0" tIns="0" rIns="0" bIns="0" anchor="t">
            <a:spAutoFit/>
          </a:bodyPr>
          <a:lstStyle/>
          <a:p>
            <a:pPr marL="0"/>
            <a:r>
              <a:rPr lang="en-US" sz="1403" b="1" i="0" spc="0" baseline="0">
                <a:latin typeface="Arial"/>
              </a:rPr>
              <a:t>Hours required </a:t>
            </a:r>
          </a:p>
          <a:p>
            <a:pPr marL="0">
              <a:lnSpc>
                <a:spcPct val="90854"/>
              </a:lnSpc>
            </a:pPr>
            <a:r>
              <a:rPr lang="en-US" sz="1403" b="1" i="0" spc="0" baseline="0">
                <a:latin typeface="Arial"/>
              </a:rPr>
              <a:t>to stop</a:t>
            </a:r>
            <a:r>
              <a:rPr lang="en-US" sz="1403" b="1" i="0" spc="-18" baseline="0">
                <a:latin typeface="Arial"/>
              </a:rPr>
              <a:t> </a:t>
            </a:r>
            <a:r>
              <a:rPr lang="en-US" sz="1403" b="1" i="0" spc="0" baseline="0">
                <a:latin typeface="Arial"/>
              </a:rPr>
              <a:t>attack </a:t>
            </a:r>
          </a:p>
          <a:p>
            <a:pPr marL="0">
              <a:lnSpc>
                <a:spcPct val="90909"/>
              </a:lnSpc>
            </a:pPr>
            <a:r>
              <a:rPr lang="en-US" sz="1403" b="1" i="0" spc="0" baseline="0">
                <a:latin typeface="Arial"/>
              </a:rPr>
              <a:t>and clean</a:t>
            </a:r>
            <a:r>
              <a:rPr lang="en-US" sz="1403" b="1" i="0" spc="-30" baseline="0">
                <a:latin typeface="Arial"/>
              </a:rPr>
              <a:t> </a:t>
            </a:r>
            <a:r>
              <a:rPr lang="en-US" sz="1403" b="1" i="0" spc="0" baseline="0">
                <a:latin typeface="Arial"/>
              </a:rPr>
              <a:t>up</a:t>
            </a:r>
          </a:p>
        </p:txBody>
      </p:sp>
      <p:sp>
        <p:nvSpPr>
          <p:cNvPr id="511" name="Rectangle 511"/>
          <p:cNvSpPr/>
          <p:nvPr/>
        </p:nvSpPr>
        <p:spPr>
          <a:xfrm>
            <a:off x="7788529" y="2917608"/>
            <a:ext cx="831190" cy="420371"/>
          </a:xfrm>
          <a:prstGeom prst="rect">
            <a:avLst/>
          </a:prstGeom>
        </p:spPr>
        <p:txBody>
          <a:bodyPr wrap="none" lIns="0" tIns="0" rIns="0" bIns="0" anchor="t">
            <a:spAutoFit/>
          </a:bodyPr>
          <a:lstStyle/>
          <a:p>
            <a:pPr marL="0"/>
            <a:r>
              <a:rPr lang="en-US" sz="1403" b="1" i="0" spc="-113" baseline="0">
                <a:latin typeface="Arial"/>
              </a:rPr>
              <a:t>T</a:t>
            </a:r>
            <a:r>
              <a:rPr lang="en-US" sz="1403" b="1" i="0" spc="0" baseline="0">
                <a:latin typeface="Arial"/>
              </a:rPr>
              <a:t>otal</a:t>
            </a:r>
            <a:r>
              <a:rPr lang="en-US" sz="1403" b="1" i="0" spc="-18" baseline="0">
                <a:latin typeface="Arial"/>
              </a:rPr>
              <a:t> </a:t>
            </a:r>
            <a:r>
              <a:rPr lang="en-US" sz="1403" b="1" i="0" spc="0" baseline="0">
                <a:latin typeface="Arial"/>
              </a:rPr>
              <a:t>lost </a:t>
            </a:r>
          </a:p>
          <a:p>
            <a:pPr marL="0">
              <a:lnSpc>
                <a:spcPct val="90854"/>
              </a:lnSpc>
            </a:pPr>
            <a:r>
              <a:rPr lang="en-US" sz="1403" b="1" i="0" spc="0" baseline="0">
                <a:latin typeface="Arial"/>
              </a:rPr>
              <a:t>salaries</a:t>
            </a:r>
          </a:p>
        </p:txBody>
      </p:sp>
      <p:sp>
        <p:nvSpPr>
          <p:cNvPr id="512" name="Rectangle 512"/>
          <p:cNvSpPr/>
          <p:nvPr/>
        </p:nvSpPr>
        <p:spPr>
          <a:xfrm>
            <a:off x="9022715" y="2917608"/>
            <a:ext cx="1027589" cy="608821"/>
          </a:xfrm>
          <a:prstGeom prst="rect">
            <a:avLst/>
          </a:prstGeom>
        </p:spPr>
        <p:txBody>
          <a:bodyPr wrap="none" lIns="0" tIns="0" rIns="0" bIns="0" anchor="t">
            <a:spAutoFit/>
          </a:bodyPr>
          <a:lstStyle/>
          <a:p>
            <a:pPr marL="0"/>
            <a:r>
              <a:rPr lang="en-US" sz="1403" b="1" i="0" spc="-113" baseline="0">
                <a:latin typeface="Arial"/>
              </a:rPr>
              <a:t>T</a:t>
            </a:r>
            <a:r>
              <a:rPr lang="en-US" sz="1403" b="1" i="0" spc="0" baseline="0">
                <a:latin typeface="Arial"/>
              </a:rPr>
              <a:t>otal</a:t>
            </a:r>
            <a:r>
              <a:rPr lang="en-US" sz="1403" b="1" i="0" spc="-18" baseline="0">
                <a:latin typeface="Arial"/>
              </a:rPr>
              <a:t> </a:t>
            </a:r>
            <a:r>
              <a:rPr lang="en-US" sz="1403" b="1" i="0" spc="0" baseline="0">
                <a:latin typeface="Arial"/>
              </a:rPr>
              <a:t>lost </a:t>
            </a:r>
          </a:p>
          <a:p>
            <a:pPr marL="0">
              <a:lnSpc>
                <a:spcPct val="90854"/>
              </a:lnSpc>
            </a:pPr>
            <a:r>
              <a:rPr lang="en-US" sz="1403" b="1" i="0" spc="0" baseline="0">
                <a:latin typeface="Arial"/>
              </a:rPr>
              <a:t>hours</a:t>
            </a:r>
            <a:r>
              <a:rPr lang="en-US" sz="1403" b="1" i="0" spc="-18" baseline="0">
                <a:latin typeface="Arial"/>
              </a:rPr>
              <a:t> </a:t>
            </a:r>
            <a:r>
              <a:rPr lang="en-US" sz="1403" b="1" i="0" spc="0" baseline="0">
                <a:latin typeface="Arial"/>
              </a:rPr>
              <a:t>of </a:t>
            </a:r>
          </a:p>
          <a:p>
            <a:pPr marL="0">
              <a:lnSpc>
                <a:spcPct val="90909"/>
              </a:lnSpc>
            </a:pPr>
            <a:r>
              <a:rPr lang="en-US" sz="1403" b="1" i="0" spc="0" baseline="0">
                <a:latin typeface="Arial"/>
              </a:rPr>
              <a:t>producti</a:t>
            </a:r>
            <a:r>
              <a:rPr lang="en-US" sz="1403" b="1" i="0" spc="-12" baseline="0">
                <a:latin typeface="Arial"/>
              </a:rPr>
              <a:t>v</a:t>
            </a:r>
            <a:r>
              <a:rPr lang="en-US" sz="1403" b="1" i="0" spc="0" baseline="0">
                <a:latin typeface="Arial"/>
              </a:rPr>
              <a:t>ity</a:t>
            </a:r>
          </a:p>
        </p:txBody>
      </p:sp>
      <p:sp>
        <p:nvSpPr>
          <p:cNvPr id="513" name="Rectangle 513"/>
          <p:cNvSpPr/>
          <p:nvPr/>
        </p:nvSpPr>
        <p:spPr>
          <a:xfrm>
            <a:off x="2525522" y="3675290"/>
            <a:ext cx="7314503" cy="809068"/>
          </a:xfrm>
          <a:prstGeom prst="rect">
            <a:avLst/>
          </a:prstGeom>
        </p:spPr>
        <p:txBody>
          <a:bodyPr wrap="none" lIns="0" tIns="0" rIns="0" bIns="0" anchor="t">
            <a:spAutoFit/>
          </a:bodyPr>
          <a:lstStyle/>
          <a:p>
            <a:pPr marL="0">
              <a:tabLst>
                <a:tab pos="1327404" algn="l"/>
                <a:tab pos="2871216" algn="l"/>
                <a:tab pos="4314825" algn="l"/>
                <a:tab pos="5541264" algn="l"/>
                <a:tab pos="6992746" algn="l"/>
              </a:tabLst>
            </a:pPr>
            <a:r>
              <a:rPr lang="en-US" sz="1403" b="0" i="0" spc="0" baseline="0">
                <a:latin typeface="Arial"/>
              </a:rPr>
              <a:t>100	$25	1	48	$4066	81</a:t>
            </a:r>
          </a:p>
          <a:p>
            <a:pPr marL="0">
              <a:lnSpc>
                <a:spcPct val="146374"/>
              </a:lnSpc>
              <a:tabLst>
                <a:tab pos="1327404" algn="l"/>
                <a:tab pos="2871216" algn="l"/>
                <a:tab pos="4314825" algn="l"/>
                <a:tab pos="5466588" algn="l"/>
                <a:tab pos="6943979" algn="l"/>
              </a:tabLst>
            </a:pPr>
            <a:r>
              <a:rPr lang="en-US" sz="1403" b="0" i="0" spc="0" baseline="0">
                <a:latin typeface="Arial"/>
              </a:rPr>
              <a:t>250	$25	3	72	$17,050	300</a:t>
            </a:r>
          </a:p>
          <a:p>
            <a:pPr marL="0">
              <a:lnSpc>
                <a:spcPct val="146212"/>
              </a:lnSpc>
              <a:tabLst>
                <a:tab pos="1327404" algn="l"/>
                <a:tab pos="2871216" algn="l"/>
                <a:tab pos="4314825" algn="l"/>
                <a:tab pos="5466588" algn="l"/>
                <a:tab pos="6943979" algn="l"/>
              </a:tabLst>
            </a:pPr>
            <a:r>
              <a:rPr lang="en-US" sz="1406" b="0" i="0" spc="0" baseline="0">
                <a:latin typeface="Arial"/>
              </a:rPr>
              <a:t>500	$30	5	80	$28,333	483</a:t>
            </a:r>
          </a:p>
        </p:txBody>
      </p:sp>
      <p:sp>
        <p:nvSpPr>
          <p:cNvPr id="514" name="Rectangle 514"/>
          <p:cNvSpPr/>
          <p:nvPr/>
        </p:nvSpPr>
        <p:spPr>
          <a:xfrm>
            <a:off x="2475229" y="4705170"/>
            <a:ext cx="7340467" cy="238983"/>
          </a:xfrm>
          <a:prstGeom prst="rect">
            <a:avLst/>
          </a:prstGeom>
        </p:spPr>
        <p:txBody>
          <a:bodyPr wrap="none" lIns="0" tIns="0" rIns="0" bIns="0">
            <a:spAutoFit/>
          </a:bodyPr>
          <a:lstStyle/>
          <a:p>
            <a:pPr marL="0">
              <a:tabLst>
                <a:tab pos="1377696" algn="l"/>
                <a:tab pos="2872740" algn="l"/>
                <a:tab pos="4365116" algn="l"/>
                <a:tab pos="5468112" algn="l"/>
                <a:tab pos="6943979" algn="l"/>
              </a:tabLst>
            </a:pPr>
            <a:r>
              <a:rPr lang="en-US" sz="1406" b="0" i="0" spc="0" baseline="0">
                <a:latin typeface="Arial"/>
              </a:rPr>
              <a:t>1000	$30	10	96	$220,000	1293</a:t>
            </a:r>
          </a:p>
        </p:txBody>
      </p:sp>
      <p:sp>
        <p:nvSpPr>
          <p:cNvPr id="515" name="Rectangle 515"/>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
        <p:nvSpPr>
          <p:cNvPr id="2" name="Star: 5 Points 1">
            <a:extLst>
              <a:ext uri="{FF2B5EF4-FFF2-40B4-BE49-F238E27FC236}">
                <a16:creationId xmlns:a16="http://schemas.microsoft.com/office/drawing/2014/main" id="{A6DBF979-9EA5-B9C6-E785-3DA087E1C747}"/>
              </a:ext>
            </a:extLst>
          </p:cNvPr>
          <p:cNvSpPr/>
          <p:nvPr/>
        </p:nvSpPr>
        <p:spPr>
          <a:xfrm>
            <a:off x="10366298" y="1372863"/>
            <a:ext cx="1370012" cy="1137424"/>
          </a:xfrm>
          <a:prstGeom prst="star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Freeform 516"/>
          <p:cNvSpPr/>
          <p:nvPr/>
        </p:nvSpPr>
        <p:spPr>
          <a:xfrm>
            <a:off x="0" y="43132"/>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7" name="Picture 10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518" name="Picture 13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519" name="Picture 13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520" name="Picture 12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521" name="Rectangle 521"/>
          <p:cNvSpPr/>
          <p:nvPr/>
        </p:nvSpPr>
        <p:spPr>
          <a:xfrm>
            <a:off x="11390121" y="6559220"/>
            <a:ext cx="103584" cy="122528"/>
          </a:xfrm>
          <a:prstGeom prst="rect">
            <a:avLst/>
          </a:prstGeom>
        </p:spPr>
        <p:txBody>
          <a:bodyPr wrap="none" lIns="0" tIns="0" rIns="0" bIns="0">
            <a:spAutoFit/>
          </a:bodyPr>
          <a:lstStyle/>
          <a:p>
            <a:pPr marL="0"/>
            <a:r>
              <a:rPr lang="en-US" sz="803" b="0" i="0" spc="0" baseline="0">
                <a:solidFill>
                  <a:srgbClr val="898989"/>
                </a:solidFill>
                <a:latin typeface="Calibri"/>
              </a:rPr>
              <a:t>22</a:t>
            </a:r>
          </a:p>
        </p:txBody>
      </p:sp>
      <p:sp>
        <p:nvSpPr>
          <p:cNvPr id="522" name="Rectangle 522"/>
          <p:cNvSpPr/>
          <p:nvPr/>
        </p:nvSpPr>
        <p:spPr>
          <a:xfrm>
            <a:off x="2286254" y="254523"/>
            <a:ext cx="3826826" cy="475112"/>
          </a:xfrm>
          <a:prstGeom prst="rect">
            <a:avLst/>
          </a:prstGeom>
        </p:spPr>
        <p:txBody>
          <a:bodyPr wrap="none" lIns="0" tIns="0" rIns="0" bIns="0">
            <a:spAutoFit/>
          </a:bodyPr>
          <a:lstStyle/>
          <a:p>
            <a:pPr marL="0"/>
            <a:r>
              <a:rPr lang="en-US" sz="2795" b="1" i="0" spc="0" baseline="0">
                <a:solidFill>
                  <a:srgbClr val="0080A9"/>
                </a:solidFill>
                <a:latin typeface="Arial"/>
              </a:rPr>
              <a:t>Foiling C</a:t>
            </a:r>
            <a:r>
              <a:rPr lang="en-US" sz="2795" b="1" i="0" spc="-33" baseline="0">
                <a:solidFill>
                  <a:srgbClr val="0080A9"/>
                </a:solidFill>
                <a:latin typeface="Arial"/>
              </a:rPr>
              <a:t>y</a:t>
            </a:r>
            <a:r>
              <a:rPr lang="en-US" sz="2795" b="1" i="0" spc="0" baseline="0">
                <a:solidFill>
                  <a:srgbClr val="0080A9"/>
                </a:solidFill>
                <a:latin typeface="Arial"/>
              </a:rPr>
              <a:t>berterrorism</a:t>
            </a:r>
          </a:p>
        </p:txBody>
      </p:sp>
      <p:sp>
        <p:nvSpPr>
          <p:cNvPr id="523" name="Rectangle 523"/>
          <p:cNvSpPr/>
          <p:nvPr/>
        </p:nvSpPr>
        <p:spPr>
          <a:xfrm>
            <a:off x="1889505" y="1499044"/>
            <a:ext cx="1854764" cy="340531"/>
          </a:xfrm>
          <a:prstGeom prst="rect">
            <a:avLst/>
          </a:prstGeom>
        </p:spPr>
        <p:txBody>
          <a:bodyPr wrap="none" lIns="0" tIns="0" rIns="0" bIns="0">
            <a:spAutoFit/>
          </a:bodyPr>
          <a:lstStyle/>
          <a:p>
            <a:pPr marL="0"/>
            <a:r>
              <a:rPr lang="en-US" sz="2004" b="0" i="0" spc="654" baseline="0">
                <a:solidFill>
                  <a:srgbClr val="055C91"/>
                </a:solidFill>
                <a:latin typeface="ArialMT"/>
              </a:rPr>
              <a:t>•</a:t>
            </a:r>
            <a:r>
              <a:rPr lang="en-US" sz="2004" b="0" i="0" spc="0" baseline="0">
                <a:latin typeface="Arial"/>
              </a:rPr>
              <a:t>Cyberterrorism</a:t>
            </a:r>
          </a:p>
        </p:txBody>
      </p:sp>
      <p:sp>
        <p:nvSpPr>
          <p:cNvPr id="524" name="Rectangle 524"/>
          <p:cNvSpPr/>
          <p:nvPr/>
        </p:nvSpPr>
        <p:spPr>
          <a:xfrm>
            <a:off x="2118105" y="1880044"/>
            <a:ext cx="7608935" cy="340531"/>
          </a:xfrm>
          <a:prstGeom prst="rect">
            <a:avLst/>
          </a:prstGeom>
        </p:spPr>
        <p:txBody>
          <a:bodyPr wrap="none" lIns="0" tIns="0" rIns="0" bIns="0">
            <a:spAutoFit/>
          </a:bodyPr>
          <a:lstStyle/>
          <a:p>
            <a:pPr marL="0"/>
            <a:r>
              <a:rPr lang="en-US" sz="2004" b="0" i="0" spc="654" baseline="0">
                <a:solidFill>
                  <a:srgbClr val="0D3857"/>
                </a:solidFill>
                <a:latin typeface="ArialMT"/>
              </a:rPr>
              <a:t>•</a:t>
            </a:r>
            <a:r>
              <a:rPr lang="en-US" sz="2004" b="0" i="0" spc="0" baseline="0">
                <a:latin typeface="Arial"/>
              </a:rPr>
              <a:t>Any premeditated,</a:t>
            </a:r>
            <a:r>
              <a:rPr lang="en-US" sz="2004" b="0" i="0" spc="-46" baseline="0">
                <a:latin typeface="Arial"/>
              </a:rPr>
              <a:t> </a:t>
            </a:r>
            <a:r>
              <a:rPr lang="en-US" sz="2004" b="0" i="0" spc="0" baseline="0">
                <a:latin typeface="Arial"/>
              </a:rPr>
              <a:t>politically motivated</a:t>
            </a:r>
            <a:r>
              <a:rPr lang="en-US" sz="2004" b="0" i="0" spc="-16" baseline="0">
                <a:latin typeface="Arial"/>
              </a:rPr>
              <a:t> </a:t>
            </a:r>
            <a:r>
              <a:rPr lang="en-US" sz="2004" b="0" i="0" spc="0" baseline="0">
                <a:latin typeface="Arial"/>
              </a:rPr>
              <a:t>attack</a:t>
            </a:r>
            <a:r>
              <a:rPr lang="en-US" sz="2004" b="0" i="0" spc="-36" baseline="0">
                <a:latin typeface="Arial"/>
              </a:rPr>
              <a:t> </a:t>
            </a:r>
            <a:r>
              <a:rPr lang="en-US" sz="2004" b="0" i="0" spc="0" baseline="0">
                <a:latin typeface="Arial"/>
              </a:rPr>
              <a:t>against</a:t>
            </a:r>
            <a:r>
              <a:rPr lang="en-US" sz="2004" b="0" i="0" spc="-28" baseline="0">
                <a:latin typeface="Arial"/>
              </a:rPr>
              <a:t> </a:t>
            </a:r>
            <a:r>
              <a:rPr lang="en-US" sz="2004" b="0" i="0" spc="0" baseline="0">
                <a:latin typeface="Arial"/>
              </a:rPr>
              <a:t>information, </a:t>
            </a:r>
          </a:p>
        </p:txBody>
      </p:sp>
      <p:sp>
        <p:nvSpPr>
          <p:cNvPr id="525" name="Rectangle 525"/>
          <p:cNvSpPr/>
          <p:nvPr/>
        </p:nvSpPr>
        <p:spPr>
          <a:xfrm>
            <a:off x="1889505" y="2184844"/>
            <a:ext cx="5981125" cy="681533"/>
          </a:xfrm>
          <a:prstGeom prst="rect">
            <a:avLst/>
          </a:prstGeom>
        </p:spPr>
        <p:txBody>
          <a:bodyPr wrap="none" lIns="0" tIns="0" rIns="0" bIns="0" anchor="t">
            <a:spAutoFit/>
          </a:bodyPr>
          <a:lstStyle/>
          <a:p>
            <a:pPr marL="400811"/>
            <a:r>
              <a:rPr lang="en-US" sz="2004" b="0" i="0" spc="0" baseline="0">
                <a:latin typeface="Arial"/>
              </a:rPr>
              <a:t>computer</a:t>
            </a:r>
            <a:r>
              <a:rPr lang="en-US" sz="2004" b="0" i="0" spc="-38" baseline="0">
                <a:latin typeface="Arial"/>
              </a:rPr>
              <a:t> </a:t>
            </a:r>
            <a:r>
              <a:rPr lang="en-US" sz="2004" b="0" i="0" spc="0" baseline="0">
                <a:latin typeface="Arial"/>
              </a:rPr>
              <a:t>systems,</a:t>
            </a:r>
            <a:r>
              <a:rPr lang="en-US" sz="2004" b="0" i="0" spc="-46" baseline="0">
                <a:latin typeface="Arial"/>
              </a:rPr>
              <a:t> </a:t>
            </a:r>
            <a:r>
              <a:rPr lang="en-US" sz="2004" b="0" i="0" spc="0" baseline="0">
                <a:latin typeface="Arial"/>
              </a:rPr>
              <a:t>computer</a:t>
            </a:r>
            <a:r>
              <a:rPr lang="en-US" sz="2004" b="0" i="0" spc="-42" baseline="0">
                <a:latin typeface="Arial"/>
              </a:rPr>
              <a:t> </a:t>
            </a:r>
            <a:r>
              <a:rPr lang="en-US" sz="2004" b="0" i="0" spc="0" baseline="0">
                <a:latin typeface="Arial"/>
              </a:rPr>
              <a:t>programs</a:t>
            </a:r>
            <a:r>
              <a:rPr lang="en-US" sz="2004" b="0" i="0" spc="-10" baseline="0">
                <a:latin typeface="Arial"/>
              </a:rPr>
              <a:t>,</a:t>
            </a:r>
            <a:r>
              <a:rPr lang="en-US" sz="2004" b="0" i="0" spc="-42" baseline="0">
                <a:latin typeface="Arial"/>
              </a:rPr>
              <a:t> </a:t>
            </a:r>
            <a:r>
              <a:rPr lang="en-US" sz="2004" b="0" i="0" spc="0" baseline="0">
                <a:latin typeface="Arial"/>
              </a:rPr>
              <a:t>and</a:t>
            </a:r>
            <a:r>
              <a:rPr lang="en-US" sz="2004" b="0" i="0" spc="-12" baseline="0">
                <a:latin typeface="Arial"/>
              </a:rPr>
              <a:t> </a:t>
            </a:r>
            <a:r>
              <a:rPr lang="en-US" sz="2004" b="0" i="0" spc="0" baseline="0">
                <a:latin typeface="Arial"/>
              </a:rPr>
              <a:t>data</a:t>
            </a:r>
          </a:p>
          <a:p>
            <a:pPr marL="0">
              <a:lnSpc>
                <a:spcPct val="136401"/>
              </a:lnSpc>
            </a:pPr>
            <a:endParaRPr lang="en-US" sz="2004" b="0" i="0" spc="0" baseline="0">
              <a:latin typeface="Arial"/>
            </a:endParaRPr>
          </a:p>
        </p:txBody>
      </p:sp>
      <p:sp>
        <p:nvSpPr>
          <p:cNvPr id="530" name="Rectangle 530"/>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
        <p:nvSpPr>
          <p:cNvPr id="2" name="Star: 5 Points 1">
            <a:extLst>
              <a:ext uri="{FF2B5EF4-FFF2-40B4-BE49-F238E27FC236}">
                <a16:creationId xmlns:a16="http://schemas.microsoft.com/office/drawing/2014/main" id="{01661D54-6AA0-E47D-203D-C4337B686D94}"/>
              </a:ext>
            </a:extLst>
          </p:cNvPr>
          <p:cNvSpPr/>
          <p:nvPr/>
        </p:nvSpPr>
        <p:spPr>
          <a:xfrm>
            <a:off x="10366298" y="1372863"/>
            <a:ext cx="1370012" cy="1137424"/>
          </a:xfrm>
          <a:prstGeom prst="star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Freeform 531"/>
          <p:cNvSpPr/>
          <p:nvPr/>
        </p:nvSpPr>
        <p:spPr>
          <a:xfrm>
            <a:off x="0" y="0"/>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32" name="Picture 10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533" name="Picture 1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534" name="Picture 1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535" name="Picture 1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536" name="Rectangle 536"/>
          <p:cNvSpPr/>
          <p:nvPr/>
        </p:nvSpPr>
        <p:spPr>
          <a:xfrm>
            <a:off x="11390121" y="6559220"/>
            <a:ext cx="103584" cy="122528"/>
          </a:xfrm>
          <a:prstGeom prst="rect">
            <a:avLst/>
          </a:prstGeom>
        </p:spPr>
        <p:txBody>
          <a:bodyPr wrap="none" lIns="0" tIns="0" rIns="0" bIns="0">
            <a:spAutoFit/>
          </a:bodyPr>
          <a:lstStyle/>
          <a:p>
            <a:pPr marL="0"/>
            <a:r>
              <a:rPr lang="en-US" sz="803" b="0" i="0" spc="0" baseline="0">
                <a:solidFill>
                  <a:srgbClr val="898989"/>
                </a:solidFill>
                <a:latin typeface="Calibri"/>
              </a:rPr>
              <a:t>23</a:t>
            </a:r>
          </a:p>
        </p:txBody>
      </p:sp>
      <p:sp>
        <p:nvSpPr>
          <p:cNvPr id="537" name="Rectangle 537"/>
          <p:cNvSpPr/>
          <p:nvPr/>
        </p:nvSpPr>
        <p:spPr>
          <a:xfrm>
            <a:off x="2286254" y="254523"/>
            <a:ext cx="4695736" cy="475112"/>
          </a:xfrm>
          <a:prstGeom prst="rect">
            <a:avLst/>
          </a:prstGeom>
        </p:spPr>
        <p:txBody>
          <a:bodyPr wrap="none" lIns="0" tIns="0" rIns="0" bIns="0">
            <a:spAutoFit/>
          </a:bodyPr>
          <a:lstStyle/>
          <a:p>
            <a:pPr marL="0"/>
            <a:r>
              <a:rPr lang="en-US" sz="2795" b="1" i="0" spc="0" baseline="0">
                <a:solidFill>
                  <a:srgbClr val="0080A9"/>
                </a:solidFill>
                <a:latin typeface="Arial"/>
              </a:rPr>
              <a:t>Who</a:t>
            </a:r>
            <a:r>
              <a:rPr lang="en-US" sz="2795" b="1" i="0" spc="-100" baseline="0">
                <a:solidFill>
                  <a:srgbClr val="0080A9"/>
                </a:solidFill>
                <a:latin typeface="Arial"/>
              </a:rPr>
              <a:t> </a:t>
            </a:r>
            <a:r>
              <a:rPr lang="en-US" sz="2795" b="1" i="0" spc="0" baseline="0">
                <a:solidFill>
                  <a:srgbClr val="0080A9"/>
                </a:solidFill>
                <a:latin typeface="Arial"/>
              </a:rPr>
              <a:t>Are the Threat</a:t>
            </a:r>
            <a:r>
              <a:rPr lang="en-US" sz="2795" b="1" i="0" spc="-92" baseline="0">
                <a:solidFill>
                  <a:srgbClr val="0080A9"/>
                </a:solidFill>
                <a:latin typeface="Arial"/>
              </a:rPr>
              <a:t> </a:t>
            </a:r>
            <a:r>
              <a:rPr lang="en-US" sz="2795" b="1" i="0" spc="0" baseline="0">
                <a:solidFill>
                  <a:srgbClr val="0080A9"/>
                </a:solidFill>
                <a:latin typeface="Arial"/>
              </a:rPr>
              <a:t>Actors?</a:t>
            </a:r>
          </a:p>
        </p:txBody>
      </p:sp>
      <p:sp>
        <p:nvSpPr>
          <p:cNvPr id="538" name="Rectangle 538"/>
          <p:cNvSpPr/>
          <p:nvPr/>
        </p:nvSpPr>
        <p:spPr>
          <a:xfrm>
            <a:off x="1889505" y="1499044"/>
            <a:ext cx="8133573" cy="589072"/>
          </a:xfrm>
          <a:prstGeom prst="rect">
            <a:avLst/>
          </a:prstGeom>
        </p:spPr>
        <p:txBody>
          <a:bodyPr wrap="none" lIns="0" tIns="0" rIns="0" bIns="0" anchor="t">
            <a:spAutoFit/>
          </a:bodyPr>
          <a:lstStyle/>
          <a:p>
            <a:pPr marL="0"/>
            <a:r>
              <a:rPr lang="en-US" sz="2004" b="0" i="0" spc="654" baseline="0">
                <a:solidFill>
                  <a:srgbClr val="055C91"/>
                </a:solidFill>
                <a:latin typeface="ArialMT"/>
              </a:rPr>
              <a:t>•</a:t>
            </a:r>
            <a:r>
              <a:rPr lang="en-US" sz="2004" b="0" i="0" spc="0" baseline="0">
                <a:latin typeface="Arial"/>
              </a:rPr>
              <a:t>Threat</a:t>
            </a:r>
            <a:r>
              <a:rPr lang="en-US" sz="2004" b="0" i="0" spc="-32" baseline="0">
                <a:latin typeface="Arial"/>
              </a:rPr>
              <a:t> </a:t>
            </a:r>
            <a:r>
              <a:rPr lang="en-US" sz="2004" b="0" i="0" spc="0" baseline="0">
                <a:latin typeface="Arial"/>
              </a:rPr>
              <a:t>actor</a:t>
            </a:r>
            <a:r>
              <a:rPr lang="en-US" sz="2004" b="0" i="0" spc="-24" baseline="0">
                <a:latin typeface="Arial"/>
              </a:rPr>
              <a:t> </a:t>
            </a:r>
            <a:r>
              <a:rPr lang="en-US" sz="2004" b="0" i="0" spc="543" baseline="0">
                <a:latin typeface="ArialMT"/>
              </a:rPr>
              <a:t>–</a:t>
            </a:r>
            <a:r>
              <a:rPr lang="en-US" sz="2004" b="0" i="0" spc="0" baseline="0">
                <a:latin typeface="Arial"/>
              </a:rPr>
              <a:t>a generic</a:t>
            </a:r>
            <a:r>
              <a:rPr lang="en-US" sz="2004" b="0" i="0" spc="-24" baseline="0">
                <a:latin typeface="Arial"/>
              </a:rPr>
              <a:t> </a:t>
            </a:r>
            <a:r>
              <a:rPr lang="en-US" sz="2004" b="0" i="0" spc="0" baseline="0">
                <a:latin typeface="Arial"/>
              </a:rPr>
              <a:t>term</a:t>
            </a:r>
            <a:r>
              <a:rPr lang="en-US" sz="2004" b="0" i="0" spc="-30" baseline="0">
                <a:latin typeface="Arial"/>
              </a:rPr>
              <a:t> </a:t>
            </a:r>
            <a:r>
              <a:rPr lang="en-US" sz="2004" b="0" i="0" spc="0" baseline="0">
                <a:latin typeface="Arial"/>
              </a:rPr>
              <a:t>used</a:t>
            </a:r>
            <a:r>
              <a:rPr lang="en-US" sz="2004" b="0" i="0" spc="-26" baseline="0">
                <a:latin typeface="Arial"/>
              </a:rPr>
              <a:t> </a:t>
            </a:r>
            <a:r>
              <a:rPr lang="en-US" sz="2004" b="0" i="0" spc="0" baseline="0">
                <a:latin typeface="Arial"/>
              </a:rPr>
              <a:t>to</a:t>
            </a:r>
            <a:r>
              <a:rPr lang="en-US" sz="2004" b="0" i="0" spc="-20" baseline="0">
                <a:latin typeface="Arial"/>
              </a:rPr>
              <a:t> </a:t>
            </a:r>
            <a:r>
              <a:rPr lang="en-US" sz="2004" b="0" i="0" spc="0" baseline="0">
                <a:latin typeface="Arial"/>
              </a:rPr>
              <a:t>describe</a:t>
            </a:r>
            <a:r>
              <a:rPr lang="en-US" sz="2004" b="0" i="0" spc="-38" baseline="0">
                <a:latin typeface="Arial"/>
              </a:rPr>
              <a:t> </a:t>
            </a:r>
            <a:r>
              <a:rPr lang="en-US" sz="2004" b="0" i="0" spc="0" baseline="0">
                <a:latin typeface="Arial"/>
              </a:rPr>
              <a:t>individuals who</a:t>
            </a:r>
            <a:r>
              <a:rPr lang="en-US" sz="2004" b="0" i="0" spc="-16" baseline="0">
                <a:latin typeface="Arial"/>
              </a:rPr>
              <a:t> </a:t>
            </a:r>
            <a:r>
              <a:rPr lang="en-US" sz="2004" b="0" i="0" spc="0" baseline="0">
                <a:latin typeface="Arial"/>
              </a:rPr>
              <a:t>launch </a:t>
            </a:r>
          </a:p>
          <a:p>
            <a:pPr marL="172085">
              <a:lnSpc>
                <a:spcPct val="90909"/>
              </a:lnSpc>
            </a:pPr>
            <a:r>
              <a:rPr lang="en-US" sz="2004" b="0" i="0" spc="0" baseline="0">
                <a:latin typeface="Arial"/>
              </a:rPr>
              <a:t>attacks</a:t>
            </a:r>
            <a:r>
              <a:rPr lang="en-US" sz="2004" b="0" i="0" spc="-42" baseline="0">
                <a:latin typeface="Arial"/>
              </a:rPr>
              <a:t> </a:t>
            </a:r>
            <a:r>
              <a:rPr lang="en-US" sz="2004" b="0" i="0" spc="0" baseline="0">
                <a:latin typeface="Arial"/>
              </a:rPr>
              <a:t>against</a:t>
            </a:r>
            <a:r>
              <a:rPr lang="en-US" sz="2004" b="0" i="0" spc="-28" baseline="0">
                <a:latin typeface="Arial"/>
              </a:rPr>
              <a:t> </a:t>
            </a:r>
            <a:r>
              <a:rPr lang="en-US" sz="2004" b="0" i="0" spc="0" baseline="0">
                <a:latin typeface="Arial"/>
              </a:rPr>
              <a:t>other</a:t>
            </a:r>
            <a:r>
              <a:rPr lang="en-US" sz="2004" b="0" i="0" spc="-24" baseline="0">
                <a:latin typeface="Arial"/>
              </a:rPr>
              <a:t> </a:t>
            </a:r>
            <a:r>
              <a:rPr lang="en-US" sz="2004" b="0" i="0" spc="0" baseline="0">
                <a:latin typeface="Arial"/>
              </a:rPr>
              <a:t>users</a:t>
            </a:r>
            <a:r>
              <a:rPr lang="en-US" sz="2004" b="0" i="0" spc="-36" baseline="0">
                <a:latin typeface="Arial"/>
              </a:rPr>
              <a:t> </a:t>
            </a:r>
            <a:r>
              <a:rPr lang="en-US" sz="2004" b="0" i="0" spc="0" baseline="0">
                <a:latin typeface="Arial"/>
              </a:rPr>
              <a:t>and</a:t>
            </a:r>
            <a:r>
              <a:rPr lang="en-US" sz="2004" b="0" i="0" spc="-12" baseline="0">
                <a:latin typeface="Arial"/>
              </a:rPr>
              <a:t> </a:t>
            </a:r>
            <a:r>
              <a:rPr lang="en-US" sz="2004" b="0" i="0" spc="0" baseline="0">
                <a:latin typeface="Arial"/>
              </a:rPr>
              <a:t>their</a:t>
            </a:r>
            <a:r>
              <a:rPr lang="en-US" sz="2004" b="0" i="0" spc="-14" baseline="0">
                <a:latin typeface="Arial"/>
              </a:rPr>
              <a:t> </a:t>
            </a:r>
            <a:r>
              <a:rPr lang="en-US" sz="2004" b="0" i="0" spc="0" baseline="0">
                <a:latin typeface="Arial"/>
              </a:rPr>
              <a:t>computers</a:t>
            </a:r>
          </a:p>
        </p:txBody>
      </p:sp>
      <p:sp>
        <p:nvSpPr>
          <p:cNvPr id="539" name="Rectangle 539"/>
          <p:cNvSpPr/>
          <p:nvPr/>
        </p:nvSpPr>
        <p:spPr>
          <a:xfrm>
            <a:off x="2118105" y="2184844"/>
            <a:ext cx="3938166" cy="340531"/>
          </a:xfrm>
          <a:prstGeom prst="rect">
            <a:avLst/>
          </a:prstGeom>
        </p:spPr>
        <p:txBody>
          <a:bodyPr wrap="none" lIns="0" tIns="0" rIns="0" bIns="0">
            <a:spAutoFit/>
          </a:bodyPr>
          <a:lstStyle/>
          <a:p>
            <a:pPr marL="0"/>
            <a:r>
              <a:rPr lang="en-US" sz="2004" b="0" i="0" spc="654" baseline="0">
                <a:solidFill>
                  <a:srgbClr val="0D3857"/>
                </a:solidFill>
                <a:latin typeface="ArialMT"/>
              </a:rPr>
              <a:t>•</a:t>
            </a:r>
            <a:r>
              <a:rPr lang="en-US" sz="2004" b="0" i="0" spc="0" baseline="0">
                <a:latin typeface="Arial"/>
              </a:rPr>
              <a:t>Most</a:t>
            </a:r>
            <a:r>
              <a:rPr lang="en-US" sz="2004" b="0" i="0" spc="-34" baseline="0">
                <a:latin typeface="Arial"/>
              </a:rPr>
              <a:t> </a:t>
            </a:r>
            <a:r>
              <a:rPr lang="en-US" sz="2004" b="0" i="0" spc="0" baseline="0">
                <a:latin typeface="Arial"/>
              </a:rPr>
              <a:t>have a</a:t>
            </a:r>
            <a:r>
              <a:rPr lang="en-US" sz="2004" b="0" i="0" spc="-22" baseline="0">
                <a:latin typeface="Arial"/>
              </a:rPr>
              <a:t> </a:t>
            </a:r>
            <a:r>
              <a:rPr lang="en-US" sz="2004" b="0" i="0" spc="0" baseline="0">
                <a:latin typeface="Arial"/>
              </a:rPr>
              <a:t>goal of</a:t>
            </a:r>
            <a:r>
              <a:rPr lang="en-US" sz="2004" b="0" i="0" spc="-22" baseline="0">
                <a:latin typeface="Arial"/>
              </a:rPr>
              <a:t> </a:t>
            </a:r>
            <a:r>
              <a:rPr lang="en-US" sz="2004" b="0" i="0" spc="0" baseline="0">
                <a:latin typeface="Arial"/>
              </a:rPr>
              <a:t>financial</a:t>
            </a:r>
            <a:r>
              <a:rPr lang="en-US" sz="2004" b="0" i="0" spc="-18" baseline="0">
                <a:latin typeface="Arial"/>
              </a:rPr>
              <a:t> </a:t>
            </a:r>
            <a:r>
              <a:rPr lang="en-US" sz="2004" b="0" i="0" spc="0" baseline="0">
                <a:latin typeface="Arial"/>
              </a:rPr>
              <a:t>gain</a:t>
            </a:r>
          </a:p>
        </p:txBody>
      </p:sp>
      <p:sp>
        <p:nvSpPr>
          <p:cNvPr id="540" name="Rectangle 540"/>
          <p:cNvSpPr/>
          <p:nvPr/>
        </p:nvSpPr>
        <p:spPr>
          <a:xfrm>
            <a:off x="1889505" y="2642298"/>
            <a:ext cx="6597319" cy="655436"/>
          </a:xfrm>
          <a:prstGeom prst="rect">
            <a:avLst/>
          </a:prstGeom>
        </p:spPr>
        <p:txBody>
          <a:bodyPr wrap="none" lIns="0" tIns="0" rIns="0" bIns="0" anchor="t">
            <a:spAutoFit/>
          </a:bodyPr>
          <a:lstStyle/>
          <a:p>
            <a:pPr marL="0"/>
            <a:r>
              <a:rPr lang="en-US" sz="2004" b="0" i="0" spc="654" baseline="0">
                <a:solidFill>
                  <a:srgbClr val="055C91"/>
                </a:solidFill>
                <a:latin typeface="ArialMT"/>
              </a:rPr>
              <a:t>•</a:t>
            </a:r>
            <a:r>
              <a:rPr lang="en-US" sz="2004" b="0" i="0" spc="0" baseline="0">
                <a:latin typeface="Arial"/>
              </a:rPr>
              <a:t>Financial cybercrime</a:t>
            </a:r>
            <a:r>
              <a:rPr lang="en-US" sz="2004" b="0" i="0" spc="-42" baseline="0">
                <a:latin typeface="Arial"/>
              </a:rPr>
              <a:t> </a:t>
            </a:r>
            <a:r>
              <a:rPr lang="en-US" sz="2004" b="0" i="0" spc="0" baseline="0">
                <a:latin typeface="Arial"/>
              </a:rPr>
              <a:t>is often</a:t>
            </a:r>
            <a:r>
              <a:rPr lang="en-US" sz="2004" b="0" i="0" spc="-26" baseline="0">
                <a:latin typeface="Arial"/>
              </a:rPr>
              <a:t> </a:t>
            </a:r>
            <a:r>
              <a:rPr lang="en-US" sz="2004" b="0" i="0" spc="0" baseline="0">
                <a:latin typeface="Arial"/>
              </a:rPr>
              <a:t>divided into two</a:t>
            </a:r>
            <a:r>
              <a:rPr lang="en-US" sz="2004" b="0" i="0" spc="-16" baseline="0">
                <a:latin typeface="Arial"/>
              </a:rPr>
              <a:t> </a:t>
            </a:r>
            <a:r>
              <a:rPr lang="en-US" sz="2004" b="0" i="0" spc="0" baseline="0">
                <a:latin typeface="Arial"/>
              </a:rPr>
              <a:t>categories:</a:t>
            </a:r>
          </a:p>
          <a:p>
            <a:pPr marL="228600">
              <a:lnSpc>
                <a:spcPct val="113636"/>
              </a:lnSpc>
            </a:pPr>
            <a:r>
              <a:rPr lang="en-US" sz="2004" b="0" i="0" spc="654" baseline="0">
                <a:solidFill>
                  <a:srgbClr val="0D3857"/>
                </a:solidFill>
                <a:latin typeface="ArialMT"/>
              </a:rPr>
              <a:t>•</a:t>
            </a:r>
            <a:r>
              <a:rPr lang="en-US" sz="2004" b="0" i="0" spc="0" baseline="0">
                <a:latin typeface="Arial"/>
              </a:rPr>
              <a:t>First</a:t>
            </a:r>
            <a:r>
              <a:rPr lang="en-US" sz="2004" b="0" i="0" spc="-22" baseline="0">
                <a:latin typeface="Arial"/>
              </a:rPr>
              <a:t> </a:t>
            </a:r>
            <a:r>
              <a:rPr lang="en-US" sz="2004" b="0" i="0" spc="0" baseline="0">
                <a:latin typeface="Arial"/>
              </a:rPr>
              <a:t>category</a:t>
            </a:r>
            <a:r>
              <a:rPr lang="en-US" sz="2004" b="0" i="0" spc="-42" baseline="0">
                <a:latin typeface="Arial"/>
              </a:rPr>
              <a:t> </a:t>
            </a:r>
            <a:r>
              <a:rPr lang="en-US" sz="2004" b="0" i="0" spc="0" baseline="0">
                <a:latin typeface="Arial"/>
              </a:rPr>
              <a:t>focuses</a:t>
            </a:r>
            <a:r>
              <a:rPr lang="en-US" sz="2004" b="0" i="0" spc="-42" baseline="0">
                <a:latin typeface="Arial"/>
              </a:rPr>
              <a:t> </a:t>
            </a:r>
            <a:r>
              <a:rPr lang="en-US" sz="2004" b="0" i="0" spc="0" baseline="0">
                <a:latin typeface="Arial"/>
              </a:rPr>
              <a:t>on</a:t>
            </a:r>
            <a:r>
              <a:rPr lang="en-US" sz="2004" b="0" i="0" spc="-14" baseline="0">
                <a:latin typeface="Arial"/>
              </a:rPr>
              <a:t> </a:t>
            </a:r>
            <a:r>
              <a:rPr lang="en-US" sz="2004" b="0" i="0" spc="0" baseline="0">
                <a:latin typeface="Arial"/>
              </a:rPr>
              <a:t>individuals as</a:t>
            </a:r>
            <a:r>
              <a:rPr lang="en-US" sz="2004" b="0" i="0" spc="-18" baseline="0">
                <a:latin typeface="Arial"/>
              </a:rPr>
              <a:t> </a:t>
            </a:r>
            <a:r>
              <a:rPr lang="en-US" sz="2004" b="0" i="0" spc="0" baseline="0">
                <a:latin typeface="Arial"/>
              </a:rPr>
              <a:t>the</a:t>
            </a:r>
            <a:r>
              <a:rPr lang="en-US" sz="2004" b="0" i="0" spc="-18" baseline="0">
                <a:latin typeface="Arial"/>
              </a:rPr>
              <a:t> </a:t>
            </a:r>
            <a:r>
              <a:rPr lang="en-US" sz="2004" b="0" i="0" spc="0" baseline="0">
                <a:latin typeface="Arial"/>
              </a:rPr>
              <a:t>victims</a:t>
            </a:r>
          </a:p>
        </p:txBody>
      </p:sp>
      <p:sp>
        <p:nvSpPr>
          <p:cNvPr id="541" name="Rectangle 541"/>
          <p:cNvSpPr/>
          <p:nvPr/>
        </p:nvSpPr>
        <p:spPr>
          <a:xfrm>
            <a:off x="1889505" y="3404298"/>
            <a:ext cx="6893810" cy="681533"/>
          </a:xfrm>
          <a:prstGeom prst="rect">
            <a:avLst/>
          </a:prstGeom>
        </p:spPr>
        <p:txBody>
          <a:bodyPr wrap="none" lIns="0" tIns="0" rIns="0" bIns="0" anchor="t">
            <a:spAutoFit/>
          </a:bodyPr>
          <a:lstStyle/>
          <a:p>
            <a:pPr marL="228600"/>
            <a:r>
              <a:rPr lang="en-US" sz="2004" b="0" i="0" spc="654" baseline="0">
                <a:solidFill>
                  <a:srgbClr val="0D3857"/>
                </a:solidFill>
                <a:latin typeface="ArialMT"/>
              </a:rPr>
              <a:t>•</a:t>
            </a:r>
            <a:r>
              <a:rPr lang="en-US" sz="2004" b="0" i="0" spc="0" baseline="0">
                <a:latin typeface="Arial"/>
              </a:rPr>
              <a:t>Second</a:t>
            </a:r>
            <a:r>
              <a:rPr lang="en-US" sz="2004" b="0" i="0" spc="-28" baseline="0">
                <a:latin typeface="Arial"/>
              </a:rPr>
              <a:t> </a:t>
            </a:r>
            <a:r>
              <a:rPr lang="en-US" sz="2004" b="0" i="0" spc="0" baseline="0">
                <a:latin typeface="Arial"/>
              </a:rPr>
              <a:t>category</a:t>
            </a:r>
            <a:r>
              <a:rPr lang="en-US" sz="2004" b="0" i="0" spc="-30" baseline="0">
                <a:latin typeface="Arial"/>
              </a:rPr>
              <a:t> </a:t>
            </a:r>
            <a:r>
              <a:rPr lang="en-US" sz="2004" b="0" i="0" spc="0" baseline="0">
                <a:latin typeface="Arial"/>
              </a:rPr>
              <a:t>focuses</a:t>
            </a:r>
            <a:r>
              <a:rPr lang="en-US" sz="2004" b="0" i="0" spc="-42" baseline="0">
                <a:latin typeface="Arial"/>
              </a:rPr>
              <a:t> </a:t>
            </a:r>
            <a:r>
              <a:rPr lang="en-US" sz="2004" b="0" i="0" spc="0" baseline="0">
                <a:latin typeface="Arial"/>
              </a:rPr>
              <a:t>on</a:t>
            </a:r>
            <a:r>
              <a:rPr lang="en-US" sz="2004" b="0" i="0" spc="-14" baseline="0">
                <a:latin typeface="Arial"/>
              </a:rPr>
              <a:t> </a:t>
            </a:r>
            <a:r>
              <a:rPr lang="en-US" sz="2004" b="0" i="0" spc="0" baseline="0">
                <a:latin typeface="Arial"/>
              </a:rPr>
              <a:t>enterprises</a:t>
            </a:r>
            <a:r>
              <a:rPr lang="en-US" sz="2004" b="0" i="0" spc="-46" baseline="0">
                <a:latin typeface="Arial"/>
              </a:rPr>
              <a:t> </a:t>
            </a:r>
            <a:r>
              <a:rPr lang="en-US" sz="2004" b="0" i="0" spc="0" baseline="0">
                <a:latin typeface="Arial"/>
              </a:rPr>
              <a:t>and</a:t>
            </a:r>
            <a:r>
              <a:rPr lang="en-US" sz="2004" b="0" i="0" spc="-12" baseline="0">
                <a:latin typeface="Arial"/>
              </a:rPr>
              <a:t> </a:t>
            </a:r>
            <a:r>
              <a:rPr lang="en-US" sz="2004" b="0" i="0" spc="0" baseline="0">
                <a:latin typeface="Arial"/>
              </a:rPr>
              <a:t>government</a:t>
            </a:r>
          </a:p>
          <a:p>
            <a:pPr marL="0">
              <a:lnSpc>
                <a:spcPct val="136363"/>
              </a:lnSpc>
            </a:pPr>
            <a:r>
              <a:rPr lang="en-US" sz="2004" b="0" i="0" spc="654" baseline="0">
                <a:solidFill>
                  <a:srgbClr val="055C91"/>
                </a:solidFill>
                <a:latin typeface="ArialMT"/>
              </a:rPr>
              <a:t>•</a:t>
            </a:r>
            <a:r>
              <a:rPr lang="en-US" sz="2004" b="0" i="0" spc="0" baseline="0">
                <a:latin typeface="Arial"/>
              </a:rPr>
              <a:t>Di</a:t>
            </a:r>
            <a:r>
              <a:rPr lang="en-US" sz="2004" b="0" i="0" spc="-36" baseline="0">
                <a:latin typeface="Arial"/>
              </a:rPr>
              <a:t>f</a:t>
            </a:r>
            <a:r>
              <a:rPr lang="en-US" sz="2004" b="0" i="0" spc="0" baseline="0">
                <a:latin typeface="Arial"/>
              </a:rPr>
              <a:t>ferent</a:t>
            </a:r>
            <a:r>
              <a:rPr lang="en-US" sz="2004" b="0" i="0" spc="-30" baseline="0">
                <a:latin typeface="Arial"/>
              </a:rPr>
              <a:t> </a:t>
            </a:r>
            <a:r>
              <a:rPr lang="en-US" sz="2004" b="0" i="0" spc="0" baseline="0">
                <a:latin typeface="Arial"/>
              </a:rPr>
              <a:t>groups</a:t>
            </a:r>
            <a:r>
              <a:rPr lang="en-US" sz="2004" b="0" i="0" spc="-42" baseline="0">
                <a:latin typeface="Arial"/>
              </a:rPr>
              <a:t> </a:t>
            </a:r>
            <a:r>
              <a:rPr lang="en-US" sz="2004" b="0" i="0" spc="0" baseline="0">
                <a:latin typeface="Arial"/>
              </a:rPr>
              <a:t>of threat</a:t>
            </a:r>
            <a:r>
              <a:rPr lang="en-US" sz="2004" b="0" i="0" spc="-42" baseline="0">
                <a:latin typeface="Arial"/>
              </a:rPr>
              <a:t> </a:t>
            </a:r>
            <a:r>
              <a:rPr lang="en-US" sz="2004" b="0" i="0" spc="0" baseline="0">
                <a:latin typeface="Arial"/>
              </a:rPr>
              <a:t>actors</a:t>
            </a:r>
            <a:r>
              <a:rPr lang="en-US" sz="2004" b="0" i="0" spc="-42" baseline="0">
                <a:latin typeface="Arial"/>
              </a:rPr>
              <a:t> </a:t>
            </a:r>
            <a:r>
              <a:rPr lang="en-US" sz="2004" b="0" i="0" spc="0" baseline="0">
                <a:latin typeface="Arial"/>
              </a:rPr>
              <a:t>can</a:t>
            </a:r>
            <a:r>
              <a:rPr lang="en-US" sz="2004" b="0" i="0" spc="-16" baseline="0">
                <a:latin typeface="Arial"/>
              </a:rPr>
              <a:t> </a:t>
            </a:r>
            <a:r>
              <a:rPr lang="en-US" sz="2004" b="0" i="0" spc="0" baseline="0">
                <a:latin typeface="Arial"/>
              </a:rPr>
              <a:t>vary</a:t>
            </a:r>
            <a:r>
              <a:rPr lang="en-US" sz="2004" b="0" i="0" spc="-22" baseline="0">
                <a:latin typeface="Arial"/>
              </a:rPr>
              <a:t> </a:t>
            </a:r>
            <a:r>
              <a:rPr lang="en-US" sz="2004" b="0" i="0" spc="0" baseline="0">
                <a:latin typeface="Arial"/>
              </a:rPr>
              <a:t>widel</a:t>
            </a:r>
            <a:r>
              <a:rPr lang="en-US" sz="2004" b="0" i="0" spc="-150" baseline="0">
                <a:latin typeface="Arial"/>
              </a:rPr>
              <a:t>y</a:t>
            </a:r>
            <a:r>
              <a:rPr lang="en-US" sz="2004" b="0" i="0" spc="0" baseline="0">
                <a:latin typeface="Arial"/>
              </a:rPr>
              <a:t>,</a:t>
            </a:r>
            <a:r>
              <a:rPr lang="en-US" sz="2004" b="0" i="0" spc="-10" baseline="0">
                <a:latin typeface="Arial"/>
              </a:rPr>
              <a:t> </a:t>
            </a:r>
            <a:r>
              <a:rPr lang="en-US" sz="2004" b="0" i="0" spc="0" baseline="0">
                <a:latin typeface="Arial"/>
              </a:rPr>
              <a:t>based</a:t>
            </a:r>
            <a:r>
              <a:rPr lang="en-US" sz="2004" b="0" i="0" spc="-26" baseline="0">
                <a:latin typeface="Arial"/>
              </a:rPr>
              <a:t> </a:t>
            </a:r>
            <a:r>
              <a:rPr lang="en-US" sz="2004" b="0" i="0" spc="0" baseline="0">
                <a:latin typeface="Arial"/>
              </a:rPr>
              <a:t>on:</a:t>
            </a:r>
          </a:p>
        </p:txBody>
      </p:sp>
      <p:sp>
        <p:nvSpPr>
          <p:cNvPr id="542" name="Rectangle 542"/>
          <p:cNvSpPr/>
          <p:nvPr/>
        </p:nvSpPr>
        <p:spPr>
          <a:xfrm>
            <a:off x="2118105" y="4242879"/>
            <a:ext cx="1245981" cy="340531"/>
          </a:xfrm>
          <a:prstGeom prst="rect">
            <a:avLst/>
          </a:prstGeom>
        </p:spPr>
        <p:txBody>
          <a:bodyPr wrap="none" lIns="0" tIns="0" rIns="0" bIns="0">
            <a:spAutoFit/>
          </a:bodyPr>
          <a:lstStyle/>
          <a:p>
            <a:pPr marL="0"/>
            <a:r>
              <a:rPr lang="en-US" sz="2004" b="0" i="0" spc="654" baseline="0">
                <a:solidFill>
                  <a:srgbClr val="0D3857"/>
                </a:solidFill>
                <a:latin typeface="ArialMT"/>
              </a:rPr>
              <a:t>•</a:t>
            </a:r>
            <a:r>
              <a:rPr lang="en-US" sz="2004" b="0" i="0" spc="0" baseline="0">
                <a:latin typeface="Arial"/>
              </a:rPr>
              <a:t>A</a:t>
            </a:r>
            <a:r>
              <a:rPr lang="en-US" sz="2004" b="0" i="0" spc="-10" baseline="0">
                <a:latin typeface="Arial"/>
              </a:rPr>
              <a:t>t</a:t>
            </a:r>
            <a:r>
              <a:rPr lang="en-US" sz="2004" b="0" i="0" spc="0" baseline="0">
                <a:latin typeface="Arial"/>
              </a:rPr>
              <a:t>tributes</a:t>
            </a:r>
          </a:p>
        </p:txBody>
      </p:sp>
      <p:sp>
        <p:nvSpPr>
          <p:cNvPr id="543" name="Rectangle 543"/>
          <p:cNvSpPr/>
          <p:nvPr/>
        </p:nvSpPr>
        <p:spPr>
          <a:xfrm>
            <a:off x="2118105" y="4623879"/>
            <a:ext cx="2773792" cy="340531"/>
          </a:xfrm>
          <a:prstGeom prst="rect">
            <a:avLst/>
          </a:prstGeom>
        </p:spPr>
        <p:txBody>
          <a:bodyPr wrap="none" lIns="0" tIns="0" rIns="0" bIns="0">
            <a:spAutoFit/>
          </a:bodyPr>
          <a:lstStyle/>
          <a:p>
            <a:pPr marL="0"/>
            <a:r>
              <a:rPr lang="en-US" sz="2004" b="0" i="0" spc="654" baseline="0">
                <a:solidFill>
                  <a:srgbClr val="0D3857"/>
                </a:solidFill>
                <a:latin typeface="ArialMT"/>
              </a:rPr>
              <a:t>•</a:t>
            </a:r>
            <a:r>
              <a:rPr lang="en-US" sz="2004" b="0" i="0" spc="0" baseline="0">
                <a:latin typeface="Arial"/>
              </a:rPr>
              <a:t>Funding</a:t>
            </a:r>
            <a:r>
              <a:rPr lang="en-US" sz="2004" b="0" i="0" spc="-18" baseline="0">
                <a:latin typeface="Arial"/>
              </a:rPr>
              <a:t> </a:t>
            </a:r>
            <a:r>
              <a:rPr lang="en-US" sz="2004" b="0" i="0" spc="0" baseline="0">
                <a:latin typeface="Arial"/>
              </a:rPr>
              <a:t>and</a:t>
            </a:r>
            <a:r>
              <a:rPr lang="en-US" sz="2004" b="0" i="0" spc="-12" baseline="0">
                <a:latin typeface="Arial"/>
              </a:rPr>
              <a:t> </a:t>
            </a:r>
            <a:r>
              <a:rPr lang="en-US" sz="2004" b="0" i="0" spc="0" baseline="0">
                <a:latin typeface="Arial"/>
              </a:rPr>
              <a:t>resources</a:t>
            </a:r>
          </a:p>
        </p:txBody>
      </p:sp>
      <p:sp>
        <p:nvSpPr>
          <p:cNvPr id="544" name="Rectangle 544"/>
          <p:cNvSpPr/>
          <p:nvPr/>
        </p:nvSpPr>
        <p:spPr>
          <a:xfrm>
            <a:off x="2118105" y="5004879"/>
            <a:ext cx="7020063" cy="655436"/>
          </a:xfrm>
          <a:prstGeom prst="rect">
            <a:avLst/>
          </a:prstGeom>
        </p:spPr>
        <p:txBody>
          <a:bodyPr wrap="none" lIns="0" tIns="0" rIns="0" bIns="0" anchor="t">
            <a:spAutoFit/>
          </a:bodyPr>
          <a:lstStyle/>
          <a:p>
            <a:pPr marL="0"/>
            <a:r>
              <a:rPr lang="en-US" sz="2004" b="0" i="0" spc="654" baseline="0">
                <a:solidFill>
                  <a:srgbClr val="0D3857"/>
                </a:solidFill>
                <a:latin typeface="ArialMT"/>
              </a:rPr>
              <a:t>•</a:t>
            </a:r>
            <a:r>
              <a:rPr lang="en-US" sz="2004" b="0" i="0" spc="0" baseline="0">
                <a:latin typeface="Arial"/>
              </a:rPr>
              <a:t>Whether</a:t>
            </a:r>
            <a:r>
              <a:rPr lang="en-US" sz="2004" b="0" i="0" spc="-38" baseline="0">
                <a:latin typeface="Arial"/>
              </a:rPr>
              <a:t> </a:t>
            </a:r>
            <a:r>
              <a:rPr lang="en-US" sz="2004" b="0" i="0" spc="0" baseline="0">
                <a:latin typeface="Arial"/>
              </a:rPr>
              <a:t>internal</a:t>
            </a:r>
            <a:r>
              <a:rPr lang="en-US" sz="2004" b="0" i="0" spc="-12" baseline="0">
                <a:latin typeface="Arial"/>
              </a:rPr>
              <a:t> </a:t>
            </a:r>
            <a:r>
              <a:rPr lang="en-US" sz="2004" b="0" i="0" spc="0" baseline="0">
                <a:latin typeface="Arial"/>
              </a:rPr>
              <a:t>or</a:t>
            </a:r>
            <a:r>
              <a:rPr lang="en-US" sz="2004" b="0" i="0" spc="-30" baseline="0">
                <a:latin typeface="Arial"/>
              </a:rPr>
              <a:t> </a:t>
            </a:r>
            <a:r>
              <a:rPr lang="en-US" sz="2004" b="0" i="0" spc="0" baseline="0">
                <a:latin typeface="Arial"/>
              </a:rPr>
              <a:t>ex</a:t>
            </a:r>
            <a:r>
              <a:rPr lang="en-US" sz="2004" b="0" i="0" spc="-10" baseline="0">
                <a:latin typeface="Arial"/>
              </a:rPr>
              <a:t>t</a:t>
            </a:r>
            <a:r>
              <a:rPr lang="en-US" sz="2004" b="0" i="0" spc="0" baseline="0">
                <a:latin typeface="Arial"/>
              </a:rPr>
              <a:t>ernal</a:t>
            </a:r>
            <a:r>
              <a:rPr lang="en-US" sz="2004" b="0" i="0" spc="-14" baseline="0">
                <a:latin typeface="Arial"/>
              </a:rPr>
              <a:t> </a:t>
            </a:r>
            <a:r>
              <a:rPr lang="en-US" sz="2004" b="0" i="0" spc="0" baseline="0">
                <a:latin typeface="Arial"/>
              </a:rPr>
              <a:t>to</a:t>
            </a:r>
            <a:r>
              <a:rPr lang="en-US" sz="2004" b="0" i="0" spc="-20" baseline="0">
                <a:latin typeface="Arial"/>
              </a:rPr>
              <a:t> </a:t>
            </a:r>
            <a:r>
              <a:rPr lang="en-US" sz="2004" b="0" i="0" spc="0" baseline="0">
                <a:latin typeface="Arial"/>
              </a:rPr>
              <a:t>the</a:t>
            </a:r>
            <a:r>
              <a:rPr lang="en-US" sz="2004" b="0" i="0" spc="-18" baseline="0">
                <a:latin typeface="Arial"/>
              </a:rPr>
              <a:t> </a:t>
            </a:r>
            <a:r>
              <a:rPr lang="en-US" sz="2004" b="0" i="0" spc="0" baseline="0">
                <a:latin typeface="Arial"/>
              </a:rPr>
              <a:t>enterprise</a:t>
            </a:r>
            <a:r>
              <a:rPr lang="en-US" sz="2004" b="0" i="0" spc="-40" baseline="0">
                <a:latin typeface="Arial"/>
              </a:rPr>
              <a:t> </a:t>
            </a:r>
            <a:r>
              <a:rPr lang="en-US" sz="2004" b="0" i="0" spc="0" baseline="0">
                <a:latin typeface="Arial"/>
              </a:rPr>
              <a:t>or</a:t>
            </a:r>
            <a:r>
              <a:rPr lang="en-US" sz="2004" b="0" i="0" spc="-18" baseline="0">
                <a:latin typeface="Arial"/>
              </a:rPr>
              <a:t> </a:t>
            </a:r>
            <a:r>
              <a:rPr lang="en-US" sz="2004" b="0" i="0" spc="0" baseline="0">
                <a:latin typeface="Arial"/>
              </a:rPr>
              <a:t>organization</a:t>
            </a:r>
          </a:p>
          <a:p>
            <a:pPr marL="0">
              <a:lnSpc>
                <a:spcPct val="113598"/>
              </a:lnSpc>
            </a:pPr>
            <a:r>
              <a:rPr lang="en-US" sz="2004" b="0" i="0" spc="654" baseline="0">
                <a:solidFill>
                  <a:srgbClr val="0D3857"/>
                </a:solidFill>
                <a:latin typeface="ArialMT"/>
              </a:rPr>
              <a:t>•</a:t>
            </a:r>
            <a:r>
              <a:rPr lang="en-US" sz="2004" b="0" i="0" spc="0" baseline="0">
                <a:latin typeface="Arial"/>
              </a:rPr>
              <a:t>Intent</a:t>
            </a:r>
            <a:r>
              <a:rPr lang="en-US" sz="2004" b="0" i="0" spc="-30" baseline="0">
                <a:latin typeface="Arial"/>
              </a:rPr>
              <a:t> </a:t>
            </a:r>
            <a:r>
              <a:rPr lang="en-US" sz="2004" b="0" i="0" spc="0" baseline="0">
                <a:latin typeface="Arial"/>
              </a:rPr>
              <a:t>and</a:t>
            </a:r>
            <a:r>
              <a:rPr lang="en-US" sz="2004" b="0" i="0" spc="-12" baseline="0">
                <a:latin typeface="Arial"/>
              </a:rPr>
              <a:t> </a:t>
            </a:r>
            <a:r>
              <a:rPr lang="en-US" sz="2004" b="0" i="0" spc="0" baseline="0">
                <a:latin typeface="Arial"/>
              </a:rPr>
              <a:t>moti</a:t>
            </a:r>
            <a:r>
              <a:rPr lang="en-US" sz="2004" b="0" i="0" spc="-12" baseline="0">
                <a:latin typeface="Arial"/>
              </a:rPr>
              <a:t>v</a:t>
            </a:r>
            <a:r>
              <a:rPr lang="en-US" sz="2004" b="0" i="0" spc="0" baseline="0">
                <a:latin typeface="Arial"/>
              </a:rPr>
              <a:t>ation</a:t>
            </a:r>
          </a:p>
        </p:txBody>
      </p:sp>
      <p:sp>
        <p:nvSpPr>
          <p:cNvPr id="545" name="Rectangle 545"/>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
        <p:nvSpPr>
          <p:cNvPr id="2" name="Star: 5 Points 1">
            <a:extLst>
              <a:ext uri="{FF2B5EF4-FFF2-40B4-BE49-F238E27FC236}">
                <a16:creationId xmlns:a16="http://schemas.microsoft.com/office/drawing/2014/main" id="{2F27D365-A7D9-6A3A-4B99-8DEBA78EF8DA}"/>
              </a:ext>
            </a:extLst>
          </p:cNvPr>
          <p:cNvSpPr/>
          <p:nvPr/>
        </p:nvSpPr>
        <p:spPr>
          <a:xfrm>
            <a:off x="10366298" y="1372863"/>
            <a:ext cx="1370012" cy="1137424"/>
          </a:xfrm>
          <a:prstGeom prst="star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239AA818-A55E-4FA6-50FB-09239334D1A5}"/>
                  </a:ext>
                </a:extLst>
              </p14:cNvPr>
              <p14:cNvContentPartPr/>
              <p14:nvPr/>
            </p14:nvContentPartPr>
            <p14:xfrm>
              <a:off x="8677107" y="1891113"/>
              <a:ext cx="1335600" cy="72000"/>
            </p14:xfrm>
          </p:contentPart>
        </mc:Choice>
        <mc:Fallback xmlns="">
          <p:pic>
            <p:nvPicPr>
              <p:cNvPr id="3" name="Ink 2">
                <a:extLst>
                  <a:ext uri="{FF2B5EF4-FFF2-40B4-BE49-F238E27FC236}">
                    <a16:creationId xmlns:a16="http://schemas.microsoft.com/office/drawing/2014/main" id="{239AA818-A55E-4FA6-50FB-09239334D1A5}"/>
                  </a:ext>
                </a:extLst>
              </p:cNvPr>
              <p:cNvPicPr/>
              <p:nvPr/>
            </p:nvPicPr>
            <p:blipFill>
              <a:blip r:embed="rId7"/>
              <a:stretch>
                <a:fillRect/>
              </a:stretch>
            </p:blipFill>
            <p:spPr>
              <a:xfrm>
                <a:off x="8664510" y="1878450"/>
                <a:ext cx="1360433" cy="9696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6">
                <a:extLst>
                  <a:ext uri="{FF2B5EF4-FFF2-40B4-BE49-F238E27FC236}">
                    <a16:creationId xmlns:a16="http://schemas.microsoft.com/office/drawing/2014/main" id="{2A909AA7-3049-6FE5-A6AF-BD8E2C630446}"/>
                  </a:ext>
                </a:extLst>
              </p14:cNvPr>
              <p14:cNvContentPartPr/>
              <p14:nvPr/>
            </p14:nvContentPartPr>
            <p14:xfrm>
              <a:off x="2046987" y="2173353"/>
              <a:ext cx="3199320" cy="61560"/>
            </p14:xfrm>
          </p:contentPart>
        </mc:Choice>
        <mc:Fallback xmlns="">
          <p:pic>
            <p:nvPicPr>
              <p:cNvPr id="6" name="Ink 6">
                <a:extLst>
                  <a:ext uri="{FF2B5EF4-FFF2-40B4-BE49-F238E27FC236}">
                    <a16:creationId xmlns:a16="http://schemas.microsoft.com/office/drawing/2014/main" id="{2A909AA7-3049-6FE5-A6AF-BD8E2C630446}"/>
                  </a:ext>
                </a:extLst>
              </p:cNvPr>
              <p:cNvPicPr/>
              <p:nvPr/>
            </p:nvPicPr>
            <p:blipFill>
              <a:blip r:embed="rId9"/>
              <a:stretch>
                <a:fillRect/>
              </a:stretch>
            </p:blipFill>
            <p:spPr>
              <a:xfrm>
                <a:off x="2034388" y="2160753"/>
                <a:ext cx="3224157"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664BEDD-B54F-E090-ACC2-08AA384A14AA}"/>
                  </a:ext>
                </a:extLst>
              </p14:cNvPr>
              <p14:cNvContentPartPr/>
              <p14:nvPr/>
            </p14:nvContentPartPr>
            <p14:xfrm>
              <a:off x="4245867" y="2139513"/>
              <a:ext cx="2207880" cy="590040"/>
            </p14:xfrm>
          </p:contentPart>
        </mc:Choice>
        <mc:Fallback xmlns="">
          <p:pic>
            <p:nvPicPr>
              <p:cNvPr id="7" name="Ink 6">
                <a:extLst>
                  <a:ext uri="{FF2B5EF4-FFF2-40B4-BE49-F238E27FC236}">
                    <a16:creationId xmlns:a16="http://schemas.microsoft.com/office/drawing/2014/main" id="{F664BEDD-B54F-E090-ACC2-08AA384A14AA}"/>
                  </a:ext>
                </a:extLst>
              </p:cNvPr>
              <p:cNvPicPr/>
              <p:nvPr/>
            </p:nvPicPr>
            <p:blipFill>
              <a:blip r:embed="rId11"/>
              <a:stretch>
                <a:fillRect/>
              </a:stretch>
            </p:blipFill>
            <p:spPr>
              <a:xfrm>
                <a:off x="4233269" y="2126913"/>
                <a:ext cx="2232716" cy="61488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Freeform 659"/>
          <p:cNvSpPr/>
          <p:nvPr/>
        </p:nvSpPr>
        <p:spPr>
          <a:xfrm>
            <a:off x="0" y="11043"/>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60" name="Picture 10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661" name="Picture 1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662" name="Picture 1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663" name="Picture 1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664" name="Rectangle 664"/>
          <p:cNvSpPr/>
          <p:nvPr/>
        </p:nvSpPr>
        <p:spPr>
          <a:xfrm>
            <a:off x="11390121" y="6559220"/>
            <a:ext cx="103584" cy="122528"/>
          </a:xfrm>
          <a:prstGeom prst="rect">
            <a:avLst/>
          </a:prstGeom>
        </p:spPr>
        <p:txBody>
          <a:bodyPr wrap="none" lIns="0" tIns="0" rIns="0" bIns="0">
            <a:spAutoFit/>
          </a:bodyPr>
          <a:lstStyle/>
          <a:p>
            <a:pPr marL="0"/>
            <a:r>
              <a:rPr lang="en-US" sz="803" b="0" i="0" spc="0" baseline="0">
                <a:solidFill>
                  <a:srgbClr val="898989"/>
                </a:solidFill>
                <a:latin typeface="Calibri"/>
              </a:rPr>
              <a:t>31</a:t>
            </a:r>
          </a:p>
        </p:txBody>
      </p:sp>
      <p:sp>
        <p:nvSpPr>
          <p:cNvPr id="665" name="Rectangle 665"/>
          <p:cNvSpPr/>
          <p:nvPr/>
        </p:nvSpPr>
        <p:spPr>
          <a:xfrm>
            <a:off x="2286254" y="254523"/>
            <a:ext cx="1476827" cy="475112"/>
          </a:xfrm>
          <a:prstGeom prst="rect">
            <a:avLst/>
          </a:prstGeom>
        </p:spPr>
        <p:txBody>
          <a:bodyPr wrap="none" lIns="0" tIns="0" rIns="0" bIns="0">
            <a:spAutoFit/>
          </a:bodyPr>
          <a:lstStyle/>
          <a:p>
            <a:pPr marL="0"/>
            <a:r>
              <a:rPr lang="en-US" sz="2795" b="1" i="0" spc="0" baseline="0">
                <a:solidFill>
                  <a:srgbClr val="0080A9"/>
                </a:solidFill>
                <a:latin typeface="Arial"/>
              </a:rPr>
              <a:t>La</a:t>
            </a:r>
            <a:r>
              <a:rPr lang="en-US" sz="2795" b="1" i="0" spc="-30" baseline="0">
                <a:solidFill>
                  <a:srgbClr val="0080A9"/>
                </a:solidFill>
                <a:latin typeface="Arial"/>
              </a:rPr>
              <a:t>y</a:t>
            </a:r>
            <a:r>
              <a:rPr lang="en-US" sz="2795" b="1" i="0" spc="0" baseline="0">
                <a:solidFill>
                  <a:srgbClr val="0080A9"/>
                </a:solidFill>
                <a:latin typeface="Arial"/>
              </a:rPr>
              <a:t>ering</a:t>
            </a:r>
          </a:p>
        </p:txBody>
      </p:sp>
      <p:sp>
        <p:nvSpPr>
          <p:cNvPr id="666" name="Rectangle 666"/>
          <p:cNvSpPr/>
          <p:nvPr/>
        </p:nvSpPr>
        <p:spPr>
          <a:xfrm>
            <a:off x="1889505" y="1499044"/>
            <a:ext cx="5288331" cy="340531"/>
          </a:xfrm>
          <a:prstGeom prst="rect">
            <a:avLst/>
          </a:prstGeom>
        </p:spPr>
        <p:txBody>
          <a:bodyPr wrap="none" lIns="0" tIns="0" rIns="0" bIns="0">
            <a:spAutoFit/>
          </a:bodyPr>
          <a:lstStyle/>
          <a:p>
            <a:pPr marL="0"/>
            <a:r>
              <a:rPr lang="en-US" sz="2004" b="0" i="0" spc="654" baseline="0">
                <a:solidFill>
                  <a:srgbClr val="055C91"/>
                </a:solidFill>
                <a:latin typeface="ArialMT"/>
              </a:rPr>
              <a:t>•</a:t>
            </a:r>
            <a:r>
              <a:rPr lang="en-US" sz="2004" b="0" i="0" spc="0" baseline="0">
                <a:latin typeface="Arial"/>
              </a:rPr>
              <a:t>Information</a:t>
            </a:r>
            <a:r>
              <a:rPr lang="en-US" sz="2004" b="0" i="0" spc="-44" baseline="0">
                <a:latin typeface="Arial"/>
              </a:rPr>
              <a:t> </a:t>
            </a:r>
            <a:r>
              <a:rPr lang="en-US" sz="2004" b="0" i="0" spc="0" baseline="0">
                <a:latin typeface="Arial"/>
              </a:rPr>
              <a:t>security</a:t>
            </a:r>
            <a:r>
              <a:rPr lang="en-US" sz="2004" b="0" i="0" spc="-30" baseline="0">
                <a:latin typeface="Arial"/>
              </a:rPr>
              <a:t> </a:t>
            </a:r>
            <a:r>
              <a:rPr lang="en-US" sz="2004" b="0" i="0" spc="0" baseline="0">
                <a:latin typeface="Arial"/>
              </a:rPr>
              <a:t>must</a:t>
            </a:r>
            <a:r>
              <a:rPr lang="en-US" sz="2004" b="0" i="0" spc="-34" baseline="0">
                <a:latin typeface="Arial"/>
              </a:rPr>
              <a:t> </a:t>
            </a:r>
            <a:r>
              <a:rPr lang="en-US" sz="2004" b="0" i="0" spc="0" baseline="0">
                <a:latin typeface="Arial"/>
              </a:rPr>
              <a:t>be</a:t>
            </a:r>
            <a:r>
              <a:rPr lang="en-US" sz="2004" b="0" i="0" spc="-14" baseline="0">
                <a:latin typeface="Arial"/>
              </a:rPr>
              <a:t> </a:t>
            </a:r>
            <a:r>
              <a:rPr lang="en-US" sz="2004" b="0" i="0" spc="0" baseline="0">
                <a:latin typeface="Arial"/>
              </a:rPr>
              <a:t>created</a:t>
            </a:r>
            <a:r>
              <a:rPr lang="en-US" sz="2004" b="0" i="0" spc="-40" baseline="0">
                <a:latin typeface="Arial"/>
              </a:rPr>
              <a:t> </a:t>
            </a:r>
            <a:r>
              <a:rPr lang="en-US" sz="2004" b="0" i="0" spc="0" baseline="0">
                <a:latin typeface="Arial"/>
              </a:rPr>
              <a:t>in layers</a:t>
            </a:r>
          </a:p>
        </p:txBody>
      </p:sp>
      <p:sp>
        <p:nvSpPr>
          <p:cNvPr id="667" name="Rectangle 667"/>
          <p:cNvSpPr/>
          <p:nvPr/>
        </p:nvSpPr>
        <p:spPr>
          <a:xfrm>
            <a:off x="2118105" y="1880044"/>
            <a:ext cx="6493936" cy="340531"/>
          </a:xfrm>
          <a:prstGeom prst="rect">
            <a:avLst/>
          </a:prstGeom>
        </p:spPr>
        <p:txBody>
          <a:bodyPr wrap="none" lIns="0" tIns="0" rIns="0" bIns="0">
            <a:spAutoFit/>
          </a:bodyPr>
          <a:lstStyle/>
          <a:p>
            <a:pPr marL="0"/>
            <a:r>
              <a:rPr lang="en-US" sz="2004" b="0" i="0" spc="654" baseline="0">
                <a:solidFill>
                  <a:srgbClr val="0D3857"/>
                </a:solidFill>
                <a:latin typeface="ArialMT"/>
              </a:rPr>
              <a:t>•</a:t>
            </a:r>
            <a:r>
              <a:rPr lang="en-US" sz="2004" b="0" i="0" spc="-112" baseline="0">
                <a:latin typeface="Arial"/>
              </a:rPr>
              <a:t>A</a:t>
            </a:r>
            <a:r>
              <a:rPr lang="en-US" sz="2004" b="0" i="0" spc="0" baseline="0">
                <a:latin typeface="Arial"/>
              </a:rPr>
              <a:t> single</a:t>
            </a:r>
            <a:r>
              <a:rPr lang="en-US" sz="2004" b="0" i="0" spc="-12" baseline="0">
                <a:latin typeface="Arial"/>
              </a:rPr>
              <a:t> </a:t>
            </a:r>
            <a:r>
              <a:rPr lang="en-US" sz="2004" b="0" i="0" spc="0" baseline="0">
                <a:latin typeface="Arial"/>
              </a:rPr>
              <a:t>defense</a:t>
            </a:r>
            <a:r>
              <a:rPr lang="en-US" sz="2004" b="0" i="0" spc="-28" baseline="0">
                <a:latin typeface="Arial"/>
              </a:rPr>
              <a:t> </a:t>
            </a:r>
            <a:r>
              <a:rPr lang="en-US" sz="2004" b="0" i="0" spc="0" baseline="0">
                <a:latin typeface="Arial"/>
              </a:rPr>
              <a:t>mechanism</a:t>
            </a:r>
            <a:r>
              <a:rPr lang="en-US" sz="2004" b="0" i="0" spc="-42" baseline="0">
                <a:latin typeface="Arial"/>
              </a:rPr>
              <a:t> </a:t>
            </a:r>
            <a:r>
              <a:rPr lang="en-US" sz="2004" b="0" i="0" spc="0" baseline="0">
                <a:latin typeface="Arial"/>
              </a:rPr>
              <a:t>may</a:t>
            </a:r>
            <a:r>
              <a:rPr lang="en-US" sz="2004" b="0" i="0" spc="-22" baseline="0">
                <a:latin typeface="Arial"/>
              </a:rPr>
              <a:t> </a:t>
            </a:r>
            <a:r>
              <a:rPr lang="en-US" sz="2004" b="0" i="0" spc="0" baseline="0">
                <a:latin typeface="Arial"/>
              </a:rPr>
              <a:t>be easy</a:t>
            </a:r>
            <a:r>
              <a:rPr lang="en-US" sz="2004" b="0" i="0" spc="-36" baseline="0">
                <a:latin typeface="Arial"/>
              </a:rPr>
              <a:t> </a:t>
            </a:r>
            <a:r>
              <a:rPr lang="en-US" sz="2004" b="0" i="0" spc="0" baseline="0">
                <a:latin typeface="Arial"/>
              </a:rPr>
              <a:t>to circumvent</a:t>
            </a:r>
          </a:p>
        </p:txBody>
      </p:sp>
      <p:sp>
        <p:nvSpPr>
          <p:cNvPr id="668" name="Rectangle 668"/>
          <p:cNvSpPr/>
          <p:nvPr/>
        </p:nvSpPr>
        <p:spPr>
          <a:xfrm>
            <a:off x="1889505" y="2261044"/>
            <a:ext cx="8394799" cy="681533"/>
          </a:xfrm>
          <a:prstGeom prst="rect">
            <a:avLst/>
          </a:prstGeom>
        </p:spPr>
        <p:txBody>
          <a:bodyPr wrap="none" lIns="0" tIns="0" rIns="0" bIns="0" anchor="t">
            <a:spAutoFit/>
          </a:bodyPr>
          <a:lstStyle/>
          <a:p>
            <a:pPr marL="228600"/>
            <a:r>
              <a:rPr lang="en-US" sz="2004" b="0" i="0" spc="654" baseline="0">
                <a:solidFill>
                  <a:srgbClr val="0D3857"/>
                </a:solidFill>
                <a:latin typeface="ArialMT"/>
              </a:rPr>
              <a:t>•</a:t>
            </a:r>
            <a:r>
              <a:rPr lang="en-US" sz="2004" b="0" i="0" spc="0" baseline="0">
                <a:latin typeface="Arial"/>
              </a:rPr>
              <a:t>Making</a:t>
            </a:r>
            <a:r>
              <a:rPr lang="en-US" sz="2004" b="0" i="0" spc="-26" baseline="0">
                <a:latin typeface="Arial"/>
              </a:rPr>
              <a:t> </a:t>
            </a:r>
            <a:r>
              <a:rPr lang="en-US" sz="2004" b="0" i="0" spc="0" baseline="0">
                <a:latin typeface="Arial"/>
              </a:rPr>
              <a:t>it</a:t>
            </a:r>
            <a:r>
              <a:rPr lang="en-US" sz="2004" b="0" i="0" spc="-12" baseline="0">
                <a:latin typeface="Arial"/>
              </a:rPr>
              <a:t> </a:t>
            </a:r>
            <a:r>
              <a:rPr lang="en-US" sz="2004" b="0" i="0" spc="0" baseline="0">
                <a:latin typeface="Arial"/>
              </a:rPr>
              <a:t>unlikely that</a:t>
            </a:r>
            <a:r>
              <a:rPr lang="en-US" sz="2004" b="0" i="0" spc="-22" baseline="0">
                <a:latin typeface="Arial"/>
              </a:rPr>
              <a:t> </a:t>
            </a:r>
            <a:r>
              <a:rPr lang="en-US" sz="2004" b="0" i="0" spc="0" baseline="0">
                <a:latin typeface="Arial"/>
              </a:rPr>
              <a:t>an</a:t>
            </a:r>
            <a:r>
              <a:rPr lang="en-US" sz="2004" b="0" i="0" spc="-14" baseline="0">
                <a:latin typeface="Arial"/>
              </a:rPr>
              <a:t> </a:t>
            </a:r>
            <a:r>
              <a:rPr lang="en-US" sz="2004" b="0" i="0" spc="0" baseline="0">
                <a:latin typeface="Arial"/>
              </a:rPr>
              <a:t>attacker</a:t>
            </a:r>
            <a:r>
              <a:rPr lang="en-US" sz="2004" b="0" i="0" spc="-42" baseline="0">
                <a:latin typeface="Arial"/>
              </a:rPr>
              <a:t> </a:t>
            </a:r>
            <a:r>
              <a:rPr lang="en-US" sz="2004" b="0" i="0" spc="0" baseline="0">
                <a:latin typeface="Arial"/>
              </a:rPr>
              <a:t>can</a:t>
            </a:r>
            <a:r>
              <a:rPr lang="en-US" sz="2004" b="0" i="0" spc="-16" baseline="0">
                <a:latin typeface="Arial"/>
              </a:rPr>
              <a:t> </a:t>
            </a:r>
            <a:r>
              <a:rPr lang="en-US" sz="2004" b="0" i="0" spc="0" baseline="0">
                <a:latin typeface="Arial"/>
              </a:rPr>
              <a:t>break</a:t>
            </a:r>
            <a:r>
              <a:rPr lang="en-US" sz="2004" b="0" i="0" spc="-42" baseline="0">
                <a:latin typeface="Arial"/>
              </a:rPr>
              <a:t> </a:t>
            </a:r>
            <a:r>
              <a:rPr lang="en-US" sz="2004" b="0" i="0" spc="0" baseline="0">
                <a:latin typeface="Arial"/>
              </a:rPr>
              <a:t>through</a:t>
            </a:r>
            <a:r>
              <a:rPr lang="en-US" sz="2004" b="0" i="0" spc="-28" baseline="0">
                <a:latin typeface="Arial"/>
              </a:rPr>
              <a:t> </a:t>
            </a:r>
            <a:r>
              <a:rPr lang="en-US" sz="2004" b="0" i="0" spc="0" baseline="0">
                <a:latin typeface="Arial"/>
              </a:rPr>
              <a:t>all defense</a:t>
            </a:r>
            <a:r>
              <a:rPr lang="en-US" sz="2004" b="0" i="0" spc="-28" baseline="0">
                <a:latin typeface="Arial"/>
              </a:rPr>
              <a:t> </a:t>
            </a:r>
            <a:r>
              <a:rPr lang="en-US" sz="2004" b="0" i="0" spc="0" baseline="0">
                <a:latin typeface="Arial"/>
              </a:rPr>
              <a:t>layers</a:t>
            </a:r>
          </a:p>
          <a:p>
            <a:pPr marL="0">
              <a:lnSpc>
                <a:spcPct val="136401"/>
              </a:lnSpc>
            </a:pPr>
            <a:r>
              <a:rPr lang="en-US" sz="2004" b="0" i="0" spc="654" baseline="0">
                <a:solidFill>
                  <a:srgbClr val="055C91"/>
                </a:solidFill>
                <a:latin typeface="ArialMT"/>
              </a:rPr>
              <a:t>•</a:t>
            </a:r>
            <a:r>
              <a:rPr lang="en-US" sz="2004" b="0" i="0" spc="0" baseline="0">
                <a:latin typeface="Arial"/>
              </a:rPr>
              <a:t>Layered</a:t>
            </a:r>
            <a:r>
              <a:rPr lang="en-US" sz="2004" b="0" i="0" spc="-30" baseline="0">
                <a:latin typeface="Arial"/>
              </a:rPr>
              <a:t> </a:t>
            </a:r>
            <a:r>
              <a:rPr lang="en-US" sz="2004" b="0" i="0" spc="0" baseline="0">
                <a:latin typeface="Arial"/>
              </a:rPr>
              <a:t>security</a:t>
            </a:r>
            <a:r>
              <a:rPr lang="en-US" sz="2004" b="0" i="0" spc="-20" baseline="0">
                <a:latin typeface="Arial"/>
              </a:rPr>
              <a:t> </a:t>
            </a:r>
            <a:r>
              <a:rPr lang="en-US" sz="2004" b="0" i="0" spc="0" baseline="0">
                <a:latin typeface="Arial"/>
              </a:rPr>
              <a:t>approach</a:t>
            </a:r>
            <a:r>
              <a:rPr lang="en-US" sz="2004" b="0" i="0" spc="-52" baseline="0">
                <a:latin typeface="Arial"/>
              </a:rPr>
              <a:t> </a:t>
            </a:r>
            <a:r>
              <a:rPr lang="en-US" sz="2004" b="0" i="0" spc="0" baseline="0">
                <a:latin typeface="Arial"/>
              </a:rPr>
              <a:t>(also</a:t>
            </a:r>
            <a:r>
              <a:rPr lang="en-US" sz="2004" b="0" i="0" spc="-18" baseline="0">
                <a:latin typeface="Arial"/>
              </a:rPr>
              <a:t> </a:t>
            </a:r>
            <a:r>
              <a:rPr lang="en-US" sz="2004" b="0" i="0" spc="0" baseline="0">
                <a:latin typeface="Arial"/>
              </a:rPr>
              <a:t>called</a:t>
            </a:r>
            <a:r>
              <a:rPr lang="en-US" sz="2004" b="0" i="0" spc="-16" baseline="0">
                <a:latin typeface="Arial"/>
              </a:rPr>
              <a:t> </a:t>
            </a:r>
            <a:r>
              <a:rPr lang="en-US" sz="2004" b="0" i="0" spc="0" baseline="0">
                <a:latin typeface="Arial"/>
              </a:rPr>
              <a:t>defense-in-depth)</a:t>
            </a:r>
          </a:p>
        </p:txBody>
      </p:sp>
      <p:sp>
        <p:nvSpPr>
          <p:cNvPr id="669" name="Rectangle 669"/>
          <p:cNvSpPr/>
          <p:nvPr/>
        </p:nvSpPr>
        <p:spPr>
          <a:xfrm>
            <a:off x="2118105" y="3099498"/>
            <a:ext cx="5263813" cy="655436"/>
          </a:xfrm>
          <a:prstGeom prst="rect">
            <a:avLst/>
          </a:prstGeom>
        </p:spPr>
        <p:txBody>
          <a:bodyPr wrap="none" lIns="0" tIns="0" rIns="0" bIns="0" anchor="t">
            <a:spAutoFit/>
          </a:bodyPr>
          <a:lstStyle/>
          <a:p>
            <a:pPr marL="0"/>
            <a:r>
              <a:rPr lang="en-US" sz="2004" b="0" i="0" spc="654" baseline="0">
                <a:solidFill>
                  <a:srgbClr val="0D3857"/>
                </a:solidFill>
                <a:latin typeface="ArialMT"/>
              </a:rPr>
              <a:t>•</a:t>
            </a:r>
            <a:r>
              <a:rPr lang="en-US" sz="2004" b="0" i="0" spc="0" baseline="0">
                <a:latin typeface="Arial"/>
              </a:rPr>
              <a:t>Can</a:t>
            </a:r>
            <a:r>
              <a:rPr lang="en-US" sz="2004" b="0" i="0" spc="-16" baseline="0">
                <a:latin typeface="Arial"/>
              </a:rPr>
              <a:t> </a:t>
            </a:r>
            <a:r>
              <a:rPr lang="en-US" sz="2004" b="0" i="0" spc="0" baseline="0">
                <a:latin typeface="Arial"/>
              </a:rPr>
              <a:t>be</a:t>
            </a:r>
            <a:r>
              <a:rPr lang="en-US" sz="2004" b="0" i="0" spc="-14" baseline="0">
                <a:latin typeface="Arial"/>
              </a:rPr>
              <a:t> </a:t>
            </a:r>
            <a:r>
              <a:rPr lang="en-US" sz="2004" b="0" i="0" spc="0" baseline="0">
                <a:latin typeface="Arial"/>
              </a:rPr>
              <a:t>useful</a:t>
            </a:r>
            <a:r>
              <a:rPr lang="en-US" sz="2004" b="0" i="0" spc="-20" baseline="0">
                <a:latin typeface="Arial"/>
              </a:rPr>
              <a:t> </a:t>
            </a:r>
            <a:r>
              <a:rPr lang="en-US" sz="2004" b="0" i="0" spc="0" baseline="0">
                <a:latin typeface="Arial"/>
              </a:rPr>
              <a:t>in resisting</a:t>
            </a:r>
            <a:r>
              <a:rPr lang="en-US" sz="2004" b="0" i="0" spc="-26" baseline="0">
                <a:latin typeface="Arial"/>
              </a:rPr>
              <a:t> </a:t>
            </a:r>
            <a:r>
              <a:rPr lang="en-US" sz="2004" b="0" i="0" spc="0" baseline="0">
                <a:latin typeface="Arial"/>
              </a:rPr>
              <a:t>a</a:t>
            </a:r>
            <a:r>
              <a:rPr lang="en-US" sz="2004" b="0" i="0" spc="-16" baseline="0">
                <a:latin typeface="Arial"/>
              </a:rPr>
              <a:t> </a:t>
            </a:r>
            <a:r>
              <a:rPr lang="en-US" sz="2004" b="0" i="0" spc="0" baseline="0">
                <a:latin typeface="Arial"/>
              </a:rPr>
              <a:t>variet</a:t>
            </a:r>
            <a:r>
              <a:rPr lang="en-US" sz="2004" b="0" i="0" spc="-10" baseline="0">
                <a:latin typeface="Arial"/>
              </a:rPr>
              <a:t>y</a:t>
            </a:r>
            <a:r>
              <a:rPr lang="en-US" sz="2004" b="0" i="0" spc="0" baseline="0">
                <a:latin typeface="Arial"/>
              </a:rPr>
              <a:t> of</a:t>
            </a:r>
            <a:r>
              <a:rPr lang="en-US" sz="2004" b="0" i="0" spc="-18" baseline="0">
                <a:latin typeface="Arial"/>
              </a:rPr>
              <a:t> </a:t>
            </a:r>
            <a:r>
              <a:rPr lang="en-US" sz="2004" b="0" i="0" spc="0" baseline="0">
                <a:latin typeface="Arial"/>
              </a:rPr>
              <a:t>attacks</a:t>
            </a:r>
          </a:p>
          <a:p>
            <a:pPr marL="0">
              <a:lnSpc>
                <a:spcPct val="113636"/>
              </a:lnSpc>
            </a:pPr>
            <a:r>
              <a:rPr lang="en-US" sz="2004" b="0" i="0" spc="654" baseline="0">
                <a:solidFill>
                  <a:srgbClr val="0D3857"/>
                </a:solidFill>
                <a:latin typeface="ArialMT"/>
              </a:rPr>
              <a:t>•</a:t>
            </a:r>
            <a:r>
              <a:rPr lang="en-US" sz="2004" b="0" i="0" spc="0" baseline="0">
                <a:latin typeface="Arial"/>
              </a:rPr>
              <a:t>Provides</a:t>
            </a:r>
            <a:r>
              <a:rPr lang="en-US" sz="2004" b="0" i="0" spc="-12" baseline="0">
                <a:latin typeface="Arial"/>
              </a:rPr>
              <a:t> </a:t>
            </a:r>
            <a:r>
              <a:rPr lang="en-US" sz="2004" b="0" i="0" spc="0" baseline="0">
                <a:latin typeface="Arial"/>
              </a:rPr>
              <a:t>the</a:t>
            </a:r>
            <a:r>
              <a:rPr lang="en-US" sz="2004" b="0" i="0" spc="-18" baseline="0">
                <a:latin typeface="Arial"/>
              </a:rPr>
              <a:t> </a:t>
            </a:r>
            <a:r>
              <a:rPr lang="en-US" sz="2004" b="0" i="0" spc="0" baseline="0">
                <a:latin typeface="Arial"/>
              </a:rPr>
              <a:t>most</a:t>
            </a:r>
            <a:r>
              <a:rPr lang="en-US" sz="2004" b="0" i="0" spc="-34" baseline="0">
                <a:latin typeface="Arial"/>
              </a:rPr>
              <a:t> </a:t>
            </a:r>
            <a:r>
              <a:rPr lang="en-US" sz="2004" b="0" i="0" spc="0" baseline="0">
                <a:latin typeface="Arial"/>
              </a:rPr>
              <a:t>comprehensive</a:t>
            </a:r>
            <a:r>
              <a:rPr lang="en-US" sz="2004" b="0" i="0" spc="-40" baseline="0">
                <a:latin typeface="Arial"/>
              </a:rPr>
              <a:t> </a:t>
            </a:r>
            <a:r>
              <a:rPr lang="en-US" sz="2004" b="0" i="0" spc="0" baseline="0">
                <a:latin typeface="Arial"/>
              </a:rPr>
              <a:t>protection</a:t>
            </a:r>
          </a:p>
        </p:txBody>
      </p:sp>
      <p:sp>
        <p:nvSpPr>
          <p:cNvPr id="670" name="Rectangle 670"/>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ABD18879-82FB-738B-768B-CF1ED35FCBA7}"/>
                  </a:ext>
                </a:extLst>
              </p14:cNvPr>
              <p14:cNvContentPartPr/>
              <p14:nvPr/>
            </p14:nvContentPartPr>
            <p14:xfrm>
              <a:off x="5340987" y="2881113"/>
              <a:ext cx="2860560" cy="76320"/>
            </p14:xfrm>
          </p:contentPart>
        </mc:Choice>
        <mc:Fallback xmlns="">
          <p:pic>
            <p:nvPicPr>
              <p:cNvPr id="6" name="Ink 5">
                <a:extLst>
                  <a:ext uri="{FF2B5EF4-FFF2-40B4-BE49-F238E27FC236}">
                    <a16:creationId xmlns:a16="http://schemas.microsoft.com/office/drawing/2014/main" id="{ABD18879-82FB-738B-768B-CF1ED35FCBA7}"/>
                  </a:ext>
                </a:extLst>
              </p:cNvPr>
              <p:cNvPicPr/>
              <p:nvPr/>
            </p:nvPicPr>
            <p:blipFill>
              <a:blip r:embed="rId7"/>
              <a:stretch>
                <a:fillRect/>
              </a:stretch>
            </p:blipFill>
            <p:spPr>
              <a:xfrm>
                <a:off x="5336667" y="2872113"/>
                <a:ext cx="2869200" cy="9396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Freeform 671"/>
          <p:cNvSpPr/>
          <p:nvPr/>
        </p:nvSpPr>
        <p:spPr>
          <a:xfrm>
            <a:off x="0" y="20407"/>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72" name="Picture 10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673" name="Picture 1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674" name="Picture 1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675" name="Picture 1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676" name="Rectangle 676"/>
          <p:cNvSpPr/>
          <p:nvPr/>
        </p:nvSpPr>
        <p:spPr>
          <a:xfrm>
            <a:off x="11390121" y="6559220"/>
            <a:ext cx="103584" cy="122528"/>
          </a:xfrm>
          <a:prstGeom prst="rect">
            <a:avLst/>
          </a:prstGeom>
        </p:spPr>
        <p:txBody>
          <a:bodyPr wrap="none" lIns="0" tIns="0" rIns="0" bIns="0">
            <a:spAutoFit/>
          </a:bodyPr>
          <a:lstStyle/>
          <a:p>
            <a:pPr marL="0"/>
            <a:r>
              <a:rPr lang="en-US" sz="803" b="0" i="0" spc="0" baseline="0">
                <a:solidFill>
                  <a:srgbClr val="898989"/>
                </a:solidFill>
                <a:latin typeface="Calibri"/>
              </a:rPr>
              <a:t>32</a:t>
            </a:r>
          </a:p>
        </p:txBody>
      </p:sp>
      <p:sp>
        <p:nvSpPr>
          <p:cNvPr id="677" name="Rectangle 677"/>
          <p:cNvSpPr/>
          <p:nvPr/>
        </p:nvSpPr>
        <p:spPr>
          <a:xfrm>
            <a:off x="2286254" y="254523"/>
            <a:ext cx="1380952" cy="475112"/>
          </a:xfrm>
          <a:prstGeom prst="rect">
            <a:avLst/>
          </a:prstGeom>
        </p:spPr>
        <p:txBody>
          <a:bodyPr wrap="none" lIns="0" tIns="0" rIns="0" bIns="0">
            <a:spAutoFit/>
          </a:bodyPr>
          <a:lstStyle/>
          <a:p>
            <a:pPr marL="0"/>
            <a:r>
              <a:rPr lang="en-US" sz="2795" b="1" i="0" spc="0" baseline="0">
                <a:solidFill>
                  <a:srgbClr val="0080A9"/>
                </a:solidFill>
                <a:latin typeface="Arial"/>
              </a:rPr>
              <a:t>Limiting</a:t>
            </a:r>
          </a:p>
        </p:txBody>
      </p:sp>
      <p:sp>
        <p:nvSpPr>
          <p:cNvPr id="678" name="Rectangle 678"/>
          <p:cNvSpPr/>
          <p:nvPr/>
        </p:nvSpPr>
        <p:spPr>
          <a:xfrm>
            <a:off x="1889505" y="1499044"/>
            <a:ext cx="3664273" cy="655436"/>
          </a:xfrm>
          <a:prstGeom prst="rect">
            <a:avLst/>
          </a:prstGeom>
        </p:spPr>
        <p:txBody>
          <a:bodyPr wrap="none" lIns="0" tIns="0" rIns="0" bIns="0" anchor="t">
            <a:spAutoFit/>
          </a:bodyPr>
          <a:lstStyle/>
          <a:p>
            <a:pPr marL="0"/>
            <a:r>
              <a:rPr lang="en-US" sz="2004" b="0" i="0" spc="654" baseline="0">
                <a:solidFill>
                  <a:srgbClr val="055C91"/>
                </a:solidFill>
                <a:latin typeface="ArialMT"/>
              </a:rPr>
              <a:t>•</a:t>
            </a:r>
            <a:r>
              <a:rPr lang="en-US" sz="2004" b="0" i="0" spc="0" baseline="0">
                <a:latin typeface="Arial"/>
              </a:rPr>
              <a:t>Limiting access</a:t>
            </a:r>
            <a:r>
              <a:rPr lang="en-US" sz="2004" b="0" i="0" spc="-48" baseline="0">
                <a:latin typeface="Arial"/>
              </a:rPr>
              <a:t> </a:t>
            </a:r>
            <a:r>
              <a:rPr lang="en-US" sz="2004" b="0" i="0" spc="0" baseline="0">
                <a:latin typeface="Arial"/>
              </a:rPr>
              <a:t>to information:</a:t>
            </a:r>
          </a:p>
          <a:p>
            <a:pPr marL="228600">
              <a:lnSpc>
                <a:spcPct val="113636"/>
              </a:lnSpc>
            </a:pPr>
            <a:r>
              <a:rPr lang="en-US" sz="2004" b="0" i="0" spc="654" baseline="0">
                <a:solidFill>
                  <a:srgbClr val="0D3857"/>
                </a:solidFill>
                <a:latin typeface="ArialMT"/>
              </a:rPr>
              <a:t>•</a:t>
            </a:r>
            <a:r>
              <a:rPr lang="en-US" sz="2004" b="0" i="0" spc="0" baseline="0">
                <a:latin typeface="Arial"/>
              </a:rPr>
              <a:t>Reduces</a:t>
            </a:r>
            <a:r>
              <a:rPr lang="en-US" sz="2004" b="0" i="0" spc="-42" baseline="0">
                <a:latin typeface="Arial"/>
              </a:rPr>
              <a:t> </a:t>
            </a:r>
            <a:r>
              <a:rPr lang="en-US" sz="2004" b="0" i="0" spc="0" baseline="0">
                <a:latin typeface="Arial"/>
              </a:rPr>
              <a:t>the</a:t>
            </a:r>
            <a:r>
              <a:rPr lang="en-US" sz="2004" b="0" i="0" spc="-18" baseline="0">
                <a:latin typeface="Arial"/>
              </a:rPr>
              <a:t> </a:t>
            </a:r>
            <a:r>
              <a:rPr lang="en-US" sz="2004" b="0" i="0" spc="0" baseline="0">
                <a:latin typeface="Arial"/>
              </a:rPr>
              <a:t>threat</a:t>
            </a:r>
            <a:r>
              <a:rPr lang="en-US" sz="2004" b="0" i="0" spc="-30" baseline="0">
                <a:latin typeface="Arial"/>
              </a:rPr>
              <a:t> </a:t>
            </a:r>
            <a:r>
              <a:rPr lang="en-US" sz="2004" b="0" i="0" spc="0" baseline="0">
                <a:latin typeface="Arial"/>
              </a:rPr>
              <a:t>against</a:t>
            </a:r>
            <a:r>
              <a:rPr lang="en-US" sz="2004" b="0" i="0" spc="-28" baseline="0">
                <a:latin typeface="Arial"/>
              </a:rPr>
              <a:t> </a:t>
            </a:r>
            <a:r>
              <a:rPr lang="en-US" sz="2004" b="0" i="0" spc="0" baseline="0">
                <a:latin typeface="Arial"/>
              </a:rPr>
              <a:t>it</a:t>
            </a:r>
          </a:p>
        </p:txBody>
      </p:sp>
      <p:sp>
        <p:nvSpPr>
          <p:cNvPr id="679" name="Rectangle 679"/>
          <p:cNvSpPr/>
          <p:nvPr/>
        </p:nvSpPr>
        <p:spPr>
          <a:xfrm>
            <a:off x="1889505" y="2337244"/>
            <a:ext cx="6642396" cy="655436"/>
          </a:xfrm>
          <a:prstGeom prst="rect">
            <a:avLst/>
          </a:prstGeom>
        </p:spPr>
        <p:txBody>
          <a:bodyPr wrap="none" lIns="0" tIns="0" rIns="0" bIns="0" anchor="t">
            <a:spAutoFit/>
          </a:bodyPr>
          <a:lstStyle/>
          <a:p>
            <a:pPr marL="0"/>
            <a:r>
              <a:rPr lang="en-US" sz="2004" b="0" i="0" spc="654" baseline="0">
                <a:solidFill>
                  <a:srgbClr val="055C91"/>
                </a:solidFill>
                <a:latin typeface="ArialMT"/>
              </a:rPr>
              <a:t>•</a:t>
            </a:r>
            <a:r>
              <a:rPr lang="en-US" sz="2004" b="0" i="0" spc="0" baseline="0">
                <a:latin typeface="Arial"/>
              </a:rPr>
              <a:t>Only</a:t>
            </a:r>
            <a:r>
              <a:rPr lang="en-US" sz="2004" b="0" i="0" spc="-10" baseline="0">
                <a:latin typeface="Arial"/>
              </a:rPr>
              <a:t> </a:t>
            </a:r>
            <a:r>
              <a:rPr lang="en-US" sz="2004" b="0" i="0" spc="0" baseline="0">
                <a:latin typeface="Arial"/>
              </a:rPr>
              <a:t>those</a:t>
            </a:r>
            <a:r>
              <a:rPr lang="en-US" sz="2004" b="0" i="0" spc="-30" baseline="0">
                <a:latin typeface="Arial"/>
              </a:rPr>
              <a:t> </a:t>
            </a:r>
            <a:r>
              <a:rPr lang="en-US" sz="2004" b="0" i="0" spc="0" baseline="0">
                <a:latin typeface="Arial"/>
              </a:rPr>
              <a:t>who</a:t>
            </a:r>
            <a:r>
              <a:rPr lang="en-US" sz="2004" b="0" i="0" spc="-16" baseline="0">
                <a:latin typeface="Arial"/>
              </a:rPr>
              <a:t> </a:t>
            </a:r>
            <a:r>
              <a:rPr lang="en-US" sz="2004" b="0" i="0" spc="0" baseline="0">
                <a:latin typeface="Arial"/>
              </a:rPr>
              <a:t>must</a:t>
            </a:r>
            <a:r>
              <a:rPr lang="en-US" sz="2004" b="0" i="0" spc="-34" baseline="0">
                <a:latin typeface="Arial"/>
              </a:rPr>
              <a:t> </a:t>
            </a:r>
            <a:r>
              <a:rPr lang="en-US" sz="2004" b="0" i="0" spc="0" baseline="0">
                <a:latin typeface="Arial"/>
              </a:rPr>
              <a:t>use</a:t>
            </a:r>
            <a:r>
              <a:rPr lang="en-US" sz="2004" b="0" i="0" spc="-16" baseline="0">
                <a:latin typeface="Arial"/>
              </a:rPr>
              <a:t> </a:t>
            </a:r>
            <a:r>
              <a:rPr lang="en-US" sz="2004" b="0" i="0" spc="0" baseline="0">
                <a:latin typeface="Arial"/>
              </a:rPr>
              <a:t>data</a:t>
            </a:r>
            <a:r>
              <a:rPr lang="en-US" sz="2004" b="0" i="0" spc="-28" baseline="0">
                <a:latin typeface="Arial"/>
              </a:rPr>
              <a:t> </a:t>
            </a:r>
            <a:r>
              <a:rPr lang="en-US" sz="2004" b="0" i="0" spc="0" baseline="0">
                <a:latin typeface="Arial"/>
              </a:rPr>
              <a:t>should</a:t>
            </a:r>
            <a:r>
              <a:rPr lang="en-US" sz="2004" b="0" i="0" spc="-12" baseline="0">
                <a:latin typeface="Arial"/>
              </a:rPr>
              <a:t> </a:t>
            </a:r>
            <a:r>
              <a:rPr lang="en-US" sz="2004" b="0" i="0" spc="0" baseline="0">
                <a:latin typeface="Arial"/>
              </a:rPr>
              <a:t>be</a:t>
            </a:r>
            <a:r>
              <a:rPr lang="en-US" sz="2004" b="0" i="0" spc="-14" baseline="0">
                <a:latin typeface="Arial"/>
              </a:rPr>
              <a:t> </a:t>
            </a:r>
            <a:r>
              <a:rPr lang="en-US" sz="2004" b="0" i="0" spc="0" baseline="0">
                <a:latin typeface="Arial"/>
              </a:rPr>
              <a:t>granted</a:t>
            </a:r>
            <a:r>
              <a:rPr lang="en-US" sz="2004" b="0" i="0" spc="-28" baseline="0">
                <a:latin typeface="Arial"/>
              </a:rPr>
              <a:t> </a:t>
            </a:r>
            <a:r>
              <a:rPr lang="en-US" sz="2004" b="0" i="0" spc="0" baseline="0">
                <a:latin typeface="Arial"/>
              </a:rPr>
              <a:t>access</a:t>
            </a:r>
          </a:p>
          <a:p>
            <a:pPr marL="228600">
              <a:lnSpc>
                <a:spcPct val="113674"/>
              </a:lnSpc>
            </a:pPr>
            <a:r>
              <a:rPr lang="en-US" sz="2004" b="0" i="0" spc="654" baseline="0">
                <a:solidFill>
                  <a:srgbClr val="0D3857"/>
                </a:solidFill>
                <a:latin typeface="ArialMT"/>
              </a:rPr>
              <a:t>•</a:t>
            </a:r>
            <a:r>
              <a:rPr lang="en-US" sz="2004" b="0" i="0" spc="0" baseline="0">
                <a:latin typeface="Arial"/>
              </a:rPr>
              <a:t>Should be</a:t>
            </a:r>
            <a:r>
              <a:rPr lang="en-US" sz="2004" b="0" i="0" spc="-18" baseline="0">
                <a:latin typeface="Arial"/>
              </a:rPr>
              <a:t> </a:t>
            </a:r>
            <a:r>
              <a:rPr lang="en-US" sz="2004" b="0" i="0" spc="0" baseline="0">
                <a:latin typeface="Arial"/>
              </a:rPr>
              <a:t>limi</a:t>
            </a:r>
            <a:r>
              <a:rPr lang="en-US" sz="2004" b="0" i="0" spc="-10" baseline="0">
                <a:latin typeface="Arial"/>
              </a:rPr>
              <a:t>t</a:t>
            </a:r>
            <a:r>
              <a:rPr lang="en-US" sz="2004" b="0" i="0" spc="0" baseline="0">
                <a:latin typeface="Arial"/>
              </a:rPr>
              <a:t>ed to</a:t>
            </a:r>
            <a:r>
              <a:rPr lang="en-US" sz="2004" b="0" i="0" spc="-16" baseline="0">
                <a:latin typeface="Arial"/>
              </a:rPr>
              <a:t> </a:t>
            </a:r>
            <a:r>
              <a:rPr lang="en-US" sz="2004" b="0" i="0" spc="0" baseline="0">
                <a:latin typeface="Arial"/>
              </a:rPr>
              <a:t>only what</a:t>
            </a:r>
            <a:r>
              <a:rPr lang="en-US" sz="2004" b="0" i="0" spc="-20" baseline="0">
                <a:latin typeface="Arial"/>
              </a:rPr>
              <a:t> </a:t>
            </a:r>
            <a:r>
              <a:rPr lang="en-US" sz="2004" b="0" i="0" spc="0" baseline="0">
                <a:latin typeface="Arial"/>
              </a:rPr>
              <a:t>they need</a:t>
            </a:r>
            <a:r>
              <a:rPr lang="en-US" sz="2004" b="0" i="0" spc="-28" baseline="0">
                <a:latin typeface="Arial"/>
              </a:rPr>
              <a:t> </a:t>
            </a:r>
            <a:r>
              <a:rPr lang="en-US" sz="2004" b="0" i="0" spc="0" baseline="0">
                <a:latin typeface="Arial"/>
              </a:rPr>
              <a:t>to do</a:t>
            </a:r>
            <a:r>
              <a:rPr lang="en-US" sz="2004" b="0" i="0" spc="-14" baseline="0">
                <a:latin typeface="Arial"/>
              </a:rPr>
              <a:t> </a:t>
            </a:r>
            <a:r>
              <a:rPr lang="en-US" sz="2004" b="0" i="0" spc="0" baseline="0">
                <a:latin typeface="Arial"/>
              </a:rPr>
              <a:t>their</a:t>
            </a:r>
            <a:r>
              <a:rPr lang="en-US" sz="2004" b="0" i="0" spc="-14" baseline="0">
                <a:latin typeface="Arial"/>
              </a:rPr>
              <a:t> </a:t>
            </a:r>
            <a:r>
              <a:rPr lang="en-US" sz="2004" b="0" i="0" spc="0" baseline="0">
                <a:latin typeface="Arial"/>
              </a:rPr>
              <a:t>job</a:t>
            </a:r>
          </a:p>
        </p:txBody>
      </p:sp>
      <p:sp>
        <p:nvSpPr>
          <p:cNvPr id="680" name="Rectangle 680"/>
          <p:cNvSpPr/>
          <p:nvPr/>
        </p:nvSpPr>
        <p:spPr>
          <a:xfrm>
            <a:off x="1889505" y="3175698"/>
            <a:ext cx="5432256" cy="655436"/>
          </a:xfrm>
          <a:prstGeom prst="rect">
            <a:avLst/>
          </a:prstGeom>
        </p:spPr>
        <p:txBody>
          <a:bodyPr wrap="none" lIns="0" tIns="0" rIns="0" bIns="0" anchor="t">
            <a:spAutoFit/>
          </a:bodyPr>
          <a:lstStyle/>
          <a:p>
            <a:pPr marL="0"/>
            <a:r>
              <a:rPr lang="en-US" sz="2004" b="0" i="0" spc="654" baseline="0">
                <a:solidFill>
                  <a:srgbClr val="055C91"/>
                </a:solidFill>
                <a:latin typeface="ArialMT"/>
              </a:rPr>
              <a:t>•</a:t>
            </a:r>
            <a:r>
              <a:rPr lang="en-US" sz="2004" b="0" i="0" spc="0" baseline="0">
                <a:latin typeface="Arial"/>
              </a:rPr>
              <a:t>Methods</a:t>
            </a:r>
            <a:r>
              <a:rPr lang="en-US" sz="2004" b="0" i="0" spc="-42" baseline="0">
                <a:latin typeface="Arial"/>
              </a:rPr>
              <a:t> </a:t>
            </a:r>
            <a:r>
              <a:rPr lang="en-US" sz="2004" b="0" i="0" spc="0" baseline="0">
                <a:latin typeface="Arial"/>
              </a:rPr>
              <a:t>of limi</a:t>
            </a:r>
            <a:r>
              <a:rPr lang="en-US" sz="2004" b="0" i="0" spc="-10" baseline="0">
                <a:latin typeface="Arial"/>
              </a:rPr>
              <a:t>t</a:t>
            </a:r>
            <a:r>
              <a:rPr lang="en-US" sz="2004" b="0" i="0" spc="0" baseline="0">
                <a:latin typeface="Arial"/>
              </a:rPr>
              <a:t>ing access</a:t>
            </a:r>
          </a:p>
          <a:p>
            <a:pPr marL="228600">
              <a:lnSpc>
                <a:spcPct val="113636"/>
              </a:lnSpc>
            </a:pPr>
            <a:r>
              <a:rPr lang="en-US" sz="2004" b="0" i="0" spc="654" baseline="0">
                <a:solidFill>
                  <a:srgbClr val="0D3857"/>
                </a:solidFill>
                <a:latin typeface="ArialMT"/>
              </a:rPr>
              <a:t>•</a:t>
            </a:r>
            <a:r>
              <a:rPr lang="en-US" sz="2004" b="0" i="0" spc="-216" baseline="0">
                <a:latin typeface="Arial"/>
              </a:rPr>
              <a:t>T</a:t>
            </a:r>
            <a:r>
              <a:rPr lang="en-US" sz="2004" b="0" i="0" spc="0" baseline="0">
                <a:latin typeface="Arial"/>
              </a:rPr>
              <a:t>echnology-base</a:t>
            </a:r>
            <a:r>
              <a:rPr lang="en-US" sz="2004" b="0" i="0" spc="-10" baseline="0">
                <a:latin typeface="Arial"/>
              </a:rPr>
              <a:t>d</a:t>
            </a:r>
            <a:r>
              <a:rPr lang="en-US" sz="2004" b="0" i="0" spc="-39" baseline="0">
                <a:latin typeface="Arial"/>
              </a:rPr>
              <a:t> </a:t>
            </a:r>
            <a:r>
              <a:rPr lang="en-US" sz="2004" b="0" i="0" spc="544" baseline="0">
                <a:latin typeface="Arial"/>
              </a:rPr>
              <a:t>-</a:t>
            </a:r>
            <a:r>
              <a:rPr lang="en-US" sz="2004" b="0" i="0" spc="0" baseline="0">
                <a:latin typeface="Arial"/>
              </a:rPr>
              <a:t>such</a:t>
            </a:r>
            <a:r>
              <a:rPr lang="en-US" sz="2004" b="0" i="0" spc="-30" baseline="0">
                <a:latin typeface="Arial"/>
              </a:rPr>
              <a:t> </a:t>
            </a:r>
            <a:r>
              <a:rPr lang="en-US" sz="2004" b="0" i="0" spc="0" baseline="0">
                <a:latin typeface="Arial"/>
              </a:rPr>
              <a:t>as</a:t>
            </a:r>
            <a:r>
              <a:rPr lang="en-US" sz="2004" b="0" i="0" spc="-18" baseline="0">
                <a:latin typeface="Arial"/>
              </a:rPr>
              <a:t> </a:t>
            </a:r>
            <a:r>
              <a:rPr lang="en-US" sz="2004" b="0" i="0" spc="0" baseline="0">
                <a:latin typeface="Arial"/>
              </a:rPr>
              <a:t>file permissions</a:t>
            </a:r>
          </a:p>
        </p:txBody>
      </p:sp>
      <p:sp>
        <p:nvSpPr>
          <p:cNvPr id="681" name="Rectangle 681"/>
          <p:cNvSpPr/>
          <p:nvPr/>
        </p:nvSpPr>
        <p:spPr>
          <a:xfrm>
            <a:off x="2118105" y="3937698"/>
            <a:ext cx="7577525" cy="340531"/>
          </a:xfrm>
          <a:prstGeom prst="rect">
            <a:avLst/>
          </a:prstGeom>
        </p:spPr>
        <p:txBody>
          <a:bodyPr wrap="none" lIns="0" tIns="0" rIns="0" bIns="0">
            <a:spAutoFit/>
          </a:bodyPr>
          <a:lstStyle/>
          <a:p>
            <a:pPr marL="0"/>
            <a:r>
              <a:rPr lang="en-US" sz="2004" b="0" i="0" spc="654" baseline="0">
                <a:solidFill>
                  <a:srgbClr val="0D3857"/>
                </a:solidFill>
                <a:latin typeface="ArialMT"/>
              </a:rPr>
              <a:t>•</a:t>
            </a:r>
            <a:r>
              <a:rPr lang="en-US" sz="2004" b="0" i="0" spc="0" baseline="0">
                <a:latin typeface="Arial"/>
              </a:rPr>
              <a:t>Procedural</a:t>
            </a:r>
            <a:r>
              <a:rPr lang="en-US" sz="2004" b="0" i="0" spc="-36" baseline="0">
                <a:latin typeface="Arial"/>
              </a:rPr>
              <a:t> </a:t>
            </a:r>
            <a:r>
              <a:rPr lang="en-US" sz="2004" b="0" i="0" spc="546" baseline="0">
                <a:latin typeface="Arial"/>
              </a:rPr>
              <a:t>-</a:t>
            </a:r>
            <a:r>
              <a:rPr lang="en-US" sz="2004" b="0" i="0" spc="0" baseline="0">
                <a:latin typeface="Arial"/>
              </a:rPr>
              <a:t>such</a:t>
            </a:r>
            <a:r>
              <a:rPr lang="en-US" sz="2004" b="0" i="0" spc="-30" baseline="0">
                <a:latin typeface="Arial"/>
              </a:rPr>
              <a:t> </a:t>
            </a:r>
            <a:r>
              <a:rPr lang="en-US" sz="2004" b="0" i="0" spc="0" baseline="0">
                <a:latin typeface="Arial"/>
              </a:rPr>
              <a:t>as</a:t>
            </a:r>
            <a:r>
              <a:rPr lang="en-US" sz="2004" b="0" i="0" spc="-18" baseline="0">
                <a:latin typeface="Arial"/>
              </a:rPr>
              <a:t> </a:t>
            </a:r>
            <a:r>
              <a:rPr lang="en-US" sz="2004" b="0" i="0" spc="0" baseline="0">
                <a:latin typeface="Arial"/>
              </a:rPr>
              <a:t>prohibiting</a:t>
            </a:r>
            <a:r>
              <a:rPr lang="en-US" sz="2004" b="0" i="0" spc="-16" baseline="0">
                <a:latin typeface="Arial"/>
              </a:rPr>
              <a:t> </a:t>
            </a:r>
            <a:r>
              <a:rPr lang="en-US" sz="2004" b="0" i="0" spc="0" baseline="0">
                <a:latin typeface="Arial"/>
              </a:rPr>
              <a:t>document</a:t>
            </a:r>
            <a:r>
              <a:rPr lang="en-US" sz="2004" b="0" i="0" spc="-42" baseline="0">
                <a:latin typeface="Arial"/>
              </a:rPr>
              <a:t> </a:t>
            </a:r>
            <a:r>
              <a:rPr lang="en-US" sz="2004" b="0" i="0" spc="0" baseline="0">
                <a:latin typeface="Arial"/>
              </a:rPr>
              <a:t>removal</a:t>
            </a:r>
            <a:r>
              <a:rPr lang="en-US" sz="2004" b="0" i="0" spc="-34" baseline="0">
                <a:latin typeface="Arial"/>
              </a:rPr>
              <a:t> </a:t>
            </a:r>
            <a:r>
              <a:rPr lang="en-US" sz="2004" b="0" i="0" spc="0" baseline="0">
                <a:latin typeface="Arial"/>
              </a:rPr>
              <a:t>from</a:t>
            </a:r>
            <a:r>
              <a:rPr lang="en-US" sz="2004" b="0" i="0" spc="-30" baseline="0">
                <a:latin typeface="Arial"/>
              </a:rPr>
              <a:t> </a:t>
            </a:r>
            <a:r>
              <a:rPr lang="en-US" sz="2004" b="0" i="0" spc="0" baseline="0">
                <a:latin typeface="Arial"/>
              </a:rPr>
              <a:t>premises</a:t>
            </a:r>
          </a:p>
        </p:txBody>
      </p:sp>
      <p:sp>
        <p:nvSpPr>
          <p:cNvPr id="682" name="Rectangle 682"/>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Freeform 649"/>
          <p:cNvSpPr/>
          <p:nvPr/>
        </p:nvSpPr>
        <p:spPr>
          <a:xfrm>
            <a:off x="0" y="0"/>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50" name="Picture 10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651" name="Picture 13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652" name="Picture 13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653" name="Picture 12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654" name="Rectangle 654"/>
          <p:cNvSpPr/>
          <p:nvPr/>
        </p:nvSpPr>
        <p:spPr>
          <a:xfrm>
            <a:off x="11390121" y="6559220"/>
            <a:ext cx="103584" cy="122528"/>
          </a:xfrm>
          <a:prstGeom prst="rect">
            <a:avLst/>
          </a:prstGeom>
        </p:spPr>
        <p:txBody>
          <a:bodyPr wrap="none" lIns="0" tIns="0" rIns="0" bIns="0">
            <a:spAutoFit/>
          </a:bodyPr>
          <a:lstStyle/>
          <a:p>
            <a:pPr marL="0"/>
            <a:r>
              <a:rPr lang="en-US" sz="803" b="0" i="0" spc="0" baseline="0">
                <a:solidFill>
                  <a:srgbClr val="898989"/>
                </a:solidFill>
                <a:latin typeface="Calibri"/>
              </a:rPr>
              <a:t>30</a:t>
            </a:r>
          </a:p>
        </p:txBody>
      </p:sp>
      <p:sp>
        <p:nvSpPr>
          <p:cNvPr id="655" name="Rectangle 655"/>
          <p:cNvSpPr/>
          <p:nvPr/>
        </p:nvSpPr>
        <p:spPr>
          <a:xfrm>
            <a:off x="2286254" y="254523"/>
            <a:ext cx="4502921" cy="475112"/>
          </a:xfrm>
          <a:prstGeom prst="rect">
            <a:avLst/>
          </a:prstGeom>
        </p:spPr>
        <p:txBody>
          <a:bodyPr wrap="none" lIns="0" tIns="0" rIns="0" bIns="0">
            <a:spAutoFit/>
          </a:bodyPr>
          <a:lstStyle/>
          <a:p>
            <a:pPr marL="0"/>
            <a:r>
              <a:rPr lang="en-US" sz="2795" b="1" i="0" spc="0" baseline="0">
                <a:solidFill>
                  <a:srgbClr val="0080A9"/>
                </a:solidFill>
                <a:latin typeface="Arial"/>
              </a:rPr>
              <a:t>Defending</a:t>
            </a:r>
            <a:r>
              <a:rPr lang="en-US" sz="2795" b="1" i="0" spc="-64" baseline="0">
                <a:solidFill>
                  <a:srgbClr val="0080A9"/>
                </a:solidFill>
                <a:latin typeface="Arial"/>
              </a:rPr>
              <a:t> </a:t>
            </a:r>
            <a:r>
              <a:rPr lang="en-US" sz="2795" b="1" i="0" spc="0" baseline="0">
                <a:solidFill>
                  <a:srgbClr val="0080A9"/>
                </a:solidFill>
                <a:latin typeface="Arial"/>
              </a:rPr>
              <a:t>Against</a:t>
            </a:r>
            <a:r>
              <a:rPr lang="en-US" sz="2795" b="1" i="0" spc="-75" baseline="0">
                <a:solidFill>
                  <a:srgbClr val="0080A9"/>
                </a:solidFill>
                <a:latin typeface="Arial"/>
              </a:rPr>
              <a:t> </a:t>
            </a:r>
            <a:r>
              <a:rPr lang="en-US" sz="2795" b="1" i="0" spc="0" baseline="0">
                <a:solidFill>
                  <a:srgbClr val="0080A9"/>
                </a:solidFill>
                <a:latin typeface="Arial"/>
              </a:rPr>
              <a:t>Attacks</a:t>
            </a:r>
          </a:p>
        </p:txBody>
      </p:sp>
      <p:sp>
        <p:nvSpPr>
          <p:cNvPr id="656" name="Rectangle 656"/>
          <p:cNvSpPr/>
          <p:nvPr/>
        </p:nvSpPr>
        <p:spPr>
          <a:xfrm>
            <a:off x="1889505" y="1499044"/>
            <a:ext cx="5804025" cy="655436"/>
          </a:xfrm>
          <a:prstGeom prst="rect">
            <a:avLst/>
          </a:prstGeom>
        </p:spPr>
        <p:txBody>
          <a:bodyPr wrap="none" lIns="0" tIns="0" rIns="0" bIns="0" anchor="t">
            <a:spAutoFit/>
          </a:bodyPr>
          <a:lstStyle/>
          <a:p>
            <a:pPr marL="0"/>
            <a:r>
              <a:rPr lang="en-US" sz="2004" b="0" i="0" spc="654" baseline="0">
                <a:solidFill>
                  <a:srgbClr val="055C91"/>
                </a:solidFill>
                <a:latin typeface="ArialMT"/>
              </a:rPr>
              <a:t>•</a:t>
            </a:r>
            <a:r>
              <a:rPr lang="en-US" sz="2004" b="0" i="0" spc="0" baseline="0">
                <a:latin typeface="Arial"/>
              </a:rPr>
              <a:t>Five fundamental</a:t>
            </a:r>
            <a:r>
              <a:rPr lang="en-US" sz="2004" b="0" i="0" spc="-32" baseline="0">
                <a:latin typeface="Arial"/>
              </a:rPr>
              <a:t> </a:t>
            </a:r>
            <a:r>
              <a:rPr lang="en-US" sz="2004" b="0" i="0" spc="0" baseline="0">
                <a:latin typeface="Arial"/>
              </a:rPr>
              <a:t>security</a:t>
            </a:r>
            <a:r>
              <a:rPr lang="en-US" sz="2004" b="0" i="0" spc="-30" baseline="0">
                <a:latin typeface="Arial"/>
              </a:rPr>
              <a:t> </a:t>
            </a:r>
            <a:r>
              <a:rPr lang="en-US" sz="2004" b="0" i="0" spc="0" baseline="0">
                <a:latin typeface="Arial"/>
              </a:rPr>
              <a:t>principles</a:t>
            </a:r>
            <a:r>
              <a:rPr lang="en-US" sz="2004" b="0" i="0" spc="-30" baseline="0">
                <a:latin typeface="Arial"/>
              </a:rPr>
              <a:t> </a:t>
            </a:r>
            <a:r>
              <a:rPr lang="en-US" sz="2004" b="0" i="0" spc="0" baseline="0">
                <a:latin typeface="Arial"/>
              </a:rPr>
              <a:t>for</a:t>
            </a:r>
            <a:r>
              <a:rPr lang="en-US" sz="2004" b="0" i="0" spc="-28" baseline="0">
                <a:latin typeface="Arial"/>
              </a:rPr>
              <a:t> </a:t>
            </a:r>
            <a:r>
              <a:rPr lang="en-US" sz="2004" b="0" i="0" spc="0" baseline="0">
                <a:latin typeface="Arial"/>
              </a:rPr>
              <a:t>defenses:</a:t>
            </a:r>
          </a:p>
          <a:p>
            <a:pPr marL="228600">
              <a:lnSpc>
                <a:spcPct val="113636"/>
              </a:lnSpc>
            </a:pPr>
            <a:r>
              <a:rPr lang="en-US" sz="2004" b="0" i="0" spc="654" baseline="0">
                <a:solidFill>
                  <a:srgbClr val="0D3857"/>
                </a:solidFill>
                <a:latin typeface="ArialMT"/>
              </a:rPr>
              <a:t>•</a:t>
            </a:r>
            <a:r>
              <a:rPr lang="en-US" sz="2004" b="0" i="0" spc="0" baseline="0">
                <a:latin typeface="Arial"/>
              </a:rPr>
              <a:t>Layering</a:t>
            </a:r>
          </a:p>
        </p:txBody>
      </p:sp>
      <p:sp>
        <p:nvSpPr>
          <p:cNvPr id="657" name="Rectangle 657"/>
          <p:cNvSpPr/>
          <p:nvPr/>
        </p:nvSpPr>
        <p:spPr>
          <a:xfrm>
            <a:off x="2118105" y="2261044"/>
            <a:ext cx="1262077" cy="1333763"/>
          </a:xfrm>
          <a:prstGeom prst="rect">
            <a:avLst/>
          </a:prstGeom>
        </p:spPr>
        <p:txBody>
          <a:bodyPr wrap="none" lIns="0" tIns="0" rIns="0" bIns="0" anchor="t">
            <a:spAutoFit/>
          </a:bodyPr>
          <a:lstStyle/>
          <a:p>
            <a:pPr marL="0"/>
            <a:r>
              <a:rPr lang="en-US" sz="2004" b="0" i="0" spc="654" baseline="0">
                <a:solidFill>
                  <a:srgbClr val="0D3857"/>
                </a:solidFill>
                <a:latin typeface="ArialMT"/>
              </a:rPr>
              <a:t>•</a:t>
            </a:r>
            <a:r>
              <a:rPr lang="en-US" sz="2004" b="0" i="0" spc="0" baseline="0">
                <a:latin typeface="Arial"/>
              </a:rPr>
              <a:t>Limiting</a:t>
            </a:r>
          </a:p>
          <a:p>
            <a:pPr marL="0">
              <a:lnSpc>
                <a:spcPct val="113674"/>
              </a:lnSpc>
            </a:pPr>
            <a:r>
              <a:rPr lang="en-US" sz="2004" b="0" i="0" spc="654" baseline="0">
                <a:solidFill>
                  <a:srgbClr val="0D3857"/>
                </a:solidFill>
                <a:latin typeface="ArialMT"/>
              </a:rPr>
              <a:t>•</a:t>
            </a:r>
            <a:r>
              <a:rPr lang="en-US" sz="2004" b="0" i="0" spc="0" baseline="0">
                <a:latin typeface="Arial"/>
              </a:rPr>
              <a:t>Diversity</a:t>
            </a:r>
          </a:p>
          <a:p>
            <a:pPr marL="0">
              <a:lnSpc>
                <a:spcPct val="113636"/>
              </a:lnSpc>
            </a:pPr>
            <a:r>
              <a:rPr lang="en-US" sz="2004" b="0" i="0" spc="654" baseline="0">
                <a:solidFill>
                  <a:srgbClr val="0D3857"/>
                </a:solidFill>
                <a:latin typeface="ArialMT"/>
              </a:rPr>
              <a:t>•</a:t>
            </a:r>
            <a:r>
              <a:rPr lang="en-US" sz="2004" b="0" i="0" spc="0" baseline="0">
                <a:latin typeface="Arial"/>
              </a:rPr>
              <a:t>Obscurity</a:t>
            </a:r>
          </a:p>
          <a:p>
            <a:pPr marL="0">
              <a:lnSpc>
                <a:spcPct val="113636"/>
              </a:lnSpc>
            </a:pPr>
            <a:r>
              <a:rPr lang="en-US" sz="2004" b="0" i="0" spc="654" baseline="0">
                <a:solidFill>
                  <a:srgbClr val="0D3857"/>
                </a:solidFill>
                <a:latin typeface="ArialMT"/>
              </a:rPr>
              <a:t>•</a:t>
            </a:r>
            <a:r>
              <a:rPr lang="en-US" sz="2004" b="0" i="0" spc="0" baseline="0">
                <a:latin typeface="Arial"/>
              </a:rPr>
              <a:t>Simplicity</a:t>
            </a:r>
          </a:p>
        </p:txBody>
      </p:sp>
      <p:sp>
        <p:nvSpPr>
          <p:cNvPr id="658" name="Rectangle 658"/>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 name="Freeform 683"/>
          <p:cNvSpPr/>
          <p:nvPr/>
        </p:nvSpPr>
        <p:spPr>
          <a:xfrm>
            <a:off x="1" y="10438"/>
            <a:ext cx="12191999"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84" name="Picture 10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685" name="Picture 1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686" name="Picture 1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687" name="Picture 1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688" name="Rectangle 688"/>
          <p:cNvSpPr/>
          <p:nvPr/>
        </p:nvSpPr>
        <p:spPr>
          <a:xfrm>
            <a:off x="11390121" y="6559220"/>
            <a:ext cx="103584" cy="122528"/>
          </a:xfrm>
          <a:prstGeom prst="rect">
            <a:avLst/>
          </a:prstGeom>
        </p:spPr>
        <p:txBody>
          <a:bodyPr wrap="none" lIns="0" tIns="0" rIns="0" bIns="0">
            <a:spAutoFit/>
          </a:bodyPr>
          <a:lstStyle/>
          <a:p>
            <a:pPr marL="0"/>
            <a:r>
              <a:rPr lang="en-US" sz="803" b="0" i="0" spc="0" baseline="0">
                <a:solidFill>
                  <a:srgbClr val="898989"/>
                </a:solidFill>
                <a:latin typeface="Calibri"/>
              </a:rPr>
              <a:t>33</a:t>
            </a:r>
          </a:p>
        </p:txBody>
      </p:sp>
      <p:sp>
        <p:nvSpPr>
          <p:cNvPr id="689" name="Rectangle 689"/>
          <p:cNvSpPr/>
          <p:nvPr/>
        </p:nvSpPr>
        <p:spPr>
          <a:xfrm>
            <a:off x="2286254" y="233647"/>
            <a:ext cx="1637382" cy="430118"/>
          </a:xfrm>
          <a:prstGeom prst="rect">
            <a:avLst/>
          </a:prstGeom>
        </p:spPr>
        <p:txBody>
          <a:bodyPr wrap="square" lIns="0" tIns="0" rIns="0" bIns="0">
            <a:spAutoFit/>
          </a:bodyPr>
          <a:lstStyle/>
          <a:p>
            <a:pPr marL="0"/>
            <a:r>
              <a:rPr lang="en-US" sz="2795" b="1" i="0" spc="0" baseline="0">
                <a:solidFill>
                  <a:srgbClr val="0080A9"/>
                </a:solidFill>
                <a:latin typeface="Arial"/>
              </a:rPr>
              <a:t>Diversity</a:t>
            </a:r>
          </a:p>
        </p:txBody>
      </p:sp>
      <p:sp>
        <p:nvSpPr>
          <p:cNvPr id="690" name="Rectangle 690"/>
          <p:cNvSpPr/>
          <p:nvPr/>
        </p:nvSpPr>
        <p:spPr>
          <a:xfrm>
            <a:off x="1889505" y="1499044"/>
            <a:ext cx="3094218" cy="340531"/>
          </a:xfrm>
          <a:prstGeom prst="rect">
            <a:avLst/>
          </a:prstGeom>
        </p:spPr>
        <p:txBody>
          <a:bodyPr wrap="none" lIns="0" tIns="0" rIns="0" bIns="0">
            <a:spAutoFit/>
          </a:bodyPr>
          <a:lstStyle/>
          <a:p>
            <a:pPr marL="0"/>
            <a:r>
              <a:rPr lang="en-US" sz="2004" b="0" i="0" spc="654" baseline="0">
                <a:solidFill>
                  <a:srgbClr val="055C91"/>
                </a:solidFill>
                <a:latin typeface="ArialMT"/>
              </a:rPr>
              <a:t>•</a:t>
            </a:r>
            <a:r>
              <a:rPr lang="en-US" sz="2004" b="0" i="0" spc="0" baseline="0">
                <a:latin typeface="Arial"/>
              </a:rPr>
              <a:t>Closely</a:t>
            </a:r>
            <a:r>
              <a:rPr lang="en-US" sz="2004" b="0" i="0" spc="-10" baseline="0">
                <a:latin typeface="Arial"/>
              </a:rPr>
              <a:t> </a:t>
            </a:r>
            <a:r>
              <a:rPr lang="en-US" sz="2004" b="0" i="0" spc="0" baseline="0">
                <a:latin typeface="Arial"/>
              </a:rPr>
              <a:t>related</a:t>
            </a:r>
            <a:r>
              <a:rPr lang="en-US" sz="2004" b="0" i="0" spc="-30" baseline="0">
                <a:latin typeface="Arial"/>
              </a:rPr>
              <a:t> </a:t>
            </a:r>
            <a:r>
              <a:rPr lang="en-US" sz="2004" b="0" i="0" spc="0" baseline="0">
                <a:latin typeface="Arial"/>
              </a:rPr>
              <a:t>to</a:t>
            </a:r>
            <a:r>
              <a:rPr lang="en-US" sz="2004" b="0" i="0" spc="-20" baseline="0">
                <a:latin typeface="Arial"/>
              </a:rPr>
              <a:t> </a:t>
            </a:r>
            <a:r>
              <a:rPr lang="en-US" sz="2004" b="0" i="0" spc="0" baseline="0">
                <a:latin typeface="Arial"/>
              </a:rPr>
              <a:t>layering</a:t>
            </a:r>
          </a:p>
        </p:txBody>
      </p:sp>
      <p:sp>
        <p:nvSpPr>
          <p:cNvPr id="691" name="Rectangle 691"/>
          <p:cNvSpPr/>
          <p:nvPr/>
        </p:nvSpPr>
        <p:spPr>
          <a:xfrm>
            <a:off x="2118105" y="1880044"/>
            <a:ext cx="3946565" cy="340531"/>
          </a:xfrm>
          <a:prstGeom prst="rect">
            <a:avLst/>
          </a:prstGeom>
        </p:spPr>
        <p:txBody>
          <a:bodyPr wrap="none" lIns="0" tIns="0" rIns="0" bIns="0">
            <a:spAutoFit/>
          </a:bodyPr>
          <a:lstStyle/>
          <a:p>
            <a:pPr marL="0"/>
            <a:r>
              <a:rPr lang="en-US" sz="2004" b="0" i="0" spc="654" baseline="0">
                <a:solidFill>
                  <a:srgbClr val="0D3857"/>
                </a:solidFill>
                <a:latin typeface="ArialMT"/>
              </a:rPr>
              <a:t>•</a:t>
            </a:r>
            <a:r>
              <a:rPr lang="en-US" sz="2004" b="0" i="0" spc="0" baseline="0">
                <a:latin typeface="Arial"/>
              </a:rPr>
              <a:t>Layers</a:t>
            </a:r>
            <a:r>
              <a:rPr lang="en-US" sz="2004" b="0" i="0" spc="-30" baseline="0">
                <a:latin typeface="Arial"/>
              </a:rPr>
              <a:t> </a:t>
            </a:r>
            <a:r>
              <a:rPr lang="en-US" sz="2004" b="0" i="0" spc="0" baseline="0">
                <a:latin typeface="Arial"/>
              </a:rPr>
              <a:t>must</a:t>
            </a:r>
            <a:r>
              <a:rPr lang="en-US" sz="2004" b="0" i="0" spc="-34" baseline="0">
                <a:latin typeface="Arial"/>
              </a:rPr>
              <a:t> </a:t>
            </a:r>
            <a:r>
              <a:rPr lang="en-US" sz="2004" b="0" i="0" spc="0" baseline="0">
                <a:latin typeface="Arial"/>
              </a:rPr>
              <a:t>be</a:t>
            </a:r>
            <a:r>
              <a:rPr lang="en-US" sz="2004" b="0" i="0" spc="-14" baseline="0">
                <a:latin typeface="Arial"/>
              </a:rPr>
              <a:t> </a:t>
            </a:r>
            <a:r>
              <a:rPr lang="en-US" sz="2004" b="0" i="0" spc="0" baseline="0">
                <a:latin typeface="Arial"/>
              </a:rPr>
              <a:t>di</a:t>
            </a:r>
            <a:r>
              <a:rPr lang="en-US" sz="2004" b="0" i="0" spc="-40" baseline="0">
                <a:latin typeface="Arial"/>
              </a:rPr>
              <a:t>f</a:t>
            </a:r>
            <a:r>
              <a:rPr lang="en-US" sz="2004" b="0" i="0" spc="0" baseline="0">
                <a:latin typeface="Arial"/>
              </a:rPr>
              <a:t>ferent</a:t>
            </a:r>
            <a:r>
              <a:rPr lang="en-US" sz="2004" b="0" i="0" spc="-30" baseline="0">
                <a:latin typeface="Arial"/>
              </a:rPr>
              <a:t> </a:t>
            </a:r>
            <a:r>
              <a:rPr lang="en-US" sz="2004" b="0" i="0" spc="0" baseline="0">
                <a:latin typeface="Arial"/>
              </a:rPr>
              <a:t>(diverse)</a:t>
            </a:r>
          </a:p>
        </p:txBody>
      </p:sp>
      <p:sp>
        <p:nvSpPr>
          <p:cNvPr id="692" name="Rectangle 692"/>
          <p:cNvSpPr/>
          <p:nvPr/>
        </p:nvSpPr>
        <p:spPr>
          <a:xfrm>
            <a:off x="1889505" y="2337244"/>
            <a:ext cx="3736596" cy="340531"/>
          </a:xfrm>
          <a:prstGeom prst="rect">
            <a:avLst/>
          </a:prstGeom>
        </p:spPr>
        <p:txBody>
          <a:bodyPr wrap="none" lIns="0" tIns="0" rIns="0" bIns="0">
            <a:spAutoFit/>
          </a:bodyPr>
          <a:lstStyle/>
          <a:p>
            <a:pPr marL="0"/>
            <a:r>
              <a:rPr lang="en-US" sz="2004" b="0" i="0" spc="654" baseline="0">
                <a:solidFill>
                  <a:srgbClr val="055C91"/>
                </a:solidFill>
                <a:latin typeface="ArialMT"/>
              </a:rPr>
              <a:t>•</a:t>
            </a:r>
            <a:r>
              <a:rPr lang="en-US" sz="2004" b="0" i="0" spc="0" baseline="0">
                <a:latin typeface="Arial"/>
              </a:rPr>
              <a:t>I</a:t>
            </a:r>
            <a:r>
              <a:rPr lang="en-US" sz="2004" b="0" i="0" spc="-10" baseline="0">
                <a:latin typeface="Arial"/>
              </a:rPr>
              <a:t>f</a:t>
            </a:r>
            <a:r>
              <a:rPr lang="en-US" sz="2004" b="0" i="0" spc="-18" baseline="0">
                <a:latin typeface="Arial"/>
              </a:rPr>
              <a:t> </a:t>
            </a:r>
            <a:r>
              <a:rPr lang="en-US" sz="2004" b="0" i="0" spc="0" baseline="0">
                <a:latin typeface="Arial"/>
              </a:rPr>
              <a:t>attackers</a:t>
            </a:r>
            <a:r>
              <a:rPr lang="en-US" sz="2004" b="0" i="0" spc="-42" baseline="0">
                <a:latin typeface="Arial"/>
              </a:rPr>
              <a:t> </a:t>
            </a:r>
            <a:r>
              <a:rPr lang="en-US" sz="2004" b="0" i="0" spc="0" baseline="0">
                <a:latin typeface="Arial"/>
              </a:rPr>
              <a:t>penetrate</a:t>
            </a:r>
            <a:r>
              <a:rPr lang="en-US" sz="2004" b="0" i="0" spc="-44" baseline="0">
                <a:latin typeface="Arial"/>
              </a:rPr>
              <a:t> </a:t>
            </a:r>
            <a:r>
              <a:rPr lang="en-US" sz="2004" b="0" i="0" spc="0" baseline="0">
                <a:latin typeface="Arial"/>
              </a:rPr>
              <a:t>one</a:t>
            </a:r>
            <a:r>
              <a:rPr lang="en-US" sz="2004" b="0" i="0" spc="-12" baseline="0">
                <a:latin typeface="Arial"/>
              </a:rPr>
              <a:t> </a:t>
            </a:r>
            <a:r>
              <a:rPr lang="en-US" sz="2004" b="0" i="0" spc="0" baseline="0">
                <a:latin typeface="Arial"/>
              </a:rPr>
              <a:t>layer:</a:t>
            </a:r>
          </a:p>
        </p:txBody>
      </p:sp>
      <p:sp>
        <p:nvSpPr>
          <p:cNvPr id="693" name="Rectangle 693"/>
          <p:cNvSpPr/>
          <p:nvPr/>
        </p:nvSpPr>
        <p:spPr>
          <a:xfrm>
            <a:off x="2118105" y="2718498"/>
            <a:ext cx="8087666" cy="340531"/>
          </a:xfrm>
          <a:prstGeom prst="rect">
            <a:avLst/>
          </a:prstGeom>
        </p:spPr>
        <p:txBody>
          <a:bodyPr wrap="none" lIns="0" tIns="0" rIns="0" bIns="0">
            <a:spAutoFit/>
          </a:bodyPr>
          <a:lstStyle/>
          <a:p>
            <a:pPr marL="0"/>
            <a:r>
              <a:rPr lang="en-US" sz="2004" b="0" i="0" spc="654" baseline="0">
                <a:solidFill>
                  <a:srgbClr val="0D3857"/>
                </a:solidFill>
                <a:latin typeface="ArialMT"/>
              </a:rPr>
              <a:t>•</a:t>
            </a:r>
            <a:r>
              <a:rPr lang="en-US" sz="2004" b="0" i="0" spc="0" baseline="0">
                <a:latin typeface="Arial"/>
              </a:rPr>
              <a:t>Same</a:t>
            </a:r>
            <a:r>
              <a:rPr lang="en-US" sz="2004" b="0" i="0" spc="-20" baseline="0">
                <a:latin typeface="Arial"/>
              </a:rPr>
              <a:t> </a:t>
            </a:r>
            <a:r>
              <a:rPr lang="en-US" sz="2004" b="0" i="0" spc="0" baseline="0">
                <a:latin typeface="Arial"/>
              </a:rPr>
              <a:t>techniques</a:t>
            </a:r>
            <a:r>
              <a:rPr lang="en-US" sz="2004" b="0" i="0" spc="-42" baseline="0">
                <a:latin typeface="Arial"/>
              </a:rPr>
              <a:t> </a:t>
            </a:r>
            <a:r>
              <a:rPr lang="en-US" sz="2004" b="0" i="0" spc="0" baseline="0">
                <a:latin typeface="Arial"/>
              </a:rPr>
              <a:t>will be</a:t>
            </a:r>
            <a:r>
              <a:rPr lang="en-US" sz="2004" b="0" i="0" spc="-14" baseline="0">
                <a:latin typeface="Arial"/>
              </a:rPr>
              <a:t> </a:t>
            </a:r>
            <a:r>
              <a:rPr lang="en-US" sz="2004" b="0" i="0" spc="0" baseline="0">
                <a:latin typeface="Arial"/>
              </a:rPr>
              <a:t>unsucces</a:t>
            </a:r>
            <a:r>
              <a:rPr lang="en-US" sz="2004" b="0" i="0" spc="-12" baseline="0">
                <a:latin typeface="Arial"/>
              </a:rPr>
              <a:t>s</a:t>
            </a:r>
            <a:r>
              <a:rPr lang="en-US" sz="2004" b="0" i="0" spc="0" baseline="0">
                <a:latin typeface="Arial"/>
              </a:rPr>
              <a:t>ful</a:t>
            </a:r>
            <a:r>
              <a:rPr lang="en-US" sz="2004" b="0" i="0" spc="-46" baseline="0">
                <a:latin typeface="Arial"/>
              </a:rPr>
              <a:t> </a:t>
            </a:r>
            <a:r>
              <a:rPr lang="en-US" sz="2004" b="0" i="0" spc="0" baseline="0">
                <a:latin typeface="Arial"/>
              </a:rPr>
              <a:t>in breaking</a:t>
            </a:r>
            <a:r>
              <a:rPr lang="en-US" sz="2004" b="0" i="0" spc="-26" baseline="0">
                <a:latin typeface="Arial"/>
              </a:rPr>
              <a:t> </a:t>
            </a:r>
            <a:r>
              <a:rPr lang="en-US" sz="2004" b="0" i="0" spc="0" baseline="0">
                <a:latin typeface="Arial"/>
              </a:rPr>
              <a:t>through</a:t>
            </a:r>
            <a:r>
              <a:rPr lang="en-US" sz="2004" b="0" i="0" spc="-40" baseline="0">
                <a:latin typeface="Arial"/>
              </a:rPr>
              <a:t> </a:t>
            </a:r>
            <a:r>
              <a:rPr lang="en-US" sz="2004" b="0" i="0" spc="0" baseline="0">
                <a:latin typeface="Arial"/>
              </a:rPr>
              <a:t>other</a:t>
            </a:r>
            <a:r>
              <a:rPr lang="en-US" sz="2004" b="0" i="0" spc="-24" baseline="0">
                <a:latin typeface="Arial"/>
              </a:rPr>
              <a:t> </a:t>
            </a:r>
            <a:r>
              <a:rPr lang="en-US" sz="2004" b="0" i="0" spc="0" baseline="0">
                <a:latin typeface="Arial"/>
              </a:rPr>
              <a:t>layers</a:t>
            </a:r>
          </a:p>
        </p:txBody>
      </p:sp>
      <p:sp>
        <p:nvSpPr>
          <p:cNvPr id="694" name="Rectangle 694"/>
          <p:cNvSpPr/>
          <p:nvPr/>
        </p:nvSpPr>
        <p:spPr>
          <a:xfrm>
            <a:off x="1889505" y="3175698"/>
            <a:ext cx="7979685" cy="681533"/>
          </a:xfrm>
          <a:prstGeom prst="rect">
            <a:avLst/>
          </a:prstGeom>
        </p:spPr>
        <p:txBody>
          <a:bodyPr wrap="none" lIns="0" tIns="0" rIns="0" bIns="0" anchor="t">
            <a:spAutoFit/>
          </a:bodyPr>
          <a:lstStyle/>
          <a:p>
            <a:pPr marL="0"/>
            <a:r>
              <a:rPr lang="en-US" sz="2004" b="0" i="0" spc="654" baseline="0">
                <a:solidFill>
                  <a:srgbClr val="055C91"/>
                </a:solidFill>
                <a:latin typeface="ArialMT"/>
              </a:rPr>
              <a:t>•</a:t>
            </a:r>
            <a:r>
              <a:rPr lang="en-US" sz="2004" b="0" i="0" spc="0" baseline="0">
                <a:latin typeface="Arial"/>
              </a:rPr>
              <a:t>Breaching</a:t>
            </a:r>
            <a:r>
              <a:rPr lang="en-US" sz="2004" b="0" i="0" spc="-24" baseline="0">
                <a:latin typeface="Arial"/>
              </a:rPr>
              <a:t> </a:t>
            </a:r>
            <a:r>
              <a:rPr lang="en-US" sz="2004" b="0" i="0" spc="0" baseline="0">
                <a:latin typeface="Arial"/>
              </a:rPr>
              <a:t>one</a:t>
            </a:r>
            <a:r>
              <a:rPr lang="en-US" sz="2004" b="0" i="0" spc="-12" baseline="0">
                <a:latin typeface="Arial"/>
              </a:rPr>
              <a:t> </a:t>
            </a:r>
            <a:r>
              <a:rPr lang="en-US" sz="2004" b="0" i="0" spc="0" baseline="0">
                <a:latin typeface="Arial"/>
              </a:rPr>
              <a:t>security</a:t>
            </a:r>
            <a:r>
              <a:rPr lang="en-US" sz="2004" b="0" i="0" spc="-30" baseline="0">
                <a:latin typeface="Arial"/>
              </a:rPr>
              <a:t> </a:t>
            </a:r>
            <a:r>
              <a:rPr lang="en-US" sz="2004" b="0" i="0" spc="0" baseline="0">
                <a:latin typeface="Arial"/>
              </a:rPr>
              <a:t>layer</a:t>
            </a:r>
            <a:r>
              <a:rPr lang="en-US" sz="2004" b="0" i="0" spc="-16" baseline="0">
                <a:latin typeface="Arial"/>
              </a:rPr>
              <a:t> </a:t>
            </a:r>
            <a:r>
              <a:rPr lang="en-US" sz="2004" b="0" i="0" spc="0" baseline="0">
                <a:latin typeface="Arial"/>
              </a:rPr>
              <a:t>does</a:t>
            </a:r>
            <a:r>
              <a:rPr lang="en-US" sz="2004" b="0" i="0" spc="-30" baseline="0">
                <a:latin typeface="Arial"/>
              </a:rPr>
              <a:t> </a:t>
            </a:r>
            <a:r>
              <a:rPr lang="en-US" sz="2004" b="0" i="0" spc="0" baseline="0">
                <a:latin typeface="Arial"/>
              </a:rPr>
              <a:t>not</a:t>
            </a:r>
            <a:r>
              <a:rPr lang="en-US" sz="2004" b="0" i="0" spc="-18" baseline="0">
                <a:latin typeface="Arial"/>
              </a:rPr>
              <a:t> </a:t>
            </a:r>
            <a:r>
              <a:rPr lang="en-US" sz="2004" b="0" i="0" spc="0" baseline="0">
                <a:latin typeface="Arial"/>
              </a:rPr>
              <a:t>compromise</a:t>
            </a:r>
            <a:r>
              <a:rPr lang="en-US" sz="2004" b="0" i="0" spc="-48" baseline="0">
                <a:latin typeface="Arial"/>
              </a:rPr>
              <a:t> </a:t>
            </a:r>
            <a:r>
              <a:rPr lang="en-US" sz="2004" b="0" i="0" spc="0" baseline="0">
                <a:latin typeface="Arial"/>
              </a:rPr>
              <a:t>the whole</a:t>
            </a:r>
            <a:r>
              <a:rPr lang="en-US" sz="2004" b="0" i="0" spc="-14" baseline="0">
                <a:latin typeface="Arial"/>
              </a:rPr>
              <a:t> </a:t>
            </a:r>
            <a:r>
              <a:rPr lang="en-US" sz="2004" b="0" i="0" spc="0" baseline="0">
                <a:latin typeface="Arial"/>
              </a:rPr>
              <a:t>system</a:t>
            </a:r>
          </a:p>
          <a:p>
            <a:pPr marL="0">
              <a:lnSpc>
                <a:spcPct val="136363"/>
              </a:lnSpc>
            </a:pPr>
            <a:r>
              <a:rPr lang="en-US" sz="2004" b="0" i="0" spc="654" baseline="0">
                <a:solidFill>
                  <a:srgbClr val="055C91"/>
                </a:solidFill>
                <a:latin typeface="ArialMT"/>
              </a:rPr>
              <a:t>•</a:t>
            </a:r>
            <a:r>
              <a:rPr lang="en-US" sz="2004" b="0" i="0" spc="0" baseline="0">
                <a:latin typeface="Arial"/>
              </a:rPr>
              <a:t>E</a:t>
            </a:r>
            <a:r>
              <a:rPr lang="en-US" sz="2004" b="0" i="0" spc="-10" baseline="0">
                <a:latin typeface="Arial"/>
              </a:rPr>
              <a:t>x</a:t>
            </a:r>
            <a:r>
              <a:rPr lang="en-US" sz="2004" b="0" i="0" spc="0" baseline="0">
                <a:latin typeface="Arial"/>
              </a:rPr>
              <a:t>ample of</a:t>
            </a:r>
            <a:r>
              <a:rPr lang="en-US" sz="2004" b="0" i="0" spc="-22" baseline="0">
                <a:latin typeface="Arial"/>
              </a:rPr>
              <a:t> </a:t>
            </a:r>
            <a:r>
              <a:rPr lang="en-US" sz="2004" b="0" i="0" spc="0" baseline="0">
                <a:latin typeface="Arial"/>
              </a:rPr>
              <a:t>diversity</a:t>
            </a:r>
          </a:p>
        </p:txBody>
      </p:sp>
      <p:sp>
        <p:nvSpPr>
          <p:cNvPr id="695" name="Rectangle 695"/>
          <p:cNvSpPr/>
          <p:nvPr/>
        </p:nvSpPr>
        <p:spPr>
          <a:xfrm>
            <a:off x="2118105" y="4013554"/>
            <a:ext cx="6062719" cy="340938"/>
          </a:xfrm>
          <a:prstGeom prst="rect">
            <a:avLst/>
          </a:prstGeom>
        </p:spPr>
        <p:txBody>
          <a:bodyPr wrap="none" lIns="0" tIns="0" rIns="0" bIns="0">
            <a:spAutoFit/>
          </a:bodyPr>
          <a:lstStyle/>
          <a:p>
            <a:pPr marL="0"/>
            <a:r>
              <a:rPr lang="en-US" sz="2006" b="0" i="0" spc="653" baseline="0">
                <a:solidFill>
                  <a:srgbClr val="0D3857"/>
                </a:solidFill>
                <a:latin typeface="ArialMT"/>
              </a:rPr>
              <a:t>•</a:t>
            </a:r>
            <a:r>
              <a:rPr lang="en-US" sz="2006" b="0" i="0" spc="0" baseline="0">
                <a:latin typeface="Arial"/>
              </a:rPr>
              <a:t>Using</a:t>
            </a:r>
            <a:r>
              <a:rPr lang="en-US" sz="2006" b="0" i="0" spc="-18" baseline="0">
                <a:latin typeface="Arial"/>
              </a:rPr>
              <a:t> </a:t>
            </a:r>
            <a:r>
              <a:rPr lang="en-US" sz="2006" b="0" i="0" spc="0" baseline="0">
                <a:latin typeface="Arial"/>
              </a:rPr>
              <a:t>securit</a:t>
            </a:r>
            <a:r>
              <a:rPr lang="en-US" sz="2006" b="0" i="0" spc="-10" baseline="0">
                <a:latin typeface="Arial"/>
              </a:rPr>
              <a:t>y</a:t>
            </a:r>
            <a:r>
              <a:rPr lang="en-US" sz="2006" b="0" i="0" spc="-30" baseline="0">
                <a:latin typeface="Arial"/>
              </a:rPr>
              <a:t> </a:t>
            </a:r>
            <a:r>
              <a:rPr lang="en-US" sz="2006" b="0" i="0" spc="0" baseline="0">
                <a:latin typeface="Arial"/>
              </a:rPr>
              <a:t>product</a:t>
            </a:r>
            <a:r>
              <a:rPr lang="en-US" sz="2006" b="0" i="0" spc="-12" baseline="0">
                <a:latin typeface="Arial"/>
              </a:rPr>
              <a:t>s</a:t>
            </a:r>
            <a:r>
              <a:rPr lang="en-US" sz="2006" b="0" i="0" spc="-42" baseline="0">
                <a:latin typeface="Arial"/>
              </a:rPr>
              <a:t> </a:t>
            </a:r>
            <a:r>
              <a:rPr lang="en-US" sz="2006" b="0" i="0" spc="0" baseline="0">
                <a:latin typeface="Arial"/>
              </a:rPr>
              <a:t>from</a:t>
            </a:r>
            <a:r>
              <a:rPr lang="en-US" sz="2006" b="0" i="0" spc="-34" baseline="0">
                <a:latin typeface="Arial"/>
              </a:rPr>
              <a:t> </a:t>
            </a:r>
            <a:r>
              <a:rPr lang="en-US" sz="2006" b="0" i="0" spc="0" baseline="0">
                <a:latin typeface="Arial"/>
              </a:rPr>
              <a:t>di</a:t>
            </a:r>
            <a:r>
              <a:rPr lang="en-US" sz="2006" b="0" i="0" spc="-42" baseline="0">
                <a:latin typeface="Arial"/>
              </a:rPr>
              <a:t>f</a:t>
            </a:r>
            <a:r>
              <a:rPr lang="en-US" sz="2006" b="0" i="0" spc="0" baseline="0">
                <a:latin typeface="Arial"/>
              </a:rPr>
              <a:t>ferent</a:t>
            </a:r>
            <a:r>
              <a:rPr lang="en-US" sz="2006" b="0" i="0" spc="-30" baseline="0">
                <a:latin typeface="Arial"/>
              </a:rPr>
              <a:t> </a:t>
            </a:r>
            <a:r>
              <a:rPr lang="en-US" sz="2006" b="0" i="0" spc="0" baseline="0">
                <a:latin typeface="Arial"/>
              </a:rPr>
              <a:t>manufacturers</a:t>
            </a:r>
          </a:p>
        </p:txBody>
      </p:sp>
      <p:sp>
        <p:nvSpPr>
          <p:cNvPr id="696" name="Rectangle 696"/>
          <p:cNvSpPr/>
          <p:nvPr/>
        </p:nvSpPr>
        <p:spPr>
          <a:xfrm>
            <a:off x="2118105" y="4395279"/>
            <a:ext cx="7829339" cy="340531"/>
          </a:xfrm>
          <a:prstGeom prst="rect">
            <a:avLst/>
          </a:prstGeom>
        </p:spPr>
        <p:txBody>
          <a:bodyPr wrap="none" lIns="0" tIns="0" rIns="0" bIns="0">
            <a:spAutoFit/>
          </a:bodyPr>
          <a:lstStyle/>
          <a:p>
            <a:pPr marL="0"/>
            <a:r>
              <a:rPr lang="en-US" sz="2004" b="0" i="0" spc="654" baseline="0">
                <a:solidFill>
                  <a:srgbClr val="0D3857"/>
                </a:solidFill>
                <a:latin typeface="ArialMT"/>
              </a:rPr>
              <a:t>•</a:t>
            </a:r>
            <a:r>
              <a:rPr lang="en-US" sz="2004" b="0" i="0" spc="0" baseline="0">
                <a:latin typeface="Arial"/>
              </a:rPr>
              <a:t>Groups</a:t>
            </a:r>
            <a:r>
              <a:rPr lang="en-US" sz="2004" b="0" i="0" spc="-42" baseline="0">
                <a:latin typeface="Arial"/>
              </a:rPr>
              <a:t> </a:t>
            </a:r>
            <a:r>
              <a:rPr lang="en-US" sz="2004" b="0" i="0" spc="0" baseline="0">
                <a:latin typeface="Arial"/>
              </a:rPr>
              <a:t>who</a:t>
            </a:r>
            <a:r>
              <a:rPr lang="en-US" sz="2004" b="0" i="0" spc="-16" baseline="0">
                <a:latin typeface="Arial"/>
              </a:rPr>
              <a:t> </a:t>
            </a:r>
            <a:r>
              <a:rPr lang="en-US" sz="2004" b="0" i="0" spc="0" baseline="0">
                <a:latin typeface="Arial"/>
              </a:rPr>
              <a:t>are</a:t>
            </a:r>
            <a:r>
              <a:rPr lang="en-US" sz="2004" b="0" i="0" spc="-28" baseline="0">
                <a:latin typeface="Arial"/>
              </a:rPr>
              <a:t> </a:t>
            </a:r>
            <a:r>
              <a:rPr lang="en-US" sz="2004" b="0" i="0" spc="0" baseline="0">
                <a:latin typeface="Arial"/>
              </a:rPr>
              <a:t>responsible</a:t>
            </a:r>
            <a:r>
              <a:rPr lang="en-US" sz="2004" b="0" i="0" spc="-40" baseline="0">
                <a:latin typeface="Arial"/>
              </a:rPr>
              <a:t> </a:t>
            </a:r>
            <a:r>
              <a:rPr lang="en-US" sz="2004" b="0" i="0" spc="0" baseline="0">
                <a:latin typeface="Arial"/>
              </a:rPr>
              <a:t>for</a:t>
            </a:r>
            <a:r>
              <a:rPr lang="en-US" sz="2004" b="0" i="0" spc="-16" baseline="0">
                <a:latin typeface="Arial"/>
              </a:rPr>
              <a:t> </a:t>
            </a:r>
            <a:r>
              <a:rPr lang="en-US" sz="2004" b="0" i="0" spc="0" baseline="0">
                <a:latin typeface="Arial"/>
              </a:rPr>
              <a:t>regulating</a:t>
            </a:r>
            <a:r>
              <a:rPr lang="en-US" sz="2004" b="0" i="0" spc="-28" baseline="0">
                <a:latin typeface="Arial"/>
              </a:rPr>
              <a:t> </a:t>
            </a:r>
            <a:r>
              <a:rPr lang="en-US" sz="2004" b="0" i="0" spc="0" baseline="0">
                <a:latin typeface="Arial"/>
              </a:rPr>
              <a:t>access</a:t>
            </a:r>
            <a:r>
              <a:rPr lang="en-US" sz="2004" b="0" i="0" spc="-54" baseline="0">
                <a:latin typeface="Arial"/>
              </a:rPr>
              <a:t> </a:t>
            </a:r>
            <a:r>
              <a:rPr lang="en-US" sz="2004" b="0" i="0" spc="0" baseline="0">
                <a:latin typeface="Arial"/>
              </a:rPr>
              <a:t>(control</a:t>
            </a:r>
            <a:r>
              <a:rPr lang="en-US" sz="2004" b="0" i="0" spc="-26" baseline="0">
                <a:latin typeface="Arial"/>
              </a:rPr>
              <a:t> </a:t>
            </a:r>
            <a:r>
              <a:rPr lang="en-US" sz="2004" b="0" i="0" spc="0" baseline="0">
                <a:latin typeface="Arial"/>
              </a:rPr>
              <a:t>diversit</a:t>
            </a:r>
            <a:r>
              <a:rPr lang="en-US" sz="2004" b="0" i="0" spc="-12" baseline="0">
                <a:latin typeface="Arial"/>
              </a:rPr>
              <a:t>y</a:t>
            </a:r>
            <a:r>
              <a:rPr lang="en-US" sz="2004" b="0" i="0" spc="0" baseline="0">
                <a:latin typeface="Arial"/>
              </a:rPr>
              <a:t>) </a:t>
            </a:r>
          </a:p>
        </p:txBody>
      </p:sp>
      <p:sp>
        <p:nvSpPr>
          <p:cNvPr id="697" name="Rectangle 697"/>
          <p:cNvSpPr/>
          <p:nvPr/>
        </p:nvSpPr>
        <p:spPr>
          <a:xfrm>
            <a:off x="2290317" y="4700079"/>
            <a:ext cx="1349910" cy="340531"/>
          </a:xfrm>
          <a:prstGeom prst="rect">
            <a:avLst/>
          </a:prstGeom>
        </p:spPr>
        <p:txBody>
          <a:bodyPr wrap="none" lIns="0" tIns="0" rIns="0" bIns="0">
            <a:spAutoFit/>
          </a:bodyPr>
          <a:lstStyle/>
          <a:p>
            <a:pPr marL="0"/>
            <a:r>
              <a:rPr lang="en-US" sz="2004" b="0" i="0" spc="0" baseline="0">
                <a:latin typeface="Arial"/>
              </a:rPr>
              <a:t>are</a:t>
            </a:r>
            <a:r>
              <a:rPr lang="en-US" sz="2004" b="0" i="0" spc="-28" baseline="0">
                <a:latin typeface="Arial"/>
              </a:rPr>
              <a:t> </a:t>
            </a:r>
            <a:r>
              <a:rPr lang="en-US" sz="2004" b="0" i="0" spc="0" baseline="0">
                <a:latin typeface="Arial"/>
              </a:rPr>
              <a:t>di</a:t>
            </a:r>
            <a:r>
              <a:rPr lang="en-US" sz="2004" b="0" i="0" spc="-40" baseline="0">
                <a:latin typeface="Arial"/>
              </a:rPr>
              <a:t>f</a:t>
            </a:r>
            <a:r>
              <a:rPr lang="en-US" sz="2004" b="0" i="0" spc="0" baseline="0">
                <a:latin typeface="Arial"/>
              </a:rPr>
              <a:t>ferent</a:t>
            </a:r>
          </a:p>
        </p:txBody>
      </p:sp>
      <p:sp>
        <p:nvSpPr>
          <p:cNvPr id="698" name="Rectangle 698"/>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Freeform 699"/>
          <p:cNvSpPr/>
          <p:nvPr/>
        </p:nvSpPr>
        <p:spPr>
          <a:xfrm>
            <a:off x="0" y="0"/>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00" name="Picture 10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701" name="Picture 1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702" name="Picture 1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703" name="Picture 1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704" name="Rectangle 704"/>
          <p:cNvSpPr/>
          <p:nvPr/>
        </p:nvSpPr>
        <p:spPr>
          <a:xfrm>
            <a:off x="11390121" y="6559220"/>
            <a:ext cx="103584" cy="122528"/>
          </a:xfrm>
          <a:prstGeom prst="rect">
            <a:avLst/>
          </a:prstGeom>
        </p:spPr>
        <p:txBody>
          <a:bodyPr wrap="none" lIns="0" tIns="0" rIns="0" bIns="0">
            <a:spAutoFit/>
          </a:bodyPr>
          <a:lstStyle/>
          <a:p>
            <a:pPr marL="0"/>
            <a:r>
              <a:rPr lang="en-US" sz="803" b="0" i="0" spc="0" baseline="0">
                <a:solidFill>
                  <a:srgbClr val="898989"/>
                </a:solidFill>
                <a:latin typeface="Calibri"/>
              </a:rPr>
              <a:t>34</a:t>
            </a:r>
          </a:p>
        </p:txBody>
      </p:sp>
      <p:sp>
        <p:nvSpPr>
          <p:cNvPr id="705" name="Rectangle 705"/>
          <p:cNvSpPr/>
          <p:nvPr/>
        </p:nvSpPr>
        <p:spPr>
          <a:xfrm>
            <a:off x="2286254" y="254523"/>
            <a:ext cx="1658634" cy="475112"/>
          </a:xfrm>
          <a:prstGeom prst="rect">
            <a:avLst/>
          </a:prstGeom>
        </p:spPr>
        <p:txBody>
          <a:bodyPr wrap="none" lIns="0" tIns="0" rIns="0" bIns="0">
            <a:spAutoFit/>
          </a:bodyPr>
          <a:lstStyle/>
          <a:p>
            <a:pPr marL="0"/>
            <a:r>
              <a:rPr lang="en-US" sz="2795" b="1" i="0" spc="0" baseline="0">
                <a:solidFill>
                  <a:srgbClr val="0080A9"/>
                </a:solidFill>
                <a:latin typeface="Arial"/>
              </a:rPr>
              <a:t>Obscurity</a:t>
            </a:r>
          </a:p>
        </p:txBody>
      </p:sp>
      <p:sp>
        <p:nvSpPr>
          <p:cNvPr id="706" name="Rectangle 706"/>
          <p:cNvSpPr/>
          <p:nvPr/>
        </p:nvSpPr>
        <p:spPr>
          <a:xfrm>
            <a:off x="1889505" y="1499044"/>
            <a:ext cx="4295087" cy="681533"/>
          </a:xfrm>
          <a:prstGeom prst="rect">
            <a:avLst/>
          </a:prstGeom>
        </p:spPr>
        <p:txBody>
          <a:bodyPr wrap="none" lIns="0" tIns="0" rIns="0" bIns="0" anchor="t">
            <a:spAutoFit/>
          </a:bodyPr>
          <a:lstStyle/>
          <a:p>
            <a:pPr marL="0"/>
            <a:r>
              <a:rPr lang="en-US" sz="2004" b="0" i="0" spc="654" baseline="0">
                <a:solidFill>
                  <a:srgbClr val="055C91"/>
                </a:solidFill>
                <a:latin typeface="ArialMT"/>
              </a:rPr>
              <a:t>•</a:t>
            </a:r>
            <a:r>
              <a:rPr lang="en-US" sz="2004" b="0" i="0" spc="0" baseline="0">
                <a:latin typeface="Arial"/>
              </a:rPr>
              <a:t>Obscuring</a:t>
            </a:r>
            <a:r>
              <a:rPr lang="en-US" sz="2004" b="0" i="0" spc="-38" baseline="0">
                <a:latin typeface="Arial"/>
              </a:rPr>
              <a:t> </a:t>
            </a:r>
            <a:r>
              <a:rPr lang="en-US" sz="2004" b="0" i="0" spc="0" baseline="0">
                <a:latin typeface="Arial"/>
              </a:rPr>
              <a:t>inside details</a:t>
            </a:r>
            <a:r>
              <a:rPr lang="en-US" sz="2004" b="0" i="0" spc="-16" baseline="0">
                <a:latin typeface="Arial"/>
              </a:rPr>
              <a:t> </a:t>
            </a:r>
            <a:r>
              <a:rPr lang="en-US" sz="2004" b="0" i="0" spc="0" baseline="0">
                <a:latin typeface="Arial"/>
              </a:rPr>
              <a:t>to</a:t>
            </a:r>
            <a:r>
              <a:rPr lang="en-US" sz="2004" b="0" i="0" spc="-20" baseline="0">
                <a:latin typeface="Arial"/>
              </a:rPr>
              <a:t> </a:t>
            </a:r>
            <a:r>
              <a:rPr lang="en-US" sz="2004" b="0" i="0" spc="0" baseline="0">
                <a:latin typeface="Arial"/>
              </a:rPr>
              <a:t>outsiders</a:t>
            </a:r>
          </a:p>
          <a:p>
            <a:pPr marL="0">
              <a:lnSpc>
                <a:spcPct val="136363"/>
              </a:lnSpc>
            </a:pPr>
            <a:r>
              <a:rPr lang="en-US" sz="2004" b="0" i="0" spc="654" baseline="0">
                <a:solidFill>
                  <a:srgbClr val="055C91"/>
                </a:solidFill>
                <a:latin typeface="ArialMT"/>
              </a:rPr>
              <a:t>•</a:t>
            </a:r>
            <a:r>
              <a:rPr lang="en-US" sz="2004" b="0" i="0" spc="0" baseline="0">
                <a:latin typeface="Arial"/>
              </a:rPr>
              <a:t>E</a:t>
            </a:r>
            <a:r>
              <a:rPr lang="en-US" sz="2004" b="0" i="0" spc="-10" baseline="0">
                <a:latin typeface="Arial"/>
              </a:rPr>
              <a:t>x</a:t>
            </a:r>
            <a:r>
              <a:rPr lang="en-US" sz="2004" b="0" i="0" spc="0" baseline="0">
                <a:latin typeface="Arial"/>
              </a:rPr>
              <a:t>ample: not</a:t>
            </a:r>
            <a:r>
              <a:rPr lang="en-US" sz="2004" b="0" i="0" spc="-18" baseline="0">
                <a:latin typeface="Arial"/>
              </a:rPr>
              <a:t> </a:t>
            </a:r>
            <a:r>
              <a:rPr lang="en-US" sz="2004" b="0" i="0" spc="0" baseline="0">
                <a:latin typeface="Arial"/>
              </a:rPr>
              <a:t>revealing</a:t>
            </a:r>
            <a:r>
              <a:rPr lang="en-US" sz="2004" b="0" i="0" spc="-18" baseline="0">
                <a:latin typeface="Arial"/>
              </a:rPr>
              <a:t> </a:t>
            </a:r>
            <a:r>
              <a:rPr lang="en-US" sz="2004" b="0" i="0" spc="0" baseline="0">
                <a:latin typeface="Arial"/>
              </a:rPr>
              <a:t>details</a:t>
            </a:r>
          </a:p>
        </p:txBody>
      </p:sp>
      <p:sp>
        <p:nvSpPr>
          <p:cNvPr id="707" name="Rectangle 707"/>
          <p:cNvSpPr/>
          <p:nvPr/>
        </p:nvSpPr>
        <p:spPr>
          <a:xfrm>
            <a:off x="2118105" y="2337244"/>
            <a:ext cx="3078920" cy="982192"/>
          </a:xfrm>
          <a:prstGeom prst="rect">
            <a:avLst/>
          </a:prstGeom>
        </p:spPr>
        <p:txBody>
          <a:bodyPr wrap="none" lIns="0" tIns="0" rIns="0" bIns="0" anchor="t">
            <a:spAutoFit/>
          </a:bodyPr>
          <a:lstStyle/>
          <a:p>
            <a:pPr marL="0"/>
            <a:r>
              <a:rPr lang="en-US" sz="2004" b="0" i="0" spc="654" baseline="0">
                <a:solidFill>
                  <a:srgbClr val="0D3857"/>
                </a:solidFill>
                <a:latin typeface="ArialMT"/>
              </a:rPr>
              <a:t>•</a:t>
            </a:r>
            <a:r>
              <a:rPr lang="en-US" sz="2004" b="0" i="0" spc="-108" baseline="0">
                <a:latin typeface="Arial"/>
              </a:rPr>
              <a:t>T</a:t>
            </a:r>
            <a:r>
              <a:rPr lang="en-US" sz="2004" b="0" i="0" spc="0" baseline="0">
                <a:latin typeface="Arial"/>
              </a:rPr>
              <a:t>ype</a:t>
            </a:r>
            <a:r>
              <a:rPr lang="en-US" sz="2004" b="0" i="0" spc="-20" baseline="0">
                <a:latin typeface="Arial"/>
              </a:rPr>
              <a:t> </a:t>
            </a:r>
            <a:r>
              <a:rPr lang="en-US" sz="2004" b="0" i="0" spc="0" baseline="0">
                <a:latin typeface="Arial"/>
              </a:rPr>
              <a:t>of computer</a:t>
            </a:r>
          </a:p>
          <a:p>
            <a:pPr marL="0">
              <a:lnSpc>
                <a:spcPct val="113674"/>
              </a:lnSpc>
            </a:pPr>
            <a:r>
              <a:rPr lang="en-US" sz="2004" b="0" i="0" spc="654" baseline="0">
                <a:solidFill>
                  <a:srgbClr val="0D3857"/>
                </a:solidFill>
                <a:latin typeface="ArialMT"/>
              </a:rPr>
              <a:t>•</a:t>
            </a:r>
            <a:r>
              <a:rPr lang="en-US" sz="2004" b="0" i="0" spc="0" baseline="0">
                <a:latin typeface="Arial"/>
              </a:rPr>
              <a:t>Operating</a:t>
            </a:r>
            <a:r>
              <a:rPr lang="en-US" sz="2004" b="0" i="0" spc="-42" baseline="0">
                <a:latin typeface="Arial"/>
              </a:rPr>
              <a:t> </a:t>
            </a:r>
            <a:r>
              <a:rPr lang="en-US" sz="2004" b="0" i="0" spc="0" baseline="0">
                <a:latin typeface="Arial"/>
              </a:rPr>
              <a:t>system</a:t>
            </a:r>
            <a:r>
              <a:rPr lang="en-US" sz="2004" b="0" i="0" spc="-28" baseline="0">
                <a:latin typeface="Arial"/>
              </a:rPr>
              <a:t> </a:t>
            </a:r>
            <a:r>
              <a:rPr lang="en-US" sz="2004" b="0" i="0" spc="0" baseline="0">
                <a:latin typeface="Arial"/>
              </a:rPr>
              <a:t>version</a:t>
            </a:r>
          </a:p>
          <a:p>
            <a:pPr marL="0">
              <a:lnSpc>
                <a:spcPct val="113636"/>
              </a:lnSpc>
            </a:pPr>
            <a:r>
              <a:rPr lang="en-US" sz="2004" b="0" i="0" spc="654" baseline="0">
                <a:solidFill>
                  <a:srgbClr val="0D3857"/>
                </a:solidFill>
                <a:latin typeface="ArialMT"/>
              </a:rPr>
              <a:t>•</a:t>
            </a:r>
            <a:r>
              <a:rPr lang="en-US" sz="2004" b="0" i="0" spc="0" baseline="0">
                <a:latin typeface="Arial"/>
              </a:rPr>
              <a:t>Brand</a:t>
            </a:r>
            <a:r>
              <a:rPr lang="en-US" sz="2004" b="0" i="0" spc="-12" baseline="0">
                <a:latin typeface="Arial"/>
              </a:rPr>
              <a:t> </a:t>
            </a:r>
            <a:r>
              <a:rPr lang="en-US" sz="2004" b="0" i="0" spc="0" baseline="0">
                <a:latin typeface="Arial"/>
              </a:rPr>
              <a:t>of</a:t>
            </a:r>
            <a:r>
              <a:rPr lang="en-US" sz="2004" b="0" i="0" spc="-20" baseline="0">
                <a:latin typeface="Arial"/>
              </a:rPr>
              <a:t> </a:t>
            </a:r>
            <a:r>
              <a:rPr lang="en-US" sz="2004" b="0" i="0" spc="0" baseline="0">
                <a:latin typeface="Arial"/>
              </a:rPr>
              <a:t>sof</a:t>
            </a:r>
            <a:r>
              <a:rPr lang="en-US" sz="2004" b="0" i="0" spc="-10" baseline="0">
                <a:latin typeface="Arial"/>
              </a:rPr>
              <a:t>t</a:t>
            </a:r>
            <a:r>
              <a:rPr lang="en-US" sz="2004" b="0" i="0" spc="0" baseline="0">
                <a:latin typeface="Arial"/>
              </a:rPr>
              <a:t>ware</a:t>
            </a:r>
            <a:r>
              <a:rPr lang="en-US" sz="2004" b="0" i="0" spc="-42" baseline="0">
                <a:latin typeface="Arial"/>
              </a:rPr>
              <a:t> </a:t>
            </a:r>
            <a:r>
              <a:rPr lang="en-US" sz="2004" b="0" i="0" spc="0" baseline="0">
                <a:latin typeface="Arial"/>
              </a:rPr>
              <a:t>used</a:t>
            </a:r>
          </a:p>
        </p:txBody>
      </p:sp>
      <p:sp>
        <p:nvSpPr>
          <p:cNvPr id="708" name="Rectangle 708"/>
          <p:cNvSpPr/>
          <p:nvPr/>
        </p:nvSpPr>
        <p:spPr>
          <a:xfrm>
            <a:off x="1889505" y="3556698"/>
            <a:ext cx="7572886" cy="340531"/>
          </a:xfrm>
          <a:prstGeom prst="rect">
            <a:avLst/>
          </a:prstGeom>
        </p:spPr>
        <p:txBody>
          <a:bodyPr wrap="none" lIns="0" tIns="0" rIns="0" bIns="0">
            <a:spAutoFit/>
          </a:bodyPr>
          <a:lstStyle/>
          <a:p>
            <a:pPr marL="0"/>
            <a:r>
              <a:rPr lang="en-US" sz="2004" b="0" i="0" spc="654" baseline="0">
                <a:solidFill>
                  <a:srgbClr val="055C91"/>
                </a:solidFill>
                <a:latin typeface="ArialMT"/>
              </a:rPr>
              <a:t>•</a:t>
            </a:r>
            <a:r>
              <a:rPr lang="en-US" sz="2004" b="0" i="0" spc="0" baseline="0">
                <a:latin typeface="Arial"/>
              </a:rPr>
              <a:t>Di</a:t>
            </a:r>
            <a:r>
              <a:rPr lang="en-US" sz="2004" b="0" i="0" spc="-36" baseline="0">
                <a:latin typeface="Arial"/>
              </a:rPr>
              <a:t>f</a:t>
            </a:r>
            <a:r>
              <a:rPr lang="en-US" sz="2004" b="0" i="0" spc="0" baseline="0">
                <a:latin typeface="Arial"/>
              </a:rPr>
              <a:t>ficult</a:t>
            </a:r>
            <a:r>
              <a:rPr lang="en-US" sz="2004" b="0" i="0" spc="-10" baseline="0">
                <a:latin typeface="Arial"/>
              </a:rPr>
              <a:t> </a:t>
            </a:r>
            <a:r>
              <a:rPr lang="en-US" sz="2004" b="0" i="0" spc="0" baseline="0">
                <a:latin typeface="Arial"/>
              </a:rPr>
              <a:t>for</a:t>
            </a:r>
            <a:r>
              <a:rPr lang="en-US" sz="2004" b="0" i="0" spc="-28" baseline="0">
                <a:latin typeface="Arial"/>
              </a:rPr>
              <a:t> </a:t>
            </a:r>
            <a:r>
              <a:rPr lang="en-US" sz="2004" b="0" i="0" spc="0" baseline="0">
                <a:latin typeface="Arial"/>
              </a:rPr>
              <a:t>attacker</a:t>
            </a:r>
            <a:r>
              <a:rPr lang="en-US" sz="2004" b="0" i="0" spc="-36" baseline="0">
                <a:latin typeface="Arial"/>
              </a:rPr>
              <a:t> </a:t>
            </a:r>
            <a:r>
              <a:rPr lang="en-US" sz="2004" b="0" i="0" spc="0" baseline="0">
                <a:latin typeface="Arial"/>
              </a:rPr>
              <a:t>to</a:t>
            </a:r>
            <a:r>
              <a:rPr lang="en-US" sz="2004" b="0" i="0" spc="-20" baseline="0">
                <a:latin typeface="Arial"/>
              </a:rPr>
              <a:t> </a:t>
            </a:r>
            <a:r>
              <a:rPr lang="en-US" sz="2004" b="0" i="0" spc="0" baseline="0">
                <a:latin typeface="Arial"/>
              </a:rPr>
              <a:t>devise</a:t>
            </a:r>
            <a:r>
              <a:rPr lang="en-US" sz="2004" b="0" i="0" spc="-12" baseline="0">
                <a:latin typeface="Arial"/>
              </a:rPr>
              <a:t> </a:t>
            </a:r>
            <a:r>
              <a:rPr lang="en-US" sz="2004" b="0" i="0" spc="0" baseline="0">
                <a:latin typeface="Arial"/>
              </a:rPr>
              <a:t>attack</a:t>
            </a:r>
            <a:r>
              <a:rPr lang="en-US" sz="2004" b="0" i="0" spc="-24" baseline="0">
                <a:latin typeface="Arial"/>
              </a:rPr>
              <a:t> </a:t>
            </a:r>
            <a:r>
              <a:rPr lang="en-US" sz="2004" b="0" i="0" spc="0" baseline="0">
                <a:latin typeface="Arial"/>
              </a:rPr>
              <a:t>if</a:t>
            </a:r>
            <a:r>
              <a:rPr lang="en-US" sz="2004" b="0" i="0" spc="-12" baseline="0">
                <a:latin typeface="Arial"/>
              </a:rPr>
              <a:t> </a:t>
            </a:r>
            <a:r>
              <a:rPr lang="en-US" sz="2004" b="0" i="0" spc="0" baseline="0">
                <a:latin typeface="Arial"/>
              </a:rPr>
              <a:t>system</a:t>
            </a:r>
            <a:r>
              <a:rPr lang="en-US" sz="2004" b="0" i="0" spc="-28" baseline="0">
                <a:latin typeface="Arial"/>
              </a:rPr>
              <a:t> </a:t>
            </a:r>
            <a:r>
              <a:rPr lang="en-US" sz="2004" b="0" i="0" spc="0" baseline="0">
                <a:latin typeface="Arial"/>
              </a:rPr>
              <a:t>details</a:t>
            </a:r>
            <a:r>
              <a:rPr lang="en-US" sz="2004" b="0" i="0" spc="-12" baseline="0">
                <a:latin typeface="Arial"/>
              </a:rPr>
              <a:t> </a:t>
            </a:r>
            <a:r>
              <a:rPr lang="en-US" sz="2004" b="0" i="0" spc="0" baseline="0">
                <a:latin typeface="Arial"/>
              </a:rPr>
              <a:t>are unknown</a:t>
            </a:r>
          </a:p>
        </p:txBody>
      </p:sp>
      <p:sp>
        <p:nvSpPr>
          <p:cNvPr id="709" name="Rectangle 709"/>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711">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Freeform 131"/>
          <p:cNvSpPr/>
          <p:nvPr/>
        </p:nvSpPr>
        <p:spPr>
          <a:xfrm>
            <a:off x="0" y="86032"/>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32" name="Picture 10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133" name="Picture 1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134" name="Picture 1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135" name="Picture 1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136" name="Rectangle 136"/>
          <p:cNvSpPr/>
          <p:nvPr/>
        </p:nvSpPr>
        <p:spPr>
          <a:xfrm>
            <a:off x="11441938" y="6559220"/>
            <a:ext cx="51768" cy="122528"/>
          </a:xfrm>
          <a:prstGeom prst="rect">
            <a:avLst/>
          </a:prstGeom>
        </p:spPr>
        <p:txBody>
          <a:bodyPr wrap="none" lIns="0" tIns="0" rIns="0" bIns="0">
            <a:spAutoFit/>
          </a:bodyPr>
          <a:lstStyle/>
          <a:p>
            <a:pPr marL="0"/>
            <a:r>
              <a:rPr lang="en-US" sz="803" b="0" i="0" spc="0" baseline="0">
                <a:solidFill>
                  <a:srgbClr val="898989"/>
                </a:solidFill>
                <a:latin typeface="Calibri"/>
              </a:rPr>
              <a:t>3</a:t>
            </a:r>
          </a:p>
        </p:txBody>
      </p:sp>
      <p:sp>
        <p:nvSpPr>
          <p:cNvPr id="137" name="Rectangle 137"/>
          <p:cNvSpPr/>
          <p:nvPr/>
        </p:nvSpPr>
        <p:spPr>
          <a:xfrm>
            <a:off x="2286254" y="254523"/>
            <a:ext cx="6005670" cy="475112"/>
          </a:xfrm>
          <a:prstGeom prst="rect">
            <a:avLst/>
          </a:prstGeom>
        </p:spPr>
        <p:txBody>
          <a:bodyPr wrap="none" lIns="0" tIns="0" rIns="0" bIns="0">
            <a:spAutoFit/>
          </a:bodyPr>
          <a:lstStyle/>
          <a:p>
            <a:pPr marL="0"/>
            <a:r>
              <a:rPr lang="en-US" sz="2795" b="1" i="0" spc="0" baseline="0">
                <a:solidFill>
                  <a:srgbClr val="0080A9"/>
                </a:solidFill>
                <a:latin typeface="Arial"/>
              </a:rPr>
              <a:t>Challenges of Securing Information</a:t>
            </a:r>
          </a:p>
        </p:txBody>
      </p:sp>
      <p:sp>
        <p:nvSpPr>
          <p:cNvPr id="138" name="Rectangle 138"/>
          <p:cNvSpPr/>
          <p:nvPr/>
        </p:nvSpPr>
        <p:spPr>
          <a:xfrm>
            <a:off x="1889505" y="1499044"/>
            <a:ext cx="3876254" cy="982192"/>
          </a:xfrm>
          <a:prstGeom prst="rect">
            <a:avLst/>
          </a:prstGeom>
        </p:spPr>
        <p:txBody>
          <a:bodyPr wrap="none" lIns="0" tIns="0" rIns="0" bIns="0" anchor="t">
            <a:spAutoFit/>
          </a:bodyPr>
          <a:lstStyle/>
          <a:p>
            <a:r>
              <a:rPr lang="en-US" sz="2000" b="0" i="0" spc="654" baseline="0">
                <a:solidFill>
                  <a:srgbClr val="055C91"/>
                </a:solidFill>
                <a:latin typeface="Arial"/>
              </a:rPr>
              <a:t>•</a:t>
            </a:r>
            <a:r>
              <a:rPr lang="en-US" sz="2000" b="0" i="0" spc="0" baseline="0">
                <a:highlight>
                  <a:srgbClr val="FFFF00"/>
                </a:highlight>
                <a:latin typeface="Arial"/>
              </a:rPr>
              <a:t>Securing</a:t>
            </a:r>
            <a:r>
              <a:rPr lang="en-US" sz="2000" b="0" i="0" spc="-26" baseline="0">
                <a:highlight>
                  <a:srgbClr val="FFFF00"/>
                </a:highlight>
                <a:latin typeface="Arial"/>
              </a:rPr>
              <a:t> </a:t>
            </a:r>
            <a:r>
              <a:rPr lang="en-US" sz="2000" b="0" i="0" spc="0" baseline="0">
                <a:highlight>
                  <a:srgbClr val="FFFF00"/>
                </a:highlight>
                <a:latin typeface="Arial"/>
              </a:rPr>
              <a:t>information</a:t>
            </a:r>
            <a:r>
              <a:rPr lang="en-US" sz="2000">
                <a:latin typeface="Arial"/>
              </a:rPr>
              <a:t> </a:t>
            </a:r>
            <a:endParaRPr lang="en-US" sz="2004" b="0" i="0" spc="0" baseline="0">
              <a:latin typeface="Arial"/>
            </a:endParaRPr>
          </a:p>
          <a:p>
            <a:pPr marL="228600">
              <a:lnSpc>
                <a:spcPct val="113636"/>
              </a:lnSpc>
            </a:pPr>
            <a:r>
              <a:rPr lang="en-US" sz="2000" b="0" i="0" spc="654" baseline="0">
                <a:solidFill>
                  <a:srgbClr val="0D3857"/>
                </a:solidFill>
                <a:latin typeface="Arial"/>
              </a:rPr>
              <a:t>•</a:t>
            </a:r>
            <a:r>
              <a:rPr lang="en-US" sz="2000" b="0" i="0" spc="0" baseline="0">
                <a:highlight>
                  <a:srgbClr val="FFFF00"/>
                </a:highlight>
                <a:latin typeface="Arial"/>
              </a:rPr>
              <a:t>No</a:t>
            </a:r>
            <a:r>
              <a:rPr lang="en-US" sz="2000" b="0" i="0" spc="-18" baseline="0">
                <a:highlight>
                  <a:srgbClr val="FFFF00"/>
                </a:highlight>
                <a:latin typeface="Arial"/>
              </a:rPr>
              <a:t> </a:t>
            </a:r>
            <a:r>
              <a:rPr lang="en-US" sz="2000" b="0" i="0" spc="0" baseline="0">
                <a:highlight>
                  <a:srgbClr val="FFFF00"/>
                </a:highlight>
                <a:latin typeface="Arial"/>
              </a:rPr>
              <a:t>simple</a:t>
            </a:r>
            <a:r>
              <a:rPr lang="en-US" sz="2000" b="0" i="0" spc="-18" baseline="0">
                <a:highlight>
                  <a:srgbClr val="FFFF00"/>
                </a:highlight>
                <a:latin typeface="Arial"/>
              </a:rPr>
              <a:t> </a:t>
            </a:r>
            <a:r>
              <a:rPr lang="en-US" sz="2000" b="0" i="0" spc="0" baseline="0">
                <a:highlight>
                  <a:srgbClr val="FFFF00"/>
                </a:highlight>
                <a:latin typeface="Arial"/>
              </a:rPr>
              <a:t>solution</a:t>
            </a:r>
          </a:p>
          <a:p>
            <a:pPr marL="228600">
              <a:lnSpc>
                <a:spcPct val="113636"/>
              </a:lnSpc>
            </a:pPr>
            <a:r>
              <a:rPr lang="en-US" sz="2000" b="0" i="0" spc="654" baseline="0">
                <a:solidFill>
                  <a:srgbClr val="0D3857"/>
                </a:solidFill>
                <a:highlight>
                  <a:srgbClr val="FFFF00"/>
                </a:highlight>
                <a:latin typeface="Arial"/>
              </a:rPr>
              <a:t>•</a:t>
            </a:r>
            <a:r>
              <a:rPr lang="en-US" sz="2000" b="0" i="0" spc="0" baseline="0">
                <a:highlight>
                  <a:srgbClr val="FFFF00"/>
                </a:highlight>
                <a:latin typeface="Arial"/>
              </a:rPr>
              <a:t>Many</a:t>
            </a:r>
            <a:r>
              <a:rPr lang="en-US" sz="2000" b="0" i="0" spc="-20" baseline="0">
                <a:highlight>
                  <a:srgbClr val="FFFF00"/>
                </a:highlight>
                <a:latin typeface="Arial"/>
              </a:rPr>
              <a:t> </a:t>
            </a:r>
            <a:r>
              <a:rPr lang="en-US" sz="2000" b="0" i="0" spc="0" baseline="0">
                <a:highlight>
                  <a:srgbClr val="FFFF00"/>
                </a:highlight>
                <a:latin typeface="Arial"/>
              </a:rPr>
              <a:t>di</a:t>
            </a:r>
            <a:r>
              <a:rPr lang="en-US" sz="2000" b="0" i="0" spc="-40" baseline="0">
                <a:highlight>
                  <a:srgbClr val="FFFF00"/>
                </a:highlight>
                <a:latin typeface="Arial"/>
              </a:rPr>
              <a:t>f</a:t>
            </a:r>
            <a:r>
              <a:rPr lang="en-US" sz="2000" b="0" i="0" spc="0" baseline="0">
                <a:highlight>
                  <a:srgbClr val="FFFF00"/>
                </a:highlight>
                <a:latin typeface="Arial"/>
              </a:rPr>
              <a:t>ferent</a:t>
            </a:r>
            <a:r>
              <a:rPr lang="en-US" sz="2000" b="0" i="0" spc="-30" baseline="0">
                <a:highlight>
                  <a:srgbClr val="FFFF00"/>
                </a:highlight>
                <a:latin typeface="Arial"/>
              </a:rPr>
              <a:t> </a:t>
            </a:r>
            <a:r>
              <a:rPr lang="en-US" sz="2000" b="0" i="0" spc="0" baseline="0">
                <a:highlight>
                  <a:srgbClr val="FFFF00"/>
                </a:highlight>
                <a:latin typeface="Arial"/>
              </a:rPr>
              <a:t>t</a:t>
            </a:r>
            <a:r>
              <a:rPr lang="en-US" sz="2000" b="0" i="0" spc="-12" baseline="0">
                <a:highlight>
                  <a:srgbClr val="FFFF00"/>
                </a:highlight>
                <a:latin typeface="Arial"/>
              </a:rPr>
              <a:t>y</a:t>
            </a:r>
            <a:r>
              <a:rPr lang="en-US" sz="2000" b="0" i="0" spc="0" baseline="0">
                <a:highlight>
                  <a:srgbClr val="FFFF00"/>
                </a:highlight>
                <a:latin typeface="Arial"/>
              </a:rPr>
              <a:t>pes</a:t>
            </a:r>
            <a:r>
              <a:rPr lang="en-US" sz="2000" b="0" i="0" spc="-18" baseline="0">
                <a:highlight>
                  <a:srgbClr val="FFFF00"/>
                </a:highlight>
                <a:latin typeface="Arial"/>
              </a:rPr>
              <a:t> </a:t>
            </a:r>
            <a:r>
              <a:rPr lang="en-US" sz="2000" b="0" i="0" spc="0" baseline="0">
                <a:highlight>
                  <a:srgbClr val="FFFF00"/>
                </a:highlight>
                <a:latin typeface="Arial"/>
              </a:rPr>
              <a:t>of</a:t>
            </a:r>
            <a:r>
              <a:rPr lang="en-US" sz="2000" b="0" i="0" spc="-20" baseline="0">
                <a:highlight>
                  <a:srgbClr val="FFFF00"/>
                </a:highlight>
                <a:latin typeface="Arial"/>
              </a:rPr>
              <a:t> </a:t>
            </a:r>
            <a:r>
              <a:rPr lang="en-US" sz="2000" b="0" i="0" spc="0" baseline="0">
                <a:highlight>
                  <a:srgbClr val="FFFF00"/>
                </a:highlight>
                <a:latin typeface="Arial"/>
              </a:rPr>
              <a:t>attacks</a:t>
            </a:r>
          </a:p>
        </p:txBody>
      </p:sp>
      <p:sp>
        <p:nvSpPr>
          <p:cNvPr id="139" name="Rectangle 139"/>
          <p:cNvSpPr/>
          <p:nvPr/>
        </p:nvSpPr>
        <p:spPr>
          <a:xfrm>
            <a:off x="2118105" y="3102373"/>
            <a:ext cx="4836579" cy="340531"/>
          </a:xfrm>
          <a:prstGeom prst="rect">
            <a:avLst/>
          </a:prstGeom>
        </p:spPr>
        <p:txBody>
          <a:bodyPr wrap="none" lIns="0" tIns="0" rIns="0" bIns="0">
            <a:spAutoFit/>
          </a:bodyPr>
          <a:lstStyle/>
          <a:p>
            <a:pPr marL="0"/>
            <a:r>
              <a:rPr lang="en-US" sz="2004" b="0" i="0" spc="654" baseline="0">
                <a:solidFill>
                  <a:srgbClr val="0D3857"/>
                </a:solidFill>
                <a:latin typeface="Arial"/>
              </a:rPr>
              <a:t>•</a:t>
            </a:r>
            <a:r>
              <a:rPr lang="en-US" sz="2004" b="0" i="0" spc="0" baseline="0">
                <a:latin typeface="Arial"/>
              </a:rPr>
              <a:t>Defending</a:t>
            </a:r>
            <a:r>
              <a:rPr lang="en-US" sz="2004" b="0" i="0" spc="-26" baseline="0">
                <a:latin typeface="Arial"/>
              </a:rPr>
              <a:t> </a:t>
            </a:r>
            <a:r>
              <a:rPr lang="en-US" sz="2004" b="0" i="0" spc="0" baseline="0">
                <a:latin typeface="Arial"/>
              </a:rPr>
              <a:t>against</a:t>
            </a:r>
            <a:r>
              <a:rPr lang="en-US" sz="2004" b="0" i="0" spc="-16" baseline="0">
                <a:latin typeface="Arial"/>
              </a:rPr>
              <a:t> </a:t>
            </a:r>
            <a:r>
              <a:rPr lang="en-US" sz="2004" b="0" i="0" spc="0" baseline="0">
                <a:latin typeface="Arial"/>
              </a:rPr>
              <a:t>attacks</a:t>
            </a:r>
            <a:r>
              <a:rPr lang="en-US" sz="2004" b="0" i="0" spc="-42" baseline="0">
                <a:latin typeface="Arial"/>
              </a:rPr>
              <a:t> </a:t>
            </a:r>
            <a:r>
              <a:rPr lang="en-US" sz="2004" b="0" i="0" spc="0" baseline="0">
                <a:latin typeface="Arial"/>
              </a:rPr>
              <a:t>is</a:t>
            </a:r>
            <a:r>
              <a:rPr lang="en-US" sz="2004" b="0" i="0" spc="-12" baseline="0">
                <a:latin typeface="Arial"/>
              </a:rPr>
              <a:t> </a:t>
            </a:r>
            <a:r>
              <a:rPr lang="en-US" sz="2004" b="0" i="0" spc="0" baseline="0">
                <a:latin typeface="Arial"/>
              </a:rPr>
              <a:t>often</a:t>
            </a:r>
            <a:r>
              <a:rPr lang="en-US" sz="2004" b="0" i="0" spc="-14" baseline="0">
                <a:latin typeface="Arial"/>
              </a:rPr>
              <a:t> </a:t>
            </a:r>
            <a:r>
              <a:rPr lang="en-US" sz="2004" b="0" i="0" spc="0" baseline="0">
                <a:latin typeface="Arial"/>
              </a:rPr>
              <a:t>di</a:t>
            </a:r>
            <a:r>
              <a:rPr lang="en-US" sz="2004" b="0" i="0" spc="-40" baseline="0">
                <a:latin typeface="Arial"/>
              </a:rPr>
              <a:t>f</a:t>
            </a:r>
            <a:r>
              <a:rPr lang="en-US" sz="2004" b="0" i="0" spc="0" baseline="0">
                <a:latin typeface="Arial"/>
              </a:rPr>
              <a:t>ficult</a:t>
            </a:r>
          </a:p>
        </p:txBody>
      </p:sp>
      <p:sp>
        <p:nvSpPr>
          <p:cNvPr id="140" name="Rectangle 140"/>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Freeform 710"/>
          <p:cNvSpPr/>
          <p:nvPr/>
        </p:nvSpPr>
        <p:spPr>
          <a:xfrm>
            <a:off x="0" y="0"/>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11" name="Picture 10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712" name="Picture 1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713" name="Picture 1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714" name="Picture 1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715" name="Rectangle 715"/>
          <p:cNvSpPr/>
          <p:nvPr/>
        </p:nvSpPr>
        <p:spPr>
          <a:xfrm>
            <a:off x="11390121" y="6559220"/>
            <a:ext cx="103584" cy="122528"/>
          </a:xfrm>
          <a:prstGeom prst="rect">
            <a:avLst/>
          </a:prstGeom>
        </p:spPr>
        <p:txBody>
          <a:bodyPr wrap="none" lIns="0" tIns="0" rIns="0" bIns="0">
            <a:spAutoFit/>
          </a:bodyPr>
          <a:lstStyle/>
          <a:p>
            <a:pPr marL="0"/>
            <a:r>
              <a:rPr lang="en-US" sz="803" b="0" i="0" spc="0" baseline="0">
                <a:solidFill>
                  <a:srgbClr val="898989"/>
                </a:solidFill>
                <a:latin typeface="Calibri"/>
              </a:rPr>
              <a:t>35</a:t>
            </a:r>
          </a:p>
        </p:txBody>
      </p:sp>
      <p:sp>
        <p:nvSpPr>
          <p:cNvPr id="716" name="Rectangle 716"/>
          <p:cNvSpPr/>
          <p:nvPr/>
        </p:nvSpPr>
        <p:spPr>
          <a:xfrm>
            <a:off x="2286254" y="254523"/>
            <a:ext cx="1678519" cy="475112"/>
          </a:xfrm>
          <a:prstGeom prst="rect">
            <a:avLst/>
          </a:prstGeom>
        </p:spPr>
        <p:txBody>
          <a:bodyPr wrap="none" lIns="0" tIns="0" rIns="0" bIns="0">
            <a:spAutoFit/>
          </a:bodyPr>
          <a:lstStyle/>
          <a:p>
            <a:pPr marL="0"/>
            <a:r>
              <a:rPr lang="en-US" sz="2795" b="1" i="0" spc="0" baseline="0">
                <a:solidFill>
                  <a:srgbClr val="0080A9"/>
                </a:solidFill>
                <a:latin typeface="Arial"/>
              </a:rPr>
              <a:t>Simplicity</a:t>
            </a:r>
          </a:p>
        </p:txBody>
      </p:sp>
      <p:sp>
        <p:nvSpPr>
          <p:cNvPr id="717" name="Rectangle 717"/>
          <p:cNvSpPr/>
          <p:nvPr/>
        </p:nvSpPr>
        <p:spPr>
          <a:xfrm>
            <a:off x="1889505" y="1499044"/>
            <a:ext cx="4805867" cy="681533"/>
          </a:xfrm>
          <a:prstGeom prst="rect">
            <a:avLst/>
          </a:prstGeom>
        </p:spPr>
        <p:txBody>
          <a:bodyPr wrap="none" lIns="0" tIns="0" rIns="0" bIns="0" anchor="t">
            <a:spAutoFit/>
          </a:bodyPr>
          <a:lstStyle/>
          <a:p>
            <a:pPr marL="0"/>
            <a:r>
              <a:rPr lang="en-US" sz="2004" b="0" i="0" spc="654" baseline="0">
                <a:solidFill>
                  <a:srgbClr val="055C91"/>
                </a:solidFill>
                <a:latin typeface="ArialMT"/>
              </a:rPr>
              <a:t>•</a:t>
            </a:r>
            <a:r>
              <a:rPr lang="en-US" sz="2004" b="0" i="0" spc="0" baseline="0">
                <a:latin typeface="Arial"/>
              </a:rPr>
              <a:t>Nature</a:t>
            </a:r>
            <a:r>
              <a:rPr lang="en-US" sz="2004" b="0" i="0" spc="-26" baseline="0">
                <a:latin typeface="Arial"/>
              </a:rPr>
              <a:t> </a:t>
            </a:r>
            <a:r>
              <a:rPr lang="en-US" sz="2004" b="0" i="0" spc="0" baseline="0">
                <a:latin typeface="Arial"/>
              </a:rPr>
              <a:t>of</a:t>
            </a:r>
            <a:r>
              <a:rPr lang="en-US" sz="2004" b="0" i="0" spc="-20" baseline="0">
                <a:latin typeface="Arial"/>
              </a:rPr>
              <a:t> </a:t>
            </a:r>
            <a:r>
              <a:rPr lang="en-US" sz="2004" b="0" i="0" spc="0" baseline="0">
                <a:latin typeface="Arial"/>
              </a:rPr>
              <a:t>information</a:t>
            </a:r>
            <a:r>
              <a:rPr lang="en-US" sz="2004" b="0" i="0" spc="-28" baseline="0">
                <a:latin typeface="Arial"/>
              </a:rPr>
              <a:t> </a:t>
            </a:r>
            <a:r>
              <a:rPr lang="en-US" sz="2004" b="0" i="0" spc="0" baseline="0">
                <a:latin typeface="Arial"/>
              </a:rPr>
              <a:t>security</a:t>
            </a:r>
            <a:r>
              <a:rPr lang="en-US" sz="2004" b="0" i="0" spc="-30" baseline="0">
                <a:latin typeface="Arial"/>
              </a:rPr>
              <a:t> </a:t>
            </a:r>
            <a:r>
              <a:rPr lang="en-US" sz="2004" b="0" i="0" spc="0" baseline="0">
                <a:latin typeface="Arial"/>
              </a:rPr>
              <a:t>is</a:t>
            </a:r>
            <a:r>
              <a:rPr lang="en-US" sz="2004" b="0" i="0" spc="-12" baseline="0">
                <a:latin typeface="Arial"/>
              </a:rPr>
              <a:t> </a:t>
            </a:r>
            <a:r>
              <a:rPr lang="en-US" sz="2004" b="0" i="0" spc="0" baseline="0">
                <a:latin typeface="Arial"/>
              </a:rPr>
              <a:t>complex</a:t>
            </a:r>
          </a:p>
          <a:p>
            <a:pPr marL="0">
              <a:lnSpc>
                <a:spcPct val="136363"/>
              </a:lnSpc>
            </a:pPr>
            <a:r>
              <a:rPr lang="en-US" sz="2004" b="0" i="0" spc="654" baseline="0">
                <a:solidFill>
                  <a:srgbClr val="055C91"/>
                </a:solidFill>
                <a:latin typeface="ArialMT"/>
              </a:rPr>
              <a:t>•</a:t>
            </a:r>
            <a:r>
              <a:rPr lang="en-US" sz="2004" b="0" i="0" spc="0" baseline="0">
                <a:latin typeface="Arial"/>
              </a:rPr>
              <a:t>Complex</a:t>
            </a:r>
            <a:r>
              <a:rPr lang="en-US" sz="2004" b="0" i="0" spc="-22" baseline="0">
                <a:latin typeface="Arial"/>
              </a:rPr>
              <a:t> </a:t>
            </a:r>
            <a:r>
              <a:rPr lang="en-US" sz="2004" b="0" i="0" spc="0" baseline="0">
                <a:latin typeface="Arial"/>
              </a:rPr>
              <a:t>security</a:t>
            </a:r>
            <a:r>
              <a:rPr lang="en-US" sz="2004" b="0" i="0" spc="-30" baseline="0">
                <a:latin typeface="Arial"/>
              </a:rPr>
              <a:t> </a:t>
            </a:r>
            <a:r>
              <a:rPr lang="en-US" sz="2004" b="0" i="0" spc="0" baseline="0">
                <a:latin typeface="Arial"/>
              </a:rPr>
              <a:t>systems:</a:t>
            </a:r>
          </a:p>
        </p:txBody>
      </p:sp>
      <p:sp>
        <p:nvSpPr>
          <p:cNvPr id="718" name="Rectangle 718"/>
          <p:cNvSpPr/>
          <p:nvPr/>
        </p:nvSpPr>
        <p:spPr>
          <a:xfrm>
            <a:off x="2118105" y="2337244"/>
            <a:ext cx="5431874" cy="340531"/>
          </a:xfrm>
          <a:prstGeom prst="rect">
            <a:avLst/>
          </a:prstGeom>
        </p:spPr>
        <p:txBody>
          <a:bodyPr wrap="none" lIns="0" tIns="0" rIns="0" bIns="0">
            <a:spAutoFit/>
          </a:bodyPr>
          <a:lstStyle/>
          <a:p>
            <a:pPr marL="0"/>
            <a:r>
              <a:rPr lang="en-US" sz="2004" b="0" i="0" spc="654" baseline="0">
                <a:solidFill>
                  <a:srgbClr val="0D3857"/>
                </a:solidFill>
                <a:latin typeface="ArialMT"/>
              </a:rPr>
              <a:t>•</a:t>
            </a:r>
            <a:r>
              <a:rPr lang="en-US" sz="2004" b="0" i="0" spc="0" baseline="0">
                <a:latin typeface="Arial"/>
              </a:rPr>
              <a:t>Can</a:t>
            </a:r>
            <a:r>
              <a:rPr lang="en-US" sz="2004" b="0" i="0" spc="-16" baseline="0">
                <a:latin typeface="Arial"/>
              </a:rPr>
              <a:t> </a:t>
            </a:r>
            <a:r>
              <a:rPr lang="en-US" sz="2004" b="0" i="0" spc="0" baseline="0">
                <a:latin typeface="Arial"/>
              </a:rPr>
              <a:t>be</a:t>
            </a:r>
            <a:r>
              <a:rPr lang="en-US" sz="2004" b="0" i="0" spc="-14" baseline="0">
                <a:latin typeface="Arial"/>
              </a:rPr>
              <a:t> </a:t>
            </a:r>
            <a:r>
              <a:rPr lang="en-US" sz="2004" b="0" i="0" spc="0" baseline="0">
                <a:latin typeface="Arial"/>
              </a:rPr>
              <a:t>di</a:t>
            </a:r>
            <a:r>
              <a:rPr lang="en-US" sz="2004" b="0" i="0" spc="-40" baseline="0">
                <a:latin typeface="Arial"/>
              </a:rPr>
              <a:t>f</a:t>
            </a:r>
            <a:r>
              <a:rPr lang="en-US" sz="2004" b="0" i="0" spc="0" baseline="0">
                <a:latin typeface="Arial"/>
              </a:rPr>
              <a:t>ficult</a:t>
            </a:r>
            <a:r>
              <a:rPr lang="en-US" sz="2004" b="0" i="0" spc="-10" baseline="0">
                <a:latin typeface="Arial"/>
              </a:rPr>
              <a:t> </a:t>
            </a:r>
            <a:r>
              <a:rPr lang="en-US" sz="2004" b="0" i="0" spc="0" baseline="0">
                <a:latin typeface="Arial"/>
              </a:rPr>
              <a:t>to</a:t>
            </a:r>
            <a:r>
              <a:rPr lang="en-US" sz="2004" b="0" i="0" spc="-20" baseline="0">
                <a:latin typeface="Arial"/>
              </a:rPr>
              <a:t> </a:t>
            </a:r>
            <a:r>
              <a:rPr lang="en-US" sz="2004" b="0" i="0" spc="0" baseline="0">
                <a:latin typeface="Arial"/>
              </a:rPr>
              <a:t>understand</a:t>
            </a:r>
            <a:r>
              <a:rPr lang="en-US" sz="2004" b="0" i="0" spc="-52" baseline="0">
                <a:latin typeface="Arial"/>
              </a:rPr>
              <a:t> </a:t>
            </a:r>
            <a:r>
              <a:rPr lang="en-US" sz="2004" b="0" i="0" spc="0" baseline="0">
                <a:latin typeface="Arial"/>
              </a:rPr>
              <a:t>and</a:t>
            </a:r>
            <a:r>
              <a:rPr lang="en-US" sz="2004" b="0" i="0" spc="-12" baseline="0">
                <a:latin typeface="Arial"/>
              </a:rPr>
              <a:t> </a:t>
            </a:r>
            <a:r>
              <a:rPr lang="en-US" sz="2004" b="0" i="0" spc="0" baseline="0">
                <a:latin typeface="Arial"/>
              </a:rPr>
              <a:t>troubleshoot</a:t>
            </a:r>
          </a:p>
        </p:txBody>
      </p:sp>
      <p:sp>
        <p:nvSpPr>
          <p:cNvPr id="719" name="Rectangle 719"/>
          <p:cNvSpPr/>
          <p:nvPr/>
        </p:nvSpPr>
        <p:spPr>
          <a:xfrm>
            <a:off x="2118105" y="2718498"/>
            <a:ext cx="6416311" cy="340531"/>
          </a:xfrm>
          <a:prstGeom prst="rect">
            <a:avLst/>
          </a:prstGeom>
        </p:spPr>
        <p:txBody>
          <a:bodyPr wrap="none" lIns="0" tIns="0" rIns="0" bIns="0">
            <a:spAutoFit/>
          </a:bodyPr>
          <a:lstStyle/>
          <a:p>
            <a:pPr marL="0"/>
            <a:r>
              <a:rPr lang="en-US" sz="2004" b="0" i="0" spc="654" baseline="0">
                <a:solidFill>
                  <a:srgbClr val="0D3857"/>
                </a:solidFill>
                <a:latin typeface="ArialMT"/>
              </a:rPr>
              <a:t>•</a:t>
            </a:r>
            <a:r>
              <a:rPr lang="en-US" sz="2004" b="0" i="0" spc="0" baseline="0">
                <a:latin typeface="Arial"/>
              </a:rPr>
              <a:t>Are</a:t>
            </a:r>
            <a:r>
              <a:rPr lang="en-US" sz="2004" b="0" i="0" spc="-16" baseline="0">
                <a:latin typeface="Arial"/>
              </a:rPr>
              <a:t> </a:t>
            </a:r>
            <a:r>
              <a:rPr lang="en-US" sz="2004" b="0" i="0" spc="0" baseline="0">
                <a:latin typeface="Arial"/>
              </a:rPr>
              <a:t>often</a:t>
            </a:r>
            <a:r>
              <a:rPr lang="en-US" sz="2004" b="0" i="0" spc="-14" baseline="0">
                <a:latin typeface="Arial"/>
              </a:rPr>
              <a:t> </a:t>
            </a:r>
            <a:r>
              <a:rPr lang="en-US" sz="2004" b="0" i="0" spc="0" baseline="0">
                <a:latin typeface="Arial"/>
              </a:rPr>
              <a:t>compromised</a:t>
            </a:r>
            <a:r>
              <a:rPr lang="en-US" sz="2004" b="0" i="0" spc="-38" baseline="0">
                <a:latin typeface="Arial"/>
              </a:rPr>
              <a:t> </a:t>
            </a:r>
            <a:r>
              <a:rPr lang="en-US" sz="2004" b="0" i="0" spc="0" baseline="0">
                <a:latin typeface="Arial"/>
              </a:rPr>
              <a:t>for</a:t>
            </a:r>
            <a:r>
              <a:rPr lang="en-US" sz="2004" b="0" i="0" spc="-28" baseline="0">
                <a:latin typeface="Arial"/>
              </a:rPr>
              <a:t> </a:t>
            </a:r>
            <a:r>
              <a:rPr lang="en-US" sz="2004" b="0" i="0" spc="0" baseline="0">
                <a:latin typeface="Arial"/>
              </a:rPr>
              <a:t>ease</a:t>
            </a:r>
            <a:r>
              <a:rPr lang="en-US" sz="2004" b="0" i="0" spc="-16" baseline="0">
                <a:latin typeface="Arial"/>
              </a:rPr>
              <a:t> </a:t>
            </a:r>
            <a:r>
              <a:rPr lang="en-US" sz="2004" b="0" i="0" spc="0" baseline="0">
                <a:latin typeface="Arial"/>
              </a:rPr>
              <a:t>of</a:t>
            </a:r>
            <a:r>
              <a:rPr lang="en-US" sz="2004" b="0" i="0" spc="-20" baseline="0">
                <a:latin typeface="Arial"/>
              </a:rPr>
              <a:t> </a:t>
            </a:r>
            <a:r>
              <a:rPr lang="en-US" sz="2004" b="0" i="0" spc="0" baseline="0">
                <a:latin typeface="Arial"/>
              </a:rPr>
              <a:t>use</a:t>
            </a:r>
            <a:r>
              <a:rPr lang="en-US" sz="2004" b="0" i="0" spc="-16" baseline="0">
                <a:latin typeface="Arial"/>
              </a:rPr>
              <a:t> </a:t>
            </a:r>
            <a:r>
              <a:rPr lang="en-US" sz="2004" b="0" i="0" spc="0" baseline="0">
                <a:latin typeface="Arial"/>
              </a:rPr>
              <a:t>by</a:t>
            </a:r>
            <a:r>
              <a:rPr lang="en-US" sz="2004" b="0" i="0" spc="-22" baseline="0">
                <a:latin typeface="Arial"/>
              </a:rPr>
              <a:t> </a:t>
            </a:r>
            <a:r>
              <a:rPr lang="en-US" sz="2004" b="0" i="0" spc="0" baseline="0">
                <a:latin typeface="Arial"/>
              </a:rPr>
              <a:t>trusted</a:t>
            </a:r>
            <a:r>
              <a:rPr lang="en-US" sz="2004" b="0" i="0" spc="-30" baseline="0">
                <a:latin typeface="Arial"/>
              </a:rPr>
              <a:t> </a:t>
            </a:r>
            <a:r>
              <a:rPr lang="en-US" sz="2004" b="0" i="0" spc="0" baseline="0">
                <a:latin typeface="Arial"/>
              </a:rPr>
              <a:t>users</a:t>
            </a:r>
          </a:p>
        </p:txBody>
      </p:sp>
      <p:sp>
        <p:nvSpPr>
          <p:cNvPr id="720" name="Rectangle 720"/>
          <p:cNvSpPr/>
          <p:nvPr/>
        </p:nvSpPr>
        <p:spPr>
          <a:xfrm>
            <a:off x="1889505" y="3175698"/>
            <a:ext cx="5801588" cy="655436"/>
          </a:xfrm>
          <a:prstGeom prst="rect">
            <a:avLst/>
          </a:prstGeom>
        </p:spPr>
        <p:txBody>
          <a:bodyPr wrap="none" lIns="0" tIns="0" rIns="0" bIns="0" anchor="t">
            <a:spAutoFit/>
          </a:bodyPr>
          <a:lstStyle/>
          <a:p>
            <a:pPr marL="0"/>
            <a:r>
              <a:rPr lang="en-US" sz="2004" b="0" i="0" spc="654" baseline="0">
                <a:solidFill>
                  <a:srgbClr val="055C91"/>
                </a:solidFill>
                <a:latin typeface="ArialMT"/>
              </a:rPr>
              <a:t>•</a:t>
            </a:r>
            <a:r>
              <a:rPr lang="en-US" sz="2004" b="0" i="0" spc="-112" baseline="0">
                <a:latin typeface="Arial"/>
              </a:rPr>
              <a:t>A</a:t>
            </a:r>
            <a:r>
              <a:rPr lang="en-US" sz="2004" b="0" i="0" spc="0" baseline="0">
                <a:latin typeface="Arial"/>
              </a:rPr>
              <a:t> secure</a:t>
            </a:r>
            <a:r>
              <a:rPr lang="en-US" sz="2004" b="0" i="0" spc="-40" baseline="0">
                <a:latin typeface="Arial"/>
              </a:rPr>
              <a:t> </a:t>
            </a:r>
            <a:r>
              <a:rPr lang="en-US" sz="2004" b="0" i="0" spc="0" baseline="0">
                <a:latin typeface="Arial"/>
              </a:rPr>
              <a:t>system</a:t>
            </a:r>
            <a:r>
              <a:rPr lang="en-US" sz="2004" b="0" i="0" spc="-28" baseline="0">
                <a:latin typeface="Arial"/>
              </a:rPr>
              <a:t> </a:t>
            </a:r>
            <a:r>
              <a:rPr lang="en-US" sz="2004" b="0" i="0" spc="0" baseline="0">
                <a:latin typeface="Arial"/>
              </a:rPr>
              <a:t>should</a:t>
            </a:r>
            <a:r>
              <a:rPr lang="en-US" sz="2004" b="0" i="0" spc="-24" baseline="0">
                <a:latin typeface="Arial"/>
              </a:rPr>
              <a:t> </a:t>
            </a:r>
            <a:r>
              <a:rPr lang="en-US" sz="2004" b="0" i="0" spc="0" baseline="0">
                <a:latin typeface="Arial"/>
              </a:rPr>
              <a:t>be simple</a:t>
            </a:r>
            <a:r>
              <a:rPr lang="en-US" sz="2004" b="0" i="0" spc="-12" baseline="0">
                <a:latin typeface="Arial"/>
              </a:rPr>
              <a:t> </a:t>
            </a:r>
            <a:r>
              <a:rPr lang="en-US" sz="2004" b="0" i="0" spc="0" baseline="0">
                <a:latin typeface="Arial"/>
              </a:rPr>
              <a:t>from</a:t>
            </a:r>
            <a:r>
              <a:rPr lang="en-US" sz="2004" b="0" i="0" spc="-30" baseline="0">
                <a:latin typeface="Arial"/>
              </a:rPr>
              <a:t> </a:t>
            </a:r>
            <a:r>
              <a:rPr lang="en-US" sz="2004" b="0" i="0" spc="0" baseline="0">
                <a:latin typeface="Arial"/>
              </a:rPr>
              <a:t>the</a:t>
            </a:r>
            <a:r>
              <a:rPr lang="en-US" sz="2004" b="0" i="0" spc="-18" baseline="0">
                <a:latin typeface="Arial"/>
              </a:rPr>
              <a:t> </a:t>
            </a:r>
            <a:r>
              <a:rPr lang="en-US" sz="2004" b="0" i="0" spc="0" baseline="0">
                <a:latin typeface="Arial"/>
              </a:rPr>
              <a:t>inside</a:t>
            </a:r>
          </a:p>
          <a:p>
            <a:pPr marL="228600">
              <a:lnSpc>
                <a:spcPct val="113636"/>
              </a:lnSpc>
            </a:pPr>
            <a:r>
              <a:rPr lang="en-US" sz="2004" b="0" i="0" spc="654" baseline="0">
                <a:solidFill>
                  <a:srgbClr val="0D3857"/>
                </a:solidFill>
                <a:latin typeface="ArialMT"/>
              </a:rPr>
              <a:t>•</a:t>
            </a:r>
            <a:r>
              <a:rPr lang="en-US" sz="2004" b="0" i="0" spc="0" baseline="0">
                <a:latin typeface="Arial"/>
              </a:rPr>
              <a:t>But complex</a:t>
            </a:r>
            <a:r>
              <a:rPr lang="en-US" sz="2004" b="0" i="0" spc="-32" baseline="0">
                <a:latin typeface="Arial"/>
              </a:rPr>
              <a:t> </a:t>
            </a:r>
            <a:r>
              <a:rPr lang="en-US" sz="2004" b="0" i="0" spc="0" baseline="0">
                <a:latin typeface="Arial"/>
              </a:rPr>
              <a:t>from</a:t>
            </a:r>
            <a:r>
              <a:rPr lang="en-US" sz="2004" b="0" i="0" spc="-18" baseline="0">
                <a:latin typeface="Arial"/>
              </a:rPr>
              <a:t> </a:t>
            </a:r>
            <a:r>
              <a:rPr lang="en-US" sz="2004" b="0" i="0" spc="0" baseline="0">
                <a:latin typeface="Arial"/>
              </a:rPr>
              <a:t>the</a:t>
            </a:r>
            <a:r>
              <a:rPr lang="en-US" sz="2004" b="0" i="0" spc="-18" baseline="0">
                <a:latin typeface="Arial"/>
              </a:rPr>
              <a:t> </a:t>
            </a:r>
            <a:r>
              <a:rPr lang="en-US" sz="2004" b="0" i="0" spc="0" baseline="0">
                <a:latin typeface="Arial"/>
              </a:rPr>
              <a:t>outside</a:t>
            </a:r>
          </a:p>
        </p:txBody>
      </p:sp>
      <p:sp>
        <p:nvSpPr>
          <p:cNvPr id="721" name="Rectangle 721"/>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Freeform 722"/>
          <p:cNvSpPr/>
          <p:nvPr/>
        </p:nvSpPr>
        <p:spPr>
          <a:xfrm>
            <a:off x="0" y="-24064"/>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23" name="Picture 10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724" name="Picture 1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725" name="Picture 1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726" name="Picture 1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727" name="Rectangle 727"/>
          <p:cNvSpPr/>
          <p:nvPr/>
        </p:nvSpPr>
        <p:spPr>
          <a:xfrm>
            <a:off x="11390121" y="6559220"/>
            <a:ext cx="103584" cy="122528"/>
          </a:xfrm>
          <a:prstGeom prst="rect">
            <a:avLst/>
          </a:prstGeom>
        </p:spPr>
        <p:txBody>
          <a:bodyPr wrap="none" lIns="0" tIns="0" rIns="0" bIns="0">
            <a:spAutoFit/>
          </a:bodyPr>
          <a:lstStyle/>
          <a:p>
            <a:pPr marL="0"/>
            <a:r>
              <a:rPr lang="en-US" sz="803" b="0" i="0" spc="0" baseline="0">
                <a:solidFill>
                  <a:srgbClr val="898989"/>
                </a:solidFill>
                <a:latin typeface="Calibri"/>
              </a:rPr>
              <a:t>36</a:t>
            </a:r>
          </a:p>
        </p:txBody>
      </p:sp>
      <p:sp>
        <p:nvSpPr>
          <p:cNvPr id="728" name="Rectangle 728"/>
          <p:cNvSpPr/>
          <p:nvPr/>
        </p:nvSpPr>
        <p:spPr>
          <a:xfrm>
            <a:off x="2286254" y="254523"/>
            <a:ext cx="7026560" cy="475112"/>
          </a:xfrm>
          <a:prstGeom prst="rect">
            <a:avLst/>
          </a:prstGeom>
        </p:spPr>
        <p:txBody>
          <a:bodyPr wrap="none" lIns="0" tIns="0" rIns="0" bIns="0">
            <a:spAutoFit/>
          </a:bodyPr>
          <a:lstStyle/>
          <a:p>
            <a:pPr marL="0"/>
            <a:r>
              <a:rPr lang="en-US" sz="2795" b="1" i="0" spc="0" baseline="0">
                <a:solidFill>
                  <a:srgbClr val="0080A9"/>
                </a:solidFill>
                <a:latin typeface="Arial"/>
              </a:rPr>
              <a:t>Frameworks and Reference</a:t>
            </a:r>
            <a:r>
              <a:rPr lang="en-US" sz="2795" b="1" i="0" spc="-75" baseline="0">
                <a:solidFill>
                  <a:srgbClr val="0080A9"/>
                </a:solidFill>
                <a:latin typeface="Arial"/>
              </a:rPr>
              <a:t> </a:t>
            </a:r>
            <a:r>
              <a:rPr lang="en-US" sz="2795" b="1" i="0" spc="0" baseline="0">
                <a:solidFill>
                  <a:srgbClr val="0080A9"/>
                </a:solidFill>
                <a:latin typeface="Arial"/>
              </a:rPr>
              <a:t>Architectures</a:t>
            </a:r>
          </a:p>
        </p:txBody>
      </p:sp>
      <p:sp>
        <p:nvSpPr>
          <p:cNvPr id="729" name="Rectangle 729"/>
          <p:cNvSpPr/>
          <p:nvPr/>
        </p:nvSpPr>
        <p:spPr>
          <a:xfrm>
            <a:off x="1889505" y="1499044"/>
            <a:ext cx="7274364" cy="655436"/>
          </a:xfrm>
          <a:prstGeom prst="rect">
            <a:avLst/>
          </a:prstGeom>
        </p:spPr>
        <p:txBody>
          <a:bodyPr wrap="none" lIns="0" tIns="0" rIns="0" bIns="0" anchor="t">
            <a:spAutoFit/>
          </a:bodyPr>
          <a:lstStyle/>
          <a:p>
            <a:pPr marL="0"/>
            <a:r>
              <a:rPr lang="en-US" sz="2004" b="0" i="0" spc="654" baseline="0">
                <a:solidFill>
                  <a:srgbClr val="055C91"/>
                </a:solidFill>
                <a:latin typeface="ArialMT"/>
              </a:rPr>
              <a:t>•</a:t>
            </a:r>
            <a:r>
              <a:rPr lang="en-US" sz="2004" b="0" i="0" spc="0" baseline="0">
                <a:latin typeface="Arial"/>
              </a:rPr>
              <a:t>Industry-s</a:t>
            </a:r>
            <a:r>
              <a:rPr lang="en-US" sz="2004" b="0" i="0" spc="-12" baseline="0">
                <a:latin typeface="Arial"/>
              </a:rPr>
              <a:t>t</a:t>
            </a:r>
            <a:r>
              <a:rPr lang="en-US" sz="2004" b="0" i="0" spc="0" baseline="0">
                <a:latin typeface="Arial"/>
              </a:rPr>
              <a:t>andard</a:t>
            </a:r>
            <a:r>
              <a:rPr lang="en-US" sz="2004" b="0" i="0" spc="-44" baseline="0">
                <a:latin typeface="Arial"/>
              </a:rPr>
              <a:t> </a:t>
            </a:r>
            <a:r>
              <a:rPr lang="en-US" sz="2004" b="0" i="0" spc="0" baseline="0">
                <a:latin typeface="Arial"/>
              </a:rPr>
              <a:t>frameworks</a:t>
            </a:r>
            <a:r>
              <a:rPr lang="en-US" sz="2004" b="0" i="0" spc="-46" baseline="0">
                <a:latin typeface="Arial"/>
              </a:rPr>
              <a:t> </a:t>
            </a:r>
            <a:r>
              <a:rPr lang="en-US" sz="2004" b="0" i="0" spc="0" baseline="0">
                <a:latin typeface="Arial"/>
              </a:rPr>
              <a:t>and</a:t>
            </a:r>
            <a:r>
              <a:rPr lang="en-US" sz="2004" b="0" i="0" spc="-12" baseline="0">
                <a:latin typeface="Arial"/>
              </a:rPr>
              <a:t> </a:t>
            </a:r>
            <a:r>
              <a:rPr lang="en-US" sz="2004" b="0" i="0" spc="0" baseline="0">
                <a:latin typeface="Arial"/>
              </a:rPr>
              <a:t>reference</a:t>
            </a:r>
            <a:r>
              <a:rPr lang="en-US" sz="2004" b="0" i="0" spc="-40" baseline="0">
                <a:latin typeface="Arial"/>
              </a:rPr>
              <a:t> </a:t>
            </a:r>
            <a:r>
              <a:rPr lang="en-US" sz="2004" b="0" i="0" spc="0" baseline="0">
                <a:latin typeface="Arial"/>
              </a:rPr>
              <a:t>architectures</a:t>
            </a:r>
          </a:p>
          <a:p>
            <a:pPr marL="228600">
              <a:lnSpc>
                <a:spcPct val="113636"/>
              </a:lnSpc>
            </a:pPr>
            <a:r>
              <a:rPr lang="en-US" sz="2004" b="0" i="0" spc="654" baseline="0">
                <a:solidFill>
                  <a:srgbClr val="0D3857"/>
                </a:solidFill>
                <a:latin typeface="ArialMT"/>
              </a:rPr>
              <a:t>•</a:t>
            </a:r>
            <a:r>
              <a:rPr lang="en-US" sz="2004" b="0" i="0" spc="0" baseline="0">
                <a:latin typeface="Arial"/>
              </a:rPr>
              <a:t>Provide</a:t>
            </a:r>
            <a:r>
              <a:rPr lang="en-US" sz="2004" b="0" i="0" spc="-18" baseline="0">
                <a:latin typeface="Arial"/>
              </a:rPr>
              <a:t> </a:t>
            </a:r>
            <a:r>
              <a:rPr lang="en-US" sz="2004" b="0" i="0" spc="0" baseline="0">
                <a:latin typeface="Arial"/>
              </a:rPr>
              <a:t>a resource</a:t>
            </a:r>
            <a:r>
              <a:rPr lang="en-US" sz="2004" b="0" i="0" spc="-46" baseline="0">
                <a:latin typeface="Arial"/>
              </a:rPr>
              <a:t> </a:t>
            </a:r>
            <a:r>
              <a:rPr lang="en-US" sz="2004" b="0" i="0" spc="0" baseline="0">
                <a:latin typeface="Arial"/>
              </a:rPr>
              <a:t>of</a:t>
            </a:r>
            <a:r>
              <a:rPr lang="en-US" sz="2004" b="0" i="0" spc="-20" baseline="0">
                <a:latin typeface="Arial"/>
              </a:rPr>
              <a:t> </a:t>
            </a:r>
            <a:r>
              <a:rPr lang="en-US" sz="2004" b="0" i="0" spc="0" baseline="0">
                <a:latin typeface="Arial"/>
              </a:rPr>
              <a:t>how</a:t>
            </a:r>
            <a:r>
              <a:rPr lang="en-US" sz="2004" b="0" i="0" spc="-18" baseline="0">
                <a:latin typeface="Arial"/>
              </a:rPr>
              <a:t> </a:t>
            </a:r>
            <a:r>
              <a:rPr lang="en-US" sz="2004" b="0" i="0" spc="0" baseline="0">
                <a:latin typeface="Arial"/>
              </a:rPr>
              <a:t>to create</a:t>
            </a:r>
            <a:r>
              <a:rPr lang="en-US" sz="2004" b="0" i="0" spc="-40" baseline="0">
                <a:latin typeface="Arial"/>
              </a:rPr>
              <a:t> </a:t>
            </a:r>
            <a:r>
              <a:rPr lang="en-US" sz="2004" b="0" i="0" spc="0" baseline="0">
                <a:latin typeface="Arial"/>
              </a:rPr>
              <a:t>a</a:t>
            </a:r>
            <a:r>
              <a:rPr lang="en-US" sz="2004" b="0" i="0" spc="-16" baseline="0">
                <a:latin typeface="Arial"/>
              </a:rPr>
              <a:t> </a:t>
            </a:r>
            <a:r>
              <a:rPr lang="en-US" sz="2004" b="0" i="0" spc="0" baseline="0">
                <a:latin typeface="Arial"/>
              </a:rPr>
              <a:t>secure</a:t>
            </a:r>
            <a:r>
              <a:rPr lang="en-US" sz="2004" b="0" i="0" spc="-42" baseline="0">
                <a:latin typeface="Arial"/>
              </a:rPr>
              <a:t> </a:t>
            </a:r>
            <a:r>
              <a:rPr lang="en-US" sz="2004" b="0" i="0" spc="0" baseline="0">
                <a:latin typeface="Arial"/>
              </a:rPr>
              <a:t>I</a:t>
            </a:r>
            <a:r>
              <a:rPr lang="en-US" sz="2004" b="0" i="0" spc="-42" baseline="0">
                <a:latin typeface="Arial"/>
              </a:rPr>
              <a:t>T</a:t>
            </a:r>
            <a:r>
              <a:rPr lang="en-US" sz="2004" b="0" i="0" spc="0" baseline="0">
                <a:latin typeface="Arial"/>
              </a:rPr>
              <a:t> environment</a:t>
            </a:r>
          </a:p>
        </p:txBody>
      </p:sp>
      <p:sp>
        <p:nvSpPr>
          <p:cNvPr id="730" name="Rectangle 730"/>
          <p:cNvSpPr/>
          <p:nvPr/>
        </p:nvSpPr>
        <p:spPr>
          <a:xfrm>
            <a:off x="2118105" y="2261044"/>
            <a:ext cx="8174867" cy="589329"/>
          </a:xfrm>
          <a:prstGeom prst="rect">
            <a:avLst/>
          </a:prstGeom>
        </p:spPr>
        <p:txBody>
          <a:bodyPr wrap="none" lIns="0" tIns="0" rIns="0" bIns="0" anchor="t">
            <a:spAutoFit/>
          </a:bodyPr>
          <a:lstStyle/>
          <a:p>
            <a:pPr marL="0"/>
            <a:r>
              <a:rPr lang="en-US" sz="2004" b="0" i="0" spc="654" baseline="0">
                <a:solidFill>
                  <a:srgbClr val="0D3857"/>
                </a:solidFill>
                <a:latin typeface="ArialMT"/>
              </a:rPr>
              <a:t>•</a:t>
            </a:r>
            <a:r>
              <a:rPr lang="en-US" sz="2004" b="0" i="0" spc="0" baseline="0">
                <a:latin typeface="Arial"/>
              </a:rPr>
              <a:t>Give</a:t>
            </a:r>
            <a:r>
              <a:rPr lang="en-US" sz="2004" b="0" i="0" spc="-10" baseline="0">
                <a:latin typeface="Arial"/>
              </a:rPr>
              <a:t> </a:t>
            </a:r>
            <a:r>
              <a:rPr lang="en-US" sz="2004" b="0" i="0" spc="0" baseline="0">
                <a:latin typeface="Arial"/>
              </a:rPr>
              <a:t>an</a:t>
            </a:r>
            <a:r>
              <a:rPr lang="en-US" sz="2004" b="0" i="0" spc="-14" baseline="0">
                <a:latin typeface="Arial"/>
              </a:rPr>
              <a:t> </a:t>
            </a:r>
            <a:r>
              <a:rPr lang="en-US" sz="2004" b="0" i="0" spc="0" baseline="0">
                <a:latin typeface="Arial"/>
              </a:rPr>
              <a:t>overall</a:t>
            </a:r>
            <a:r>
              <a:rPr lang="en-US" sz="2004" b="0" i="0" spc="-14" baseline="0">
                <a:latin typeface="Arial"/>
              </a:rPr>
              <a:t> </a:t>
            </a:r>
            <a:r>
              <a:rPr lang="en-US" sz="2004" b="0" i="0" spc="0" baseline="0">
                <a:latin typeface="Arial"/>
              </a:rPr>
              <a:t>program</a:t>
            </a:r>
            <a:r>
              <a:rPr lang="en-US" sz="2004" b="0" i="0" spc="-40" baseline="0">
                <a:latin typeface="Arial"/>
              </a:rPr>
              <a:t> </a:t>
            </a:r>
            <a:r>
              <a:rPr lang="en-US" sz="2004" b="0" i="0" spc="0" baseline="0">
                <a:latin typeface="Arial"/>
              </a:rPr>
              <a:t>structure</a:t>
            </a:r>
            <a:r>
              <a:rPr lang="en-US" sz="2004" b="0" i="0" spc="-44" baseline="0">
                <a:latin typeface="Arial"/>
              </a:rPr>
              <a:t> </a:t>
            </a:r>
            <a:r>
              <a:rPr lang="en-US" sz="2004" b="0" i="0" spc="0" baseline="0">
                <a:latin typeface="Arial"/>
              </a:rPr>
              <a:t>and</a:t>
            </a:r>
            <a:r>
              <a:rPr lang="en-US" sz="2004" b="0" i="0" spc="-12" baseline="0">
                <a:latin typeface="Arial"/>
              </a:rPr>
              <a:t> </a:t>
            </a:r>
            <a:r>
              <a:rPr lang="en-US" sz="2004" b="0" i="0" spc="0" baseline="0">
                <a:latin typeface="Arial"/>
              </a:rPr>
              <a:t>security</a:t>
            </a:r>
            <a:r>
              <a:rPr lang="en-US" sz="2004" b="0" i="0" spc="-42" baseline="0">
                <a:latin typeface="Arial"/>
              </a:rPr>
              <a:t> </a:t>
            </a:r>
            <a:r>
              <a:rPr lang="en-US" sz="2004" b="0" i="0" spc="0" baseline="0">
                <a:latin typeface="Arial"/>
              </a:rPr>
              <a:t>management</a:t>
            </a:r>
            <a:r>
              <a:rPr lang="en-US" sz="2004" b="0" i="0" spc="-44" baseline="0">
                <a:latin typeface="Arial"/>
              </a:rPr>
              <a:t> </a:t>
            </a:r>
            <a:r>
              <a:rPr lang="en-US" sz="2004" b="0" i="0" spc="0" baseline="0">
                <a:latin typeface="Arial"/>
              </a:rPr>
              <a:t>guidance </a:t>
            </a:r>
          </a:p>
          <a:p>
            <a:pPr marL="172085">
              <a:lnSpc>
                <a:spcPct val="90909"/>
              </a:lnSpc>
            </a:pPr>
            <a:r>
              <a:rPr lang="en-US" sz="2006" b="0" i="0" spc="0" baseline="0">
                <a:latin typeface="Arial"/>
              </a:rPr>
              <a:t>to</a:t>
            </a:r>
            <a:r>
              <a:rPr lang="en-US" sz="2006" b="0" i="0" spc="-24" baseline="0">
                <a:latin typeface="Arial"/>
              </a:rPr>
              <a:t> </a:t>
            </a:r>
            <a:r>
              <a:rPr lang="en-US" sz="2006" b="0" i="0" spc="0" baseline="0">
                <a:latin typeface="Arial"/>
              </a:rPr>
              <a:t>implement</a:t>
            </a:r>
            <a:r>
              <a:rPr lang="en-US" sz="2006" b="0" i="0" spc="-22" baseline="0">
                <a:latin typeface="Arial"/>
              </a:rPr>
              <a:t> </a:t>
            </a:r>
            <a:r>
              <a:rPr lang="en-US" sz="2006" b="0" i="0" spc="0" baseline="0">
                <a:latin typeface="Arial"/>
              </a:rPr>
              <a:t>and</a:t>
            </a:r>
            <a:r>
              <a:rPr lang="en-US" sz="2006" b="0" i="0" spc="-16" baseline="0">
                <a:latin typeface="Arial"/>
              </a:rPr>
              <a:t> </a:t>
            </a:r>
            <a:r>
              <a:rPr lang="en-US" sz="2006" b="0" i="0" spc="0" baseline="0">
                <a:latin typeface="Arial"/>
              </a:rPr>
              <a:t>main</a:t>
            </a:r>
            <a:r>
              <a:rPr lang="en-US" sz="2006" b="0" i="0" spc="-10" baseline="0">
                <a:latin typeface="Arial"/>
              </a:rPr>
              <a:t>t</a:t>
            </a:r>
            <a:r>
              <a:rPr lang="en-US" sz="2006" b="0" i="0" spc="0" baseline="0">
                <a:latin typeface="Arial"/>
              </a:rPr>
              <a:t>ain</a:t>
            </a:r>
            <a:r>
              <a:rPr lang="en-US" sz="2006" b="0" i="0" spc="-18" baseline="0">
                <a:latin typeface="Arial"/>
              </a:rPr>
              <a:t> </a:t>
            </a:r>
            <a:r>
              <a:rPr lang="en-US" sz="2006" b="0" i="0" spc="0" baseline="0">
                <a:latin typeface="Arial"/>
              </a:rPr>
              <a:t>an</a:t>
            </a:r>
            <a:r>
              <a:rPr lang="en-US" sz="2006" b="0" i="0" spc="-16" baseline="0">
                <a:latin typeface="Arial"/>
              </a:rPr>
              <a:t> </a:t>
            </a:r>
            <a:r>
              <a:rPr lang="en-US" sz="2006" b="0" i="0" spc="0" baseline="0">
                <a:latin typeface="Arial"/>
              </a:rPr>
              <a:t>e</a:t>
            </a:r>
            <a:r>
              <a:rPr lang="en-US" sz="2006" b="0" i="0" spc="-42" baseline="0">
                <a:latin typeface="Arial"/>
              </a:rPr>
              <a:t>f</a:t>
            </a:r>
            <a:r>
              <a:rPr lang="en-US" sz="2006" b="0" i="0" spc="0" baseline="0">
                <a:latin typeface="Arial"/>
              </a:rPr>
              <a:t>fective</a:t>
            </a:r>
            <a:r>
              <a:rPr lang="en-US" sz="2006" b="0" i="0" spc="-18" baseline="0">
                <a:latin typeface="Arial"/>
              </a:rPr>
              <a:t> </a:t>
            </a:r>
            <a:r>
              <a:rPr lang="en-US" sz="2006" b="0" i="0" spc="0" baseline="0">
                <a:latin typeface="Arial"/>
              </a:rPr>
              <a:t>securit</a:t>
            </a:r>
            <a:r>
              <a:rPr lang="en-US" sz="2006" b="0" i="0" spc="-10" baseline="0">
                <a:latin typeface="Arial"/>
              </a:rPr>
              <a:t>y</a:t>
            </a:r>
            <a:r>
              <a:rPr lang="en-US" sz="2006" b="0" i="0" spc="-30" baseline="0">
                <a:latin typeface="Arial"/>
              </a:rPr>
              <a:t> </a:t>
            </a:r>
            <a:r>
              <a:rPr lang="en-US" sz="2006" b="0" i="0" spc="0" baseline="0">
                <a:latin typeface="Arial"/>
              </a:rPr>
              <a:t>program</a:t>
            </a:r>
          </a:p>
        </p:txBody>
      </p:sp>
      <p:sp>
        <p:nvSpPr>
          <p:cNvPr id="731" name="Rectangle 731"/>
          <p:cNvSpPr/>
          <p:nvPr/>
        </p:nvSpPr>
        <p:spPr>
          <a:xfrm>
            <a:off x="1889505" y="3023298"/>
            <a:ext cx="7784760" cy="589072"/>
          </a:xfrm>
          <a:prstGeom prst="rect">
            <a:avLst/>
          </a:prstGeom>
        </p:spPr>
        <p:txBody>
          <a:bodyPr wrap="none" lIns="0" tIns="0" rIns="0" bIns="0" anchor="t">
            <a:spAutoFit/>
          </a:bodyPr>
          <a:lstStyle/>
          <a:p>
            <a:pPr marL="0"/>
            <a:r>
              <a:rPr lang="en-US" sz="2004" b="0" i="0" spc="654" baseline="0">
                <a:solidFill>
                  <a:srgbClr val="055C91"/>
                </a:solidFill>
                <a:latin typeface="ArialMT"/>
              </a:rPr>
              <a:t>•</a:t>
            </a:r>
            <a:r>
              <a:rPr lang="en-US" sz="2004" b="0" i="0" spc="-148" baseline="0">
                <a:latin typeface="Arial"/>
              </a:rPr>
              <a:t>V</a:t>
            </a:r>
            <a:r>
              <a:rPr lang="en-US" sz="2004" b="0" i="0" spc="0" baseline="0">
                <a:latin typeface="Arial"/>
              </a:rPr>
              <a:t>arious</a:t>
            </a:r>
            <a:r>
              <a:rPr lang="en-US" sz="2004" b="0" i="0" spc="-30" baseline="0">
                <a:latin typeface="Arial"/>
              </a:rPr>
              <a:t> </a:t>
            </a:r>
            <a:r>
              <a:rPr lang="en-US" sz="2004" b="0" i="0" spc="0" baseline="0">
                <a:latin typeface="Arial"/>
              </a:rPr>
              <a:t>frameworks</a:t>
            </a:r>
            <a:r>
              <a:rPr lang="en-US" sz="2004" b="0" i="0" spc="-18" baseline="0">
                <a:latin typeface="Arial"/>
              </a:rPr>
              <a:t>/</a:t>
            </a:r>
            <a:r>
              <a:rPr lang="en-US" sz="2004" b="0" i="0" spc="0" baseline="0">
                <a:latin typeface="Arial"/>
              </a:rPr>
              <a:t>arc</a:t>
            </a:r>
            <a:r>
              <a:rPr lang="en-US" sz="2004" b="0" i="0" spc="-10" baseline="0">
                <a:latin typeface="Arial"/>
              </a:rPr>
              <a:t>h</a:t>
            </a:r>
            <a:r>
              <a:rPr lang="en-US" sz="2004" b="0" i="0" spc="0" baseline="0">
                <a:latin typeface="Arial"/>
              </a:rPr>
              <a:t>itect</a:t>
            </a:r>
            <a:r>
              <a:rPr lang="en-US" sz="2004" b="0" i="0" spc="-14" baseline="0">
                <a:latin typeface="Arial"/>
              </a:rPr>
              <a:t>u</a:t>
            </a:r>
            <a:r>
              <a:rPr lang="en-US" sz="2004" b="0" i="0" spc="0" baseline="0">
                <a:latin typeface="Arial"/>
              </a:rPr>
              <a:t>res</a:t>
            </a:r>
            <a:r>
              <a:rPr lang="en-US" sz="2004" b="0" i="0" spc="-46" baseline="0">
                <a:latin typeface="Arial"/>
              </a:rPr>
              <a:t> </a:t>
            </a:r>
            <a:r>
              <a:rPr lang="en-US" sz="2004" b="0" i="0" spc="0" baseline="0">
                <a:latin typeface="Arial"/>
              </a:rPr>
              <a:t>are</a:t>
            </a:r>
            <a:r>
              <a:rPr lang="en-US" sz="2004" b="0" i="0" spc="-16" baseline="0">
                <a:latin typeface="Arial"/>
              </a:rPr>
              <a:t> </a:t>
            </a:r>
            <a:r>
              <a:rPr lang="en-US" sz="2004" b="0" i="0" spc="0" baseline="0">
                <a:latin typeface="Arial"/>
              </a:rPr>
              <a:t>specific</a:t>
            </a:r>
            <a:r>
              <a:rPr lang="en-US" sz="2004" b="0" i="0" spc="-24" baseline="0">
                <a:latin typeface="Arial"/>
              </a:rPr>
              <a:t> </a:t>
            </a:r>
            <a:r>
              <a:rPr lang="en-US" sz="2004" b="0" i="0" spc="0" baseline="0">
                <a:latin typeface="Arial"/>
              </a:rPr>
              <a:t>to</a:t>
            </a:r>
            <a:r>
              <a:rPr lang="en-US" sz="2004" b="0" i="0" spc="-20" baseline="0">
                <a:latin typeface="Arial"/>
              </a:rPr>
              <a:t> </a:t>
            </a:r>
            <a:r>
              <a:rPr lang="en-US" sz="2004" b="0" i="0" spc="0" baseline="0">
                <a:latin typeface="Arial"/>
              </a:rPr>
              <a:t>a particular</a:t>
            </a:r>
            <a:r>
              <a:rPr lang="en-US" sz="2004" b="0" i="0" spc="-36" baseline="0">
                <a:latin typeface="Arial"/>
              </a:rPr>
              <a:t> </a:t>
            </a:r>
            <a:r>
              <a:rPr lang="en-US" sz="2004" b="0" i="0" spc="0" baseline="0">
                <a:latin typeface="Arial"/>
              </a:rPr>
              <a:t>sector </a:t>
            </a:r>
          </a:p>
          <a:p>
            <a:pPr marL="172085">
              <a:lnSpc>
                <a:spcPct val="90909"/>
              </a:lnSpc>
            </a:pPr>
            <a:r>
              <a:rPr lang="en-US" sz="2004" b="0" i="0" spc="0" baseline="0">
                <a:latin typeface="Arial"/>
              </a:rPr>
              <a:t>(industry-sp</a:t>
            </a:r>
            <a:r>
              <a:rPr lang="en-US" sz="2004" b="0" i="0" spc="-14" baseline="0">
                <a:latin typeface="Arial"/>
              </a:rPr>
              <a:t>e</a:t>
            </a:r>
            <a:r>
              <a:rPr lang="en-US" sz="2004" b="0" i="0" spc="0" baseline="0">
                <a:latin typeface="Arial"/>
              </a:rPr>
              <a:t>cific</a:t>
            </a:r>
            <a:r>
              <a:rPr lang="en-US" sz="2004" b="0" i="0" spc="-36" baseline="0">
                <a:latin typeface="Arial"/>
              </a:rPr>
              <a:t> </a:t>
            </a:r>
            <a:r>
              <a:rPr lang="en-US" sz="2004" b="0" i="0" spc="0" baseline="0">
                <a:latin typeface="Arial"/>
              </a:rPr>
              <a:t>framework</a:t>
            </a:r>
            <a:r>
              <a:rPr lang="en-US" sz="2004" b="0" i="0" spc="-12" baseline="0">
                <a:latin typeface="Arial"/>
              </a:rPr>
              <a:t>s</a:t>
            </a:r>
            <a:r>
              <a:rPr lang="en-US" sz="2004" b="0" i="0" spc="0" baseline="0">
                <a:latin typeface="Arial"/>
              </a:rPr>
              <a:t>)</a:t>
            </a:r>
          </a:p>
        </p:txBody>
      </p:sp>
      <p:sp>
        <p:nvSpPr>
          <p:cNvPr id="732" name="Rectangle 732"/>
          <p:cNvSpPr/>
          <p:nvPr/>
        </p:nvSpPr>
        <p:spPr>
          <a:xfrm>
            <a:off x="2118105" y="3709098"/>
            <a:ext cx="3476235" cy="340531"/>
          </a:xfrm>
          <a:prstGeom prst="rect">
            <a:avLst/>
          </a:prstGeom>
        </p:spPr>
        <p:txBody>
          <a:bodyPr wrap="none" lIns="0" tIns="0" rIns="0" bIns="0">
            <a:spAutoFit/>
          </a:bodyPr>
          <a:lstStyle/>
          <a:p>
            <a:pPr marL="0"/>
            <a:r>
              <a:rPr lang="en-US" sz="2004" b="0" i="0" spc="654" baseline="0">
                <a:solidFill>
                  <a:srgbClr val="0D3857"/>
                </a:solidFill>
                <a:latin typeface="ArialMT"/>
              </a:rPr>
              <a:t>•</a:t>
            </a:r>
            <a:r>
              <a:rPr lang="en-US" sz="2004" b="0" i="0" spc="0" baseline="0">
                <a:latin typeface="Arial"/>
              </a:rPr>
              <a:t>Such</a:t>
            </a:r>
            <a:r>
              <a:rPr lang="en-US" sz="2004" b="0" i="0" spc="-12" baseline="0">
                <a:latin typeface="Arial"/>
              </a:rPr>
              <a:t> </a:t>
            </a:r>
            <a:r>
              <a:rPr lang="en-US" sz="2004" b="0" i="0" spc="0" baseline="0">
                <a:latin typeface="Arial"/>
              </a:rPr>
              <a:t>as</a:t>
            </a:r>
            <a:r>
              <a:rPr lang="en-US" sz="2004" b="0" i="0" spc="-18" baseline="0">
                <a:latin typeface="Arial"/>
              </a:rPr>
              <a:t> </a:t>
            </a:r>
            <a:r>
              <a:rPr lang="en-US" sz="2004" b="0" i="0" spc="0" baseline="0">
                <a:latin typeface="Arial"/>
              </a:rPr>
              <a:t>the</a:t>
            </a:r>
            <a:r>
              <a:rPr lang="en-US" sz="2004" b="0" i="0" spc="-18" baseline="0">
                <a:latin typeface="Arial"/>
              </a:rPr>
              <a:t> </a:t>
            </a:r>
            <a:r>
              <a:rPr lang="en-US" sz="2004" b="0" i="0" spc="0" baseline="0">
                <a:latin typeface="Arial"/>
              </a:rPr>
              <a:t>financial</a:t>
            </a:r>
            <a:r>
              <a:rPr lang="en-US" sz="2004" b="0" i="0" spc="-18" baseline="0">
                <a:latin typeface="Arial"/>
              </a:rPr>
              <a:t> </a:t>
            </a:r>
            <a:r>
              <a:rPr lang="en-US" sz="2004" b="0" i="0" spc="0" baseline="0">
                <a:latin typeface="Arial"/>
              </a:rPr>
              <a:t>industry</a:t>
            </a:r>
          </a:p>
        </p:txBody>
      </p:sp>
      <p:sp>
        <p:nvSpPr>
          <p:cNvPr id="733" name="Rectangle 733"/>
          <p:cNvSpPr/>
          <p:nvPr/>
        </p:nvSpPr>
        <p:spPr>
          <a:xfrm>
            <a:off x="1889505" y="4166679"/>
            <a:ext cx="5313827" cy="629981"/>
          </a:xfrm>
          <a:prstGeom prst="rect">
            <a:avLst/>
          </a:prstGeom>
        </p:spPr>
        <p:txBody>
          <a:bodyPr wrap="none" lIns="0" tIns="0" rIns="0" bIns="0" anchor="t">
            <a:spAutoFit/>
          </a:bodyPr>
          <a:lstStyle/>
          <a:p>
            <a:pPr marL="0"/>
            <a:r>
              <a:rPr lang="en-US" sz="2004" b="0" i="0" spc="654" baseline="0">
                <a:solidFill>
                  <a:srgbClr val="055C91"/>
                </a:solidFill>
                <a:latin typeface="ArialMT"/>
              </a:rPr>
              <a:t>•</a:t>
            </a:r>
            <a:r>
              <a:rPr lang="en-US" sz="2004" b="0" i="0" spc="0" baseline="0">
                <a:latin typeface="Arial"/>
              </a:rPr>
              <a:t>Some</a:t>
            </a:r>
            <a:r>
              <a:rPr lang="en-US" sz="2004" b="0" i="0" spc="-20" baseline="0">
                <a:latin typeface="Arial"/>
              </a:rPr>
              <a:t> </a:t>
            </a:r>
            <a:r>
              <a:rPr lang="en-US" sz="2004" b="0" i="0" spc="0" baseline="0">
                <a:latin typeface="Arial"/>
              </a:rPr>
              <a:t>frameworks/</a:t>
            </a:r>
            <a:r>
              <a:rPr lang="en-US" sz="2004" b="0" i="0" spc="-16" baseline="0">
                <a:latin typeface="Arial"/>
              </a:rPr>
              <a:t>a</a:t>
            </a:r>
            <a:r>
              <a:rPr lang="en-US" sz="2004" b="0" i="0" spc="0" baseline="0">
                <a:latin typeface="Arial"/>
              </a:rPr>
              <a:t>rchi</a:t>
            </a:r>
            <a:r>
              <a:rPr lang="en-US" sz="2004" b="0" i="0" spc="-10" baseline="0">
                <a:latin typeface="Arial"/>
              </a:rPr>
              <a:t>t</a:t>
            </a:r>
            <a:r>
              <a:rPr lang="en-US" sz="2004" b="0" i="0" spc="0" baseline="0">
                <a:latin typeface="Arial"/>
              </a:rPr>
              <a:t>ect</a:t>
            </a:r>
            <a:r>
              <a:rPr lang="en-US" sz="2004" b="0" i="0" spc="-16" baseline="0">
                <a:latin typeface="Arial"/>
              </a:rPr>
              <a:t>u</a:t>
            </a:r>
            <a:r>
              <a:rPr lang="en-US" sz="2004" b="0" i="0" spc="0" baseline="0">
                <a:latin typeface="Arial"/>
              </a:rPr>
              <a:t>res</a:t>
            </a:r>
            <a:r>
              <a:rPr lang="en-US" sz="2004" b="0" i="0" spc="-52" baseline="0">
                <a:latin typeface="Arial"/>
              </a:rPr>
              <a:t> </a:t>
            </a:r>
            <a:r>
              <a:rPr lang="en-US" sz="2004" b="0" i="0" spc="0" baseline="0">
                <a:latin typeface="Arial"/>
              </a:rPr>
              <a:t>are</a:t>
            </a:r>
            <a:r>
              <a:rPr lang="en-US" sz="2004" b="0" i="0" spc="-16" baseline="0">
                <a:latin typeface="Arial"/>
              </a:rPr>
              <a:t> </a:t>
            </a:r>
            <a:r>
              <a:rPr lang="en-US" sz="2004" b="0" i="0" spc="0" baseline="0">
                <a:latin typeface="Arial"/>
              </a:rPr>
              <a:t>domestic</a:t>
            </a:r>
          </a:p>
          <a:p>
            <a:pPr marL="228600">
              <a:lnSpc>
                <a:spcPct val="113636"/>
              </a:lnSpc>
            </a:pPr>
            <a:r>
              <a:rPr lang="en-US" sz="2000" b="0" i="0" spc="654" baseline="0">
                <a:solidFill>
                  <a:srgbClr val="0D3857"/>
                </a:solidFill>
                <a:latin typeface="ArialMT"/>
              </a:rPr>
              <a:t>•</a:t>
            </a:r>
            <a:r>
              <a:rPr lang="en-US" sz="2000" b="0" i="0" spc="0" baseline="0">
                <a:latin typeface="Arial"/>
              </a:rPr>
              <a:t>While </a:t>
            </a:r>
            <a:r>
              <a:rPr lang="en-US" sz="2000">
                <a:latin typeface="Arial"/>
              </a:rPr>
              <a:t>others</a:t>
            </a:r>
            <a:r>
              <a:rPr lang="en-US" sz="2000" b="0" i="0" spc="-12" baseline="0">
                <a:latin typeface="Arial"/>
              </a:rPr>
              <a:t> </a:t>
            </a:r>
            <a:r>
              <a:rPr lang="en-US" sz="2000" b="0" i="0" spc="0" baseline="0">
                <a:latin typeface="Arial"/>
              </a:rPr>
              <a:t>are</a:t>
            </a:r>
            <a:r>
              <a:rPr lang="en-US" sz="2000" b="0" i="0" spc="-28" baseline="0">
                <a:latin typeface="Arial"/>
              </a:rPr>
              <a:t> </a:t>
            </a:r>
            <a:r>
              <a:rPr lang="en-US" sz="2000" b="0" i="0" spc="0" baseline="0">
                <a:latin typeface="Arial"/>
              </a:rPr>
              <a:t>world</a:t>
            </a:r>
            <a:r>
              <a:rPr lang="en-US" sz="2000" b="0" i="0" spc="-12" baseline="0">
                <a:latin typeface="Arial"/>
              </a:rPr>
              <a:t> </a:t>
            </a:r>
            <a:r>
              <a:rPr lang="en-US" sz="2000" b="0" i="0" spc="0" baseline="0">
                <a:latin typeface="Arial"/>
              </a:rPr>
              <a:t>wide</a:t>
            </a:r>
          </a:p>
        </p:txBody>
      </p:sp>
      <p:sp>
        <p:nvSpPr>
          <p:cNvPr id="734" name="Rectangle 734"/>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Freeform 735"/>
          <p:cNvSpPr/>
          <p:nvPr/>
        </p:nvSpPr>
        <p:spPr>
          <a:xfrm>
            <a:off x="0" y="0"/>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36" name="Picture 10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737" name="Picture 1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738" name="Picture 1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739" name="Picture 1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740" name="Rectangle 740"/>
          <p:cNvSpPr/>
          <p:nvPr/>
        </p:nvSpPr>
        <p:spPr>
          <a:xfrm>
            <a:off x="11390121" y="6559220"/>
            <a:ext cx="103584" cy="122528"/>
          </a:xfrm>
          <a:prstGeom prst="rect">
            <a:avLst/>
          </a:prstGeom>
        </p:spPr>
        <p:txBody>
          <a:bodyPr wrap="none" lIns="0" tIns="0" rIns="0" bIns="0">
            <a:spAutoFit/>
          </a:bodyPr>
          <a:lstStyle/>
          <a:p>
            <a:pPr marL="0"/>
            <a:r>
              <a:rPr lang="en-US" sz="803" b="0" i="0" spc="0" baseline="0">
                <a:solidFill>
                  <a:srgbClr val="898989"/>
                </a:solidFill>
                <a:latin typeface="Calibri"/>
              </a:rPr>
              <a:t>37</a:t>
            </a:r>
          </a:p>
        </p:txBody>
      </p:sp>
      <p:sp>
        <p:nvSpPr>
          <p:cNvPr id="741" name="Rectangle 741"/>
          <p:cNvSpPr/>
          <p:nvPr/>
        </p:nvSpPr>
        <p:spPr>
          <a:xfrm>
            <a:off x="2286254" y="254523"/>
            <a:ext cx="4328926" cy="475112"/>
          </a:xfrm>
          <a:prstGeom prst="rect">
            <a:avLst/>
          </a:prstGeom>
        </p:spPr>
        <p:txBody>
          <a:bodyPr wrap="none" lIns="0" tIns="0" rIns="0" bIns="0">
            <a:spAutoFit/>
          </a:bodyPr>
          <a:lstStyle/>
          <a:p>
            <a:pPr marL="0"/>
            <a:r>
              <a:rPr lang="en-US" sz="2795" b="1" i="0" spc="0" baseline="0">
                <a:solidFill>
                  <a:srgbClr val="0080A9"/>
                </a:solidFill>
                <a:latin typeface="Arial"/>
              </a:rPr>
              <a:t>Chapter Summar</a:t>
            </a:r>
            <a:r>
              <a:rPr lang="en-US" sz="2795" b="1" i="0" spc="-25" baseline="0">
                <a:solidFill>
                  <a:srgbClr val="0080A9"/>
                </a:solidFill>
                <a:latin typeface="Arial"/>
              </a:rPr>
              <a:t>y</a:t>
            </a:r>
            <a:r>
              <a:rPr lang="en-US" sz="2795" b="1" i="0" spc="0" baseline="0">
                <a:solidFill>
                  <a:srgbClr val="0080A9"/>
                </a:solidFill>
                <a:latin typeface="Arial"/>
              </a:rPr>
              <a:t> (1 of 2)</a:t>
            </a:r>
          </a:p>
        </p:txBody>
      </p:sp>
      <p:sp>
        <p:nvSpPr>
          <p:cNvPr id="742" name="Rectangle 742"/>
          <p:cNvSpPr/>
          <p:nvPr/>
        </p:nvSpPr>
        <p:spPr>
          <a:xfrm>
            <a:off x="1889505" y="1499044"/>
            <a:ext cx="8005461" cy="681533"/>
          </a:xfrm>
          <a:prstGeom prst="rect">
            <a:avLst/>
          </a:prstGeom>
        </p:spPr>
        <p:txBody>
          <a:bodyPr wrap="none" lIns="0" tIns="0" rIns="0" bIns="0" anchor="t">
            <a:spAutoFit/>
          </a:bodyPr>
          <a:lstStyle/>
          <a:p>
            <a:pPr marL="0"/>
            <a:r>
              <a:rPr lang="en-US" sz="2004" b="0" i="0" spc="654" baseline="0">
                <a:solidFill>
                  <a:srgbClr val="055C91"/>
                </a:solidFill>
                <a:latin typeface="ArialMT"/>
              </a:rPr>
              <a:t>•</a:t>
            </a:r>
            <a:r>
              <a:rPr lang="en-US" sz="2004" b="0" i="0" spc="0" baseline="0">
                <a:latin typeface="Arial"/>
              </a:rPr>
              <a:t>Information</a:t>
            </a:r>
            <a:r>
              <a:rPr lang="en-US" sz="2004" b="0" i="0" spc="-44" baseline="0">
                <a:latin typeface="Arial"/>
              </a:rPr>
              <a:t> </a:t>
            </a:r>
            <a:r>
              <a:rPr lang="en-US" sz="2004" b="0" i="0" spc="0" baseline="0">
                <a:latin typeface="Arial"/>
              </a:rPr>
              <a:t>security</a:t>
            </a:r>
            <a:r>
              <a:rPr lang="en-US" sz="2004" b="0" i="0" spc="-30" baseline="0">
                <a:latin typeface="Arial"/>
              </a:rPr>
              <a:t> </a:t>
            </a:r>
            <a:r>
              <a:rPr lang="en-US" sz="2004" b="0" i="0" spc="0" baseline="0">
                <a:latin typeface="Arial"/>
              </a:rPr>
              <a:t>attacks</a:t>
            </a:r>
            <a:r>
              <a:rPr lang="en-US" sz="2004" b="0" i="0" spc="-42" baseline="0">
                <a:latin typeface="Arial"/>
              </a:rPr>
              <a:t> </a:t>
            </a:r>
            <a:r>
              <a:rPr lang="en-US" sz="2004" b="0" i="0" spc="0" baseline="0">
                <a:latin typeface="Arial"/>
              </a:rPr>
              <a:t>have</a:t>
            </a:r>
            <a:r>
              <a:rPr lang="en-US" sz="2004" b="0" i="0" spc="-18" baseline="0">
                <a:latin typeface="Arial"/>
              </a:rPr>
              <a:t> </a:t>
            </a:r>
            <a:r>
              <a:rPr lang="en-US" sz="2004" b="0" i="0" spc="0" baseline="0">
                <a:latin typeface="Arial"/>
              </a:rPr>
              <a:t>grown</a:t>
            </a:r>
            <a:r>
              <a:rPr lang="en-US" sz="2004" b="0" i="0" spc="-28" baseline="0">
                <a:latin typeface="Arial"/>
              </a:rPr>
              <a:t> </a:t>
            </a:r>
            <a:r>
              <a:rPr lang="en-US" sz="2004" b="0" i="0" spc="0" baseline="0">
                <a:latin typeface="Arial"/>
              </a:rPr>
              <a:t>exponentially in</a:t>
            </a:r>
            <a:r>
              <a:rPr lang="en-US" sz="2004" b="0" i="0" spc="-10" baseline="0">
                <a:latin typeface="Arial"/>
              </a:rPr>
              <a:t> </a:t>
            </a:r>
            <a:r>
              <a:rPr lang="en-US" sz="2004" b="0" i="0" spc="0" baseline="0">
                <a:latin typeface="Arial"/>
              </a:rPr>
              <a:t>recent</a:t>
            </a:r>
            <a:r>
              <a:rPr lang="en-US" sz="2004" b="0" i="0" spc="-44" baseline="0">
                <a:latin typeface="Arial"/>
              </a:rPr>
              <a:t> </a:t>
            </a:r>
            <a:r>
              <a:rPr lang="en-US" sz="2004" b="0" i="0" spc="0" baseline="0">
                <a:latin typeface="Arial"/>
              </a:rPr>
              <a:t>years</a:t>
            </a:r>
          </a:p>
          <a:p>
            <a:pPr marL="0">
              <a:lnSpc>
                <a:spcPct val="136363"/>
              </a:lnSpc>
            </a:pPr>
            <a:r>
              <a:rPr lang="en-US" sz="2004" b="0" i="0" spc="654" baseline="0">
                <a:solidFill>
                  <a:srgbClr val="055C91"/>
                </a:solidFill>
                <a:latin typeface="ArialMT"/>
              </a:rPr>
              <a:t>•</a:t>
            </a:r>
            <a:r>
              <a:rPr lang="en-US" sz="2004" b="0" i="0" spc="0" baseline="0">
                <a:latin typeface="Arial"/>
              </a:rPr>
              <a:t>There</a:t>
            </a:r>
            <a:r>
              <a:rPr lang="en-US" sz="2004" b="0" i="0" spc="-28" baseline="0">
                <a:latin typeface="Arial"/>
              </a:rPr>
              <a:t> </a:t>
            </a:r>
            <a:r>
              <a:rPr lang="en-US" sz="2004" b="0" i="0" spc="0" baseline="0">
                <a:latin typeface="Arial"/>
              </a:rPr>
              <a:t>are</a:t>
            </a:r>
            <a:r>
              <a:rPr lang="en-US" sz="2004" b="0" i="0" spc="-16" baseline="0">
                <a:latin typeface="Arial"/>
              </a:rPr>
              <a:t> </a:t>
            </a:r>
            <a:r>
              <a:rPr lang="en-US" sz="2004" b="0" i="0" spc="0" baseline="0">
                <a:latin typeface="Arial"/>
              </a:rPr>
              <a:t>many</a:t>
            </a:r>
            <a:r>
              <a:rPr lang="en-US" sz="2004" b="0" i="0" spc="-20" baseline="0">
                <a:latin typeface="Arial"/>
              </a:rPr>
              <a:t> </a:t>
            </a:r>
            <a:r>
              <a:rPr lang="en-US" sz="2004" b="0" i="0" spc="0" baseline="0">
                <a:latin typeface="Arial"/>
              </a:rPr>
              <a:t>reasons</a:t>
            </a:r>
            <a:r>
              <a:rPr lang="en-US" sz="2004" b="0" i="0" spc="-54" baseline="0">
                <a:latin typeface="Arial"/>
              </a:rPr>
              <a:t> </a:t>
            </a:r>
            <a:r>
              <a:rPr lang="en-US" sz="2004" b="0" i="0" spc="0" baseline="0">
                <a:latin typeface="Arial"/>
              </a:rPr>
              <a:t>for</a:t>
            </a:r>
            <a:r>
              <a:rPr lang="en-US" sz="2004" b="0" i="0" spc="-16" baseline="0">
                <a:latin typeface="Arial"/>
              </a:rPr>
              <a:t> </a:t>
            </a:r>
            <a:r>
              <a:rPr lang="en-US" sz="2004" b="0" i="0" spc="0" baseline="0">
                <a:latin typeface="Arial"/>
              </a:rPr>
              <a:t>the</a:t>
            </a:r>
            <a:r>
              <a:rPr lang="en-US" sz="2004" b="0" i="0" spc="-18" baseline="0">
                <a:latin typeface="Arial"/>
              </a:rPr>
              <a:t> </a:t>
            </a:r>
            <a:r>
              <a:rPr lang="en-US" sz="2004" b="0" i="0" spc="0" baseline="0">
                <a:latin typeface="Arial"/>
              </a:rPr>
              <a:t>high number</a:t>
            </a:r>
            <a:r>
              <a:rPr lang="en-US" sz="2004" b="0" i="0" spc="-42" baseline="0">
                <a:latin typeface="Arial"/>
              </a:rPr>
              <a:t> </a:t>
            </a:r>
            <a:r>
              <a:rPr lang="en-US" sz="2004" b="0" i="0" spc="0" baseline="0">
                <a:latin typeface="Arial"/>
              </a:rPr>
              <a:t>of</a:t>
            </a:r>
            <a:r>
              <a:rPr lang="en-US" sz="2004" b="0" i="0" spc="-20" baseline="0">
                <a:latin typeface="Arial"/>
              </a:rPr>
              <a:t> </a:t>
            </a:r>
            <a:r>
              <a:rPr lang="en-US" sz="2004" b="0" i="0" spc="0" baseline="0">
                <a:latin typeface="Arial"/>
              </a:rPr>
              <a:t>success</a:t>
            </a:r>
            <a:r>
              <a:rPr lang="en-US" sz="2004" b="0" i="0" spc="-12" baseline="0">
                <a:latin typeface="Arial"/>
              </a:rPr>
              <a:t>f</a:t>
            </a:r>
            <a:r>
              <a:rPr lang="en-US" sz="2004" b="0" i="0" spc="0" baseline="0">
                <a:latin typeface="Arial"/>
              </a:rPr>
              <a:t>ul</a:t>
            </a:r>
            <a:r>
              <a:rPr lang="en-US" sz="2004" b="0" i="0" spc="-40" baseline="0">
                <a:latin typeface="Arial"/>
              </a:rPr>
              <a:t> </a:t>
            </a:r>
            <a:r>
              <a:rPr lang="en-US" sz="2004" b="0" i="0" spc="0" baseline="0">
                <a:latin typeface="Arial"/>
              </a:rPr>
              <a:t>attacks</a:t>
            </a:r>
          </a:p>
        </p:txBody>
      </p:sp>
      <p:sp>
        <p:nvSpPr>
          <p:cNvPr id="743" name="Rectangle 743"/>
          <p:cNvSpPr/>
          <p:nvPr/>
        </p:nvSpPr>
        <p:spPr>
          <a:xfrm>
            <a:off x="1889505" y="2413100"/>
            <a:ext cx="5184730" cy="340938"/>
          </a:xfrm>
          <a:prstGeom prst="rect">
            <a:avLst/>
          </a:prstGeom>
        </p:spPr>
        <p:txBody>
          <a:bodyPr wrap="none" lIns="0" tIns="0" rIns="0" bIns="0">
            <a:spAutoFit/>
          </a:bodyPr>
          <a:lstStyle/>
          <a:p>
            <a:pPr marL="0"/>
            <a:r>
              <a:rPr lang="en-US" sz="2006" b="0" i="0" spc="653" baseline="0">
                <a:solidFill>
                  <a:srgbClr val="055C91"/>
                </a:solidFill>
                <a:latin typeface="ArialMT"/>
              </a:rPr>
              <a:t>•</a:t>
            </a:r>
            <a:r>
              <a:rPr lang="en-US" sz="2006" b="0" i="0" spc="0" baseline="0">
                <a:latin typeface="Arial"/>
              </a:rPr>
              <a:t>It</a:t>
            </a:r>
            <a:r>
              <a:rPr lang="en-US" sz="2006" b="0" i="0" spc="-17" baseline="0">
                <a:latin typeface="Arial"/>
              </a:rPr>
              <a:t> </a:t>
            </a:r>
            <a:r>
              <a:rPr lang="en-US" sz="2006" b="0" i="0" spc="0" baseline="0">
                <a:latin typeface="ArialMT"/>
              </a:rPr>
              <a:t>is di</a:t>
            </a:r>
            <a:r>
              <a:rPr lang="en-US" sz="2006" b="0" i="0" spc="-46" baseline="0">
                <a:latin typeface="ArialMT"/>
              </a:rPr>
              <a:t>f</a:t>
            </a:r>
            <a:r>
              <a:rPr lang="en-US" sz="2006" b="0" i="0" spc="0" baseline="0">
                <a:latin typeface="ArialMT"/>
              </a:rPr>
              <a:t>ficult to</a:t>
            </a:r>
            <a:r>
              <a:rPr lang="en-US" sz="2006" b="0" i="0" spc="-24" baseline="0">
                <a:latin typeface="ArialMT"/>
              </a:rPr>
              <a:t> </a:t>
            </a:r>
            <a:r>
              <a:rPr lang="en-US" sz="2006" b="0" i="0" spc="0" baseline="0">
                <a:latin typeface="ArialMT"/>
              </a:rPr>
              <a:t>defend</a:t>
            </a:r>
            <a:r>
              <a:rPr lang="en-US" sz="2006" b="0" i="0" spc="-34" baseline="0">
                <a:latin typeface="ArialMT"/>
              </a:rPr>
              <a:t> </a:t>
            </a:r>
            <a:r>
              <a:rPr lang="en-US" sz="2006" b="0" i="0" spc="0" baseline="0">
                <a:latin typeface="ArialMT"/>
              </a:rPr>
              <a:t>against</a:t>
            </a:r>
            <a:r>
              <a:rPr lang="en-US" sz="2006" b="0" i="0" spc="-18" baseline="0">
                <a:latin typeface="ArialMT"/>
              </a:rPr>
              <a:t> </a:t>
            </a:r>
            <a:r>
              <a:rPr lang="en-US" sz="2006" b="0" i="0" spc="0" baseline="0">
                <a:latin typeface="ArialMT"/>
              </a:rPr>
              <a:t>toda</a:t>
            </a:r>
            <a:r>
              <a:rPr lang="en-US" sz="2006" b="0" i="0" spc="-12" baseline="0">
                <a:latin typeface="ArialMT"/>
              </a:rPr>
              <a:t>y</a:t>
            </a:r>
            <a:r>
              <a:rPr lang="en-US" sz="2006" b="0" i="0" spc="-38" baseline="0">
                <a:latin typeface="ArialMT"/>
              </a:rPr>
              <a:t>’</a:t>
            </a:r>
            <a:r>
              <a:rPr lang="en-US" sz="2006" b="0" i="0" spc="0" baseline="0">
                <a:latin typeface="ArialMT"/>
              </a:rPr>
              <a:t>s</a:t>
            </a:r>
            <a:r>
              <a:rPr lang="en-US" sz="2006" b="0" i="0" spc="-12" baseline="0">
                <a:latin typeface="ArialMT"/>
              </a:rPr>
              <a:t> </a:t>
            </a:r>
            <a:r>
              <a:rPr lang="en-US" sz="2006" b="0" i="0" spc="0" baseline="0">
                <a:latin typeface="ArialMT"/>
              </a:rPr>
              <a:t>at</a:t>
            </a:r>
            <a:r>
              <a:rPr lang="en-US" sz="2006" b="0" i="0" spc="-12" baseline="0">
                <a:latin typeface="ArialMT"/>
              </a:rPr>
              <a:t>t</a:t>
            </a:r>
            <a:r>
              <a:rPr lang="en-US" sz="2006" b="0" i="0" spc="0" baseline="0">
                <a:latin typeface="ArialMT"/>
              </a:rPr>
              <a:t>acks</a:t>
            </a:r>
          </a:p>
        </p:txBody>
      </p:sp>
      <p:sp>
        <p:nvSpPr>
          <p:cNvPr id="744" name="Rectangle 744"/>
          <p:cNvSpPr/>
          <p:nvPr/>
        </p:nvSpPr>
        <p:spPr>
          <a:xfrm>
            <a:off x="1889505" y="2870898"/>
            <a:ext cx="8095300" cy="340531"/>
          </a:xfrm>
          <a:prstGeom prst="rect">
            <a:avLst/>
          </a:prstGeom>
        </p:spPr>
        <p:txBody>
          <a:bodyPr wrap="none" lIns="0" tIns="0" rIns="0" bIns="0">
            <a:spAutoFit/>
          </a:bodyPr>
          <a:lstStyle/>
          <a:p>
            <a:pPr marL="0"/>
            <a:r>
              <a:rPr lang="en-US" sz="2004" b="0" i="0" spc="654" baseline="0">
                <a:solidFill>
                  <a:srgbClr val="055C91"/>
                </a:solidFill>
                <a:latin typeface="ArialMT"/>
              </a:rPr>
              <a:t>•</a:t>
            </a:r>
            <a:r>
              <a:rPr lang="en-US" sz="2004" b="0" i="0" spc="0" baseline="0">
                <a:latin typeface="ArialMT"/>
              </a:rPr>
              <a:t>Information</a:t>
            </a:r>
            <a:r>
              <a:rPr lang="en-US" sz="2004" b="0" i="0" spc="-44" baseline="0">
                <a:latin typeface="ArialMT"/>
              </a:rPr>
              <a:t> </a:t>
            </a:r>
            <a:r>
              <a:rPr lang="en-US" sz="2004" b="0" i="0" spc="0" baseline="0">
                <a:latin typeface="ArialMT"/>
              </a:rPr>
              <a:t>security</a:t>
            </a:r>
            <a:r>
              <a:rPr lang="en-US" sz="2004" b="0" i="0" spc="-30" baseline="0">
                <a:latin typeface="ArialMT"/>
              </a:rPr>
              <a:t> </a:t>
            </a:r>
            <a:r>
              <a:rPr lang="en-US" sz="2004" b="0" i="0" spc="0" baseline="0">
                <a:latin typeface="ArialMT"/>
              </a:rPr>
              <a:t>protects</a:t>
            </a:r>
            <a:r>
              <a:rPr lang="en-US" sz="2004" b="0" i="0" spc="-48" baseline="0">
                <a:latin typeface="ArialMT"/>
              </a:rPr>
              <a:t> </a:t>
            </a:r>
            <a:r>
              <a:rPr lang="en-US" sz="2004" b="0" i="0" spc="0" baseline="0">
                <a:latin typeface="ArialMT"/>
              </a:rPr>
              <a:t>information</a:t>
            </a:r>
            <a:r>
              <a:rPr lang="en-US" sz="2004" b="0" i="0" spc="-36" baseline="0">
                <a:latin typeface="ArialMT"/>
              </a:rPr>
              <a:t>’</a:t>
            </a:r>
            <a:r>
              <a:rPr lang="en-US" sz="2004" b="0" i="0" spc="0" baseline="0">
                <a:latin typeface="ArialMT"/>
              </a:rPr>
              <a:t>s</a:t>
            </a:r>
            <a:r>
              <a:rPr lang="en-US" sz="2004" b="0" i="0" spc="-24" baseline="0">
                <a:latin typeface="ArialMT"/>
              </a:rPr>
              <a:t> </a:t>
            </a:r>
            <a:r>
              <a:rPr lang="en-US" sz="2004" b="0" i="0" spc="0" baseline="0">
                <a:latin typeface="ArialMT"/>
              </a:rPr>
              <a:t>integrit</a:t>
            </a:r>
            <a:r>
              <a:rPr lang="en-US" sz="2004" b="0" i="0" spc="-152" baseline="0">
                <a:latin typeface="ArialMT"/>
              </a:rPr>
              <a:t>y</a:t>
            </a:r>
            <a:r>
              <a:rPr lang="en-US" sz="2004" b="0" i="0" spc="0" baseline="0">
                <a:latin typeface="ArialMT"/>
              </a:rPr>
              <a:t>,</a:t>
            </a:r>
            <a:r>
              <a:rPr lang="en-US" sz="2004" b="0" i="0" spc="-22" baseline="0">
                <a:latin typeface="ArialMT"/>
              </a:rPr>
              <a:t> </a:t>
            </a:r>
            <a:r>
              <a:rPr lang="en-US" sz="2004" b="0" i="0" spc="0" baseline="0">
                <a:latin typeface="ArialMT"/>
              </a:rPr>
              <a:t>confidentiali</a:t>
            </a:r>
            <a:r>
              <a:rPr lang="en-US" sz="2004" b="0" i="0" spc="-10" baseline="0">
                <a:latin typeface="ArialMT"/>
              </a:rPr>
              <a:t>t</a:t>
            </a:r>
            <a:r>
              <a:rPr lang="en-US" sz="2004" b="0" i="0" spc="-150" baseline="0">
                <a:latin typeface="ArialMT"/>
              </a:rPr>
              <a:t>y</a:t>
            </a:r>
            <a:r>
              <a:rPr lang="en-US" sz="2004" b="0" i="0" spc="0" baseline="0">
                <a:latin typeface="ArialMT"/>
              </a:rPr>
              <a:t>,</a:t>
            </a:r>
            <a:r>
              <a:rPr lang="en-US" sz="2004" b="0" i="0" spc="-34" baseline="0">
                <a:latin typeface="ArialMT"/>
              </a:rPr>
              <a:t> </a:t>
            </a:r>
            <a:r>
              <a:rPr lang="en-US" sz="2004" b="0" i="0" spc="0" baseline="0">
                <a:latin typeface="ArialMT"/>
              </a:rPr>
              <a:t>and </a:t>
            </a:r>
          </a:p>
        </p:txBody>
      </p:sp>
      <p:sp>
        <p:nvSpPr>
          <p:cNvPr id="745" name="Rectangle 745"/>
          <p:cNvSpPr/>
          <p:nvPr/>
        </p:nvSpPr>
        <p:spPr>
          <a:xfrm>
            <a:off x="2061717" y="3175698"/>
            <a:ext cx="1243526" cy="340531"/>
          </a:xfrm>
          <a:prstGeom prst="rect">
            <a:avLst/>
          </a:prstGeom>
        </p:spPr>
        <p:txBody>
          <a:bodyPr wrap="none" lIns="0" tIns="0" rIns="0" bIns="0">
            <a:spAutoFit/>
          </a:bodyPr>
          <a:lstStyle/>
          <a:p>
            <a:pPr marL="0"/>
            <a:r>
              <a:rPr lang="en-US" sz="2004" b="0" i="0" spc="0" baseline="0">
                <a:latin typeface="Arial"/>
              </a:rPr>
              <a:t>availability:</a:t>
            </a:r>
          </a:p>
        </p:txBody>
      </p:sp>
      <p:sp>
        <p:nvSpPr>
          <p:cNvPr id="746" name="Rectangle 746"/>
          <p:cNvSpPr/>
          <p:nvPr/>
        </p:nvSpPr>
        <p:spPr>
          <a:xfrm>
            <a:off x="2118105" y="3556698"/>
            <a:ext cx="6960110" cy="655436"/>
          </a:xfrm>
          <a:prstGeom prst="rect">
            <a:avLst/>
          </a:prstGeom>
        </p:spPr>
        <p:txBody>
          <a:bodyPr wrap="none" lIns="0" tIns="0" rIns="0" bIns="0" anchor="t">
            <a:spAutoFit/>
          </a:bodyPr>
          <a:lstStyle/>
          <a:p>
            <a:pPr marL="0"/>
            <a:r>
              <a:rPr lang="en-US" sz="2004" b="0" i="0" spc="654" baseline="0">
                <a:solidFill>
                  <a:srgbClr val="0D3857"/>
                </a:solidFill>
                <a:latin typeface="ArialMT"/>
              </a:rPr>
              <a:t>•</a:t>
            </a:r>
            <a:r>
              <a:rPr lang="en-US" sz="2004" b="0" i="0" spc="0" baseline="0">
                <a:latin typeface="Arial"/>
              </a:rPr>
              <a:t>On</a:t>
            </a:r>
            <a:r>
              <a:rPr lang="en-US" sz="2004" b="0" i="0" spc="-14" baseline="0">
                <a:latin typeface="Arial"/>
              </a:rPr>
              <a:t> </a:t>
            </a:r>
            <a:r>
              <a:rPr lang="en-US" sz="2004" b="0" i="0" spc="0" baseline="0">
                <a:latin typeface="Arial"/>
              </a:rPr>
              <a:t>devices</a:t>
            </a:r>
            <a:r>
              <a:rPr lang="en-US" sz="2004" b="0" i="0" spc="-30" baseline="0">
                <a:latin typeface="Arial"/>
              </a:rPr>
              <a:t> </a:t>
            </a:r>
            <a:r>
              <a:rPr lang="en-US" sz="2004" b="0" i="0" spc="0" baseline="0">
                <a:latin typeface="Arial"/>
              </a:rPr>
              <a:t>that</a:t>
            </a:r>
            <a:r>
              <a:rPr lang="en-US" sz="2004" b="0" i="0" spc="-18" baseline="0">
                <a:latin typeface="Arial"/>
              </a:rPr>
              <a:t> </a:t>
            </a:r>
            <a:r>
              <a:rPr lang="en-US" sz="2004" b="0" i="0" spc="0" baseline="0">
                <a:latin typeface="Arial"/>
              </a:rPr>
              <a:t>store,</a:t>
            </a:r>
            <a:r>
              <a:rPr lang="en-US" sz="2004" b="0" i="0" spc="-32" baseline="0">
                <a:latin typeface="Arial"/>
              </a:rPr>
              <a:t> </a:t>
            </a:r>
            <a:r>
              <a:rPr lang="en-US" sz="2004" b="0" i="0" spc="0" baseline="0">
                <a:latin typeface="Arial"/>
              </a:rPr>
              <a:t>manipulate,</a:t>
            </a:r>
            <a:r>
              <a:rPr lang="en-US" sz="2004" b="0" i="0" spc="-32" baseline="0">
                <a:latin typeface="Arial"/>
              </a:rPr>
              <a:t> </a:t>
            </a:r>
            <a:r>
              <a:rPr lang="en-US" sz="2004" b="0" i="0" spc="0" baseline="0">
                <a:latin typeface="Arial"/>
              </a:rPr>
              <a:t>and</a:t>
            </a:r>
            <a:r>
              <a:rPr lang="en-US" sz="2004" b="0" i="0" spc="-12" baseline="0">
                <a:latin typeface="Arial"/>
              </a:rPr>
              <a:t> </a:t>
            </a:r>
            <a:r>
              <a:rPr lang="en-US" sz="2004" b="0" i="0" spc="0" baseline="0">
                <a:latin typeface="Arial"/>
              </a:rPr>
              <a:t>transmit</a:t>
            </a:r>
            <a:r>
              <a:rPr lang="en-US" sz="2004" b="0" i="0" spc="-42" baseline="0">
                <a:latin typeface="Arial"/>
              </a:rPr>
              <a:t> </a:t>
            </a:r>
            <a:r>
              <a:rPr lang="en-US" sz="2004" b="0" i="0" spc="0" baseline="0">
                <a:latin typeface="Arial"/>
              </a:rPr>
              <a:t>information </a:t>
            </a:r>
          </a:p>
          <a:p>
            <a:pPr marL="0">
              <a:lnSpc>
                <a:spcPct val="113636"/>
              </a:lnSpc>
            </a:pPr>
            <a:r>
              <a:rPr lang="en-US" sz="2004" b="0" i="0" spc="654" baseline="0">
                <a:solidFill>
                  <a:srgbClr val="0D3857"/>
                </a:solidFill>
                <a:latin typeface="ArialMT"/>
              </a:rPr>
              <a:t>•</a:t>
            </a:r>
            <a:r>
              <a:rPr lang="en-US" sz="2004" b="0" i="0" spc="0" baseline="0">
                <a:latin typeface="Arial"/>
              </a:rPr>
              <a:t>Using</a:t>
            </a:r>
            <a:r>
              <a:rPr lang="en-US" sz="2004" b="0" i="0" spc="-14" baseline="0">
                <a:latin typeface="Arial"/>
              </a:rPr>
              <a:t> </a:t>
            </a:r>
            <a:r>
              <a:rPr lang="en-US" sz="2004" b="0" i="0" spc="0" baseline="0">
                <a:latin typeface="Arial"/>
              </a:rPr>
              <a:t>product</a:t>
            </a:r>
            <a:r>
              <a:rPr lang="en-US" sz="2004" b="0" i="0" spc="-12" baseline="0">
                <a:latin typeface="Arial"/>
              </a:rPr>
              <a:t>s</a:t>
            </a:r>
            <a:r>
              <a:rPr lang="en-US" sz="2004" b="0" i="0" spc="0" baseline="0">
                <a:latin typeface="Arial"/>
              </a:rPr>
              <a:t>,</a:t>
            </a:r>
            <a:r>
              <a:rPr lang="en-US" sz="2004" b="0" i="0" spc="-46" baseline="0">
                <a:latin typeface="Arial"/>
              </a:rPr>
              <a:t> </a:t>
            </a:r>
            <a:r>
              <a:rPr lang="en-US" sz="2004" b="0" i="0" spc="0" baseline="0">
                <a:latin typeface="Arial"/>
              </a:rPr>
              <a:t>people,</a:t>
            </a:r>
            <a:r>
              <a:rPr lang="en-US" sz="2004" b="0" i="0" spc="-22" baseline="0">
                <a:latin typeface="Arial"/>
              </a:rPr>
              <a:t> </a:t>
            </a:r>
            <a:r>
              <a:rPr lang="en-US" sz="2004" b="0" i="0" spc="0" baseline="0">
                <a:latin typeface="Arial"/>
              </a:rPr>
              <a:t>and</a:t>
            </a:r>
            <a:r>
              <a:rPr lang="en-US" sz="2004" b="0" i="0" spc="-12" baseline="0">
                <a:latin typeface="Arial"/>
              </a:rPr>
              <a:t> </a:t>
            </a:r>
            <a:r>
              <a:rPr lang="en-US" sz="2004" b="0" i="0" spc="0" baseline="0">
                <a:latin typeface="Arial"/>
              </a:rPr>
              <a:t>procedures</a:t>
            </a:r>
          </a:p>
        </p:txBody>
      </p:sp>
      <p:sp>
        <p:nvSpPr>
          <p:cNvPr id="747" name="Rectangle 747"/>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Freeform 748"/>
          <p:cNvSpPr/>
          <p:nvPr/>
        </p:nvSpPr>
        <p:spPr>
          <a:xfrm>
            <a:off x="0" y="0"/>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49" name="Picture 10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750" name="Picture 1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751" name="Picture 1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752" name="Picture 1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753" name="Rectangle 753"/>
          <p:cNvSpPr/>
          <p:nvPr/>
        </p:nvSpPr>
        <p:spPr>
          <a:xfrm>
            <a:off x="11390121" y="6559220"/>
            <a:ext cx="103584" cy="122528"/>
          </a:xfrm>
          <a:prstGeom prst="rect">
            <a:avLst/>
          </a:prstGeom>
        </p:spPr>
        <p:txBody>
          <a:bodyPr wrap="none" lIns="0" tIns="0" rIns="0" bIns="0">
            <a:spAutoFit/>
          </a:bodyPr>
          <a:lstStyle/>
          <a:p>
            <a:pPr marL="0"/>
            <a:r>
              <a:rPr lang="en-US" sz="803" b="0" i="0" spc="0" baseline="0">
                <a:solidFill>
                  <a:srgbClr val="898989"/>
                </a:solidFill>
                <a:latin typeface="Calibri"/>
              </a:rPr>
              <a:t>38</a:t>
            </a:r>
          </a:p>
        </p:txBody>
      </p:sp>
      <p:sp>
        <p:nvSpPr>
          <p:cNvPr id="754" name="Rectangle 754"/>
          <p:cNvSpPr/>
          <p:nvPr/>
        </p:nvSpPr>
        <p:spPr>
          <a:xfrm>
            <a:off x="2286254" y="254523"/>
            <a:ext cx="4328926" cy="475112"/>
          </a:xfrm>
          <a:prstGeom prst="rect">
            <a:avLst/>
          </a:prstGeom>
        </p:spPr>
        <p:txBody>
          <a:bodyPr wrap="none" lIns="0" tIns="0" rIns="0" bIns="0">
            <a:spAutoFit/>
          </a:bodyPr>
          <a:lstStyle/>
          <a:p>
            <a:pPr marL="0"/>
            <a:r>
              <a:rPr lang="en-US" sz="2795" b="1" i="0" spc="0" baseline="0">
                <a:solidFill>
                  <a:srgbClr val="0080A9"/>
                </a:solidFill>
                <a:latin typeface="Arial"/>
              </a:rPr>
              <a:t>Chapter Summar</a:t>
            </a:r>
            <a:r>
              <a:rPr lang="en-US" sz="2795" b="1" i="0" spc="-25" baseline="0">
                <a:solidFill>
                  <a:srgbClr val="0080A9"/>
                </a:solidFill>
                <a:latin typeface="Arial"/>
              </a:rPr>
              <a:t>y</a:t>
            </a:r>
            <a:r>
              <a:rPr lang="en-US" sz="2795" b="1" i="0" spc="0" baseline="0">
                <a:solidFill>
                  <a:srgbClr val="0080A9"/>
                </a:solidFill>
                <a:latin typeface="Arial"/>
              </a:rPr>
              <a:t> (2 of 2)</a:t>
            </a:r>
          </a:p>
        </p:txBody>
      </p:sp>
      <p:sp>
        <p:nvSpPr>
          <p:cNvPr id="755" name="Rectangle 755"/>
          <p:cNvSpPr/>
          <p:nvPr/>
        </p:nvSpPr>
        <p:spPr>
          <a:xfrm>
            <a:off x="1889505" y="1499044"/>
            <a:ext cx="3995902" cy="655436"/>
          </a:xfrm>
          <a:prstGeom prst="rect">
            <a:avLst/>
          </a:prstGeom>
        </p:spPr>
        <p:txBody>
          <a:bodyPr wrap="none" lIns="0" tIns="0" rIns="0" bIns="0" anchor="t">
            <a:spAutoFit/>
          </a:bodyPr>
          <a:lstStyle/>
          <a:p>
            <a:pPr marL="0"/>
            <a:r>
              <a:rPr lang="en-US" sz="2004" b="0" i="0" spc="654" baseline="0">
                <a:solidFill>
                  <a:srgbClr val="055C91"/>
                </a:solidFill>
                <a:latin typeface="ArialMT"/>
              </a:rPr>
              <a:t>•</a:t>
            </a:r>
            <a:r>
              <a:rPr lang="en-US" sz="2004" b="0" i="0" spc="0" baseline="0">
                <a:latin typeface="Arial"/>
              </a:rPr>
              <a:t>Main</a:t>
            </a:r>
            <a:r>
              <a:rPr lang="en-US" sz="2004" b="0" i="0" spc="-16" baseline="0">
                <a:latin typeface="Arial"/>
              </a:rPr>
              <a:t> </a:t>
            </a:r>
            <a:r>
              <a:rPr lang="en-US" sz="2004" b="0" i="0" spc="0" baseline="0">
                <a:latin typeface="Arial"/>
              </a:rPr>
              <a:t>goals</a:t>
            </a:r>
            <a:r>
              <a:rPr lang="en-US" sz="2004" b="0" i="0" spc="-18" baseline="0">
                <a:latin typeface="Arial"/>
              </a:rPr>
              <a:t> </a:t>
            </a:r>
            <a:r>
              <a:rPr lang="en-US" sz="2004" b="0" i="0" spc="0" baseline="0">
                <a:latin typeface="Arial"/>
              </a:rPr>
              <a:t>of</a:t>
            </a:r>
            <a:r>
              <a:rPr lang="en-US" sz="2004" b="0" i="0" spc="-20" baseline="0">
                <a:latin typeface="Arial"/>
              </a:rPr>
              <a:t> </a:t>
            </a:r>
            <a:r>
              <a:rPr lang="en-US" sz="2004" b="0" i="0" spc="0" baseline="0">
                <a:latin typeface="Arial"/>
              </a:rPr>
              <a:t>information</a:t>
            </a:r>
            <a:r>
              <a:rPr lang="en-US" sz="2004" b="0" i="0" spc="-28" baseline="0">
                <a:latin typeface="Arial"/>
              </a:rPr>
              <a:t> </a:t>
            </a:r>
            <a:r>
              <a:rPr lang="en-US" sz="2004" b="0" i="0" spc="0" baseline="0">
                <a:latin typeface="Arial"/>
              </a:rPr>
              <a:t>security</a:t>
            </a:r>
          </a:p>
          <a:p>
            <a:pPr marL="228600">
              <a:lnSpc>
                <a:spcPct val="113636"/>
              </a:lnSpc>
            </a:pPr>
            <a:r>
              <a:rPr lang="en-US" sz="2004" b="0" i="0" spc="654" baseline="0">
                <a:solidFill>
                  <a:srgbClr val="0D3857"/>
                </a:solidFill>
                <a:latin typeface="ArialMT"/>
              </a:rPr>
              <a:t>•</a:t>
            </a:r>
            <a:r>
              <a:rPr lang="en-US" sz="2004" b="0" i="0" spc="0" baseline="0">
                <a:latin typeface="Arial"/>
              </a:rPr>
              <a:t>Prevent</a:t>
            </a:r>
            <a:r>
              <a:rPr lang="en-US" sz="2004" b="0" i="0" spc="-22" baseline="0">
                <a:latin typeface="Arial"/>
              </a:rPr>
              <a:t> </a:t>
            </a:r>
            <a:r>
              <a:rPr lang="en-US" sz="2004" b="0" i="0" spc="0" baseline="0">
                <a:latin typeface="Arial"/>
              </a:rPr>
              <a:t>data</a:t>
            </a:r>
            <a:r>
              <a:rPr lang="en-US" sz="2004" b="0" i="0" spc="-16" baseline="0">
                <a:latin typeface="Arial"/>
              </a:rPr>
              <a:t> </a:t>
            </a:r>
            <a:r>
              <a:rPr lang="en-US" sz="2004" b="0" i="0" spc="0" baseline="0">
                <a:latin typeface="Arial"/>
              </a:rPr>
              <a:t>theft</a:t>
            </a:r>
          </a:p>
        </p:txBody>
      </p:sp>
      <p:sp>
        <p:nvSpPr>
          <p:cNvPr id="756" name="Rectangle 756"/>
          <p:cNvSpPr/>
          <p:nvPr/>
        </p:nvSpPr>
        <p:spPr>
          <a:xfrm>
            <a:off x="2118105" y="2261044"/>
            <a:ext cx="2386686" cy="340531"/>
          </a:xfrm>
          <a:prstGeom prst="rect">
            <a:avLst/>
          </a:prstGeom>
        </p:spPr>
        <p:txBody>
          <a:bodyPr wrap="none" lIns="0" tIns="0" rIns="0" bIns="0">
            <a:spAutoFit/>
          </a:bodyPr>
          <a:lstStyle/>
          <a:p>
            <a:pPr marL="0"/>
            <a:r>
              <a:rPr lang="en-US" sz="2004" b="0" i="0" spc="654" baseline="0">
                <a:solidFill>
                  <a:srgbClr val="0D3857"/>
                </a:solidFill>
                <a:latin typeface="ArialMT"/>
              </a:rPr>
              <a:t>•</a:t>
            </a:r>
            <a:r>
              <a:rPr lang="en-US" sz="2004" b="0" i="0" spc="0" baseline="0">
                <a:latin typeface="Arial"/>
              </a:rPr>
              <a:t>Thwart</a:t>
            </a:r>
            <a:r>
              <a:rPr lang="en-US" sz="2004" b="0" i="0" spc="-34" baseline="0">
                <a:latin typeface="Arial"/>
              </a:rPr>
              <a:t> </a:t>
            </a:r>
            <a:r>
              <a:rPr lang="en-US" sz="2004" b="0" i="0" spc="0" baseline="0">
                <a:latin typeface="Arial"/>
              </a:rPr>
              <a:t>identity</a:t>
            </a:r>
            <a:r>
              <a:rPr lang="en-US" sz="2004" b="0" i="0" spc="-12" baseline="0">
                <a:latin typeface="Arial"/>
              </a:rPr>
              <a:t> </a:t>
            </a:r>
            <a:r>
              <a:rPr lang="en-US" sz="2004" b="0" i="0" spc="0" baseline="0">
                <a:latin typeface="Arial"/>
              </a:rPr>
              <a:t>theft</a:t>
            </a:r>
          </a:p>
        </p:txBody>
      </p:sp>
      <p:sp>
        <p:nvSpPr>
          <p:cNvPr id="757" name="Rectangle 757"/>
          <p:cNvSpPr/>
          <p:nvPr/>
        </p:nvSpPr>
        <p:spPr>
          <a:xfrm>
            <a:off x="2118105" y="2642298"/>
            <a:ext cx="6240555" cy="655436"/>
          </a:xfrm>
          <a:prstGeom prst="rect">
            <a:avLst/>
          </a:prstGeom>
        </p:spPr>
        <p:txBody>
          <a:bodyPr wrap="none" lIns="0" tIns="0" rIns="0" bIns="0" anchor="t">
            <a:spAutoFit/>
          </a:bodyPr>
          <a:lstStyle/>
          <a:p>
            <a:pPr marL="0"/>
            <a:r>
              <a:rPr lang="en-US" sz="2004" b="0" i="0" spc="654" baseline="0">
                <a:solidFill>
                  <a:srgbClr val="0D3857"/>
                </a:solidFill>
                <a:latin typeface="ArialMT"/>
              </a:rPr>
              <a:t>•</a:t>
            </a:r>
            <a:r>
              <a:rPr lang="en-US" sz="2004" b="0" i="0" spc="-40" baseline="0">
                <a:latin typeface="Arial"/>
              </a:rPr>
              <a:t>A</a:t>
            </a:r>
            <a:r>
              <a:rPr lang="en-US" sz="2004" b="0" i="0" spc="0" baseline="0">
                <a:latin typeface="Arial"/>
              </a:rPr>
              <a:t>void legal</a:t>
            </a:r>
            <a:r>
              <a:rPr lang="en-US" sz="2004" b="0" i="0" spc="-16" baseline="0">
                <a:latin typeface="Arial"/>
              </a:rPr>
              <a:t> </a:t>
            </a:r>
            <a:r>
              <a:rPr lang="en-US" sz="2004" b="0" i="0" spc="0" baseline="0">
                <a:latin typeface="Arial"/>
              </a:rPr>
              <a:t>consequences</a:t>
            </a:r>
            <a:r>
              <a:rPr lang="en-US" sz="2004" b="0" i="0" spc="-50" baseline="0">
                <a:latin typeface="Arial"/>
              </a:rPr>
              <a:t> </a:t>
            </a:r>
            <a:r>
              <a:rPr lang="en-US" sz="2004" b="0" i="0" spc="0" baseline="0">
                <a:latin typeface="Arial"/>
              </a:rPr>
              <a:t>of not</a:t>
            </a:r>
            <a:r>
              <a:rPr lang="en-US" sz="2004" b="0" i="0" spc="-18" baseline="0">
                <a:latin typeface="Arial"/>
              </a:rPr>
              <a:t> </a:t>
            </a:r>
            <a:r>
              <a:rPr lang="en-US" sz="2004" b="0" i="0" spc="0" baseline="0">
                <a:latin typeface="Arial"/>
              </a:rPr>
              <a:t>securing</a:t>
            </a:r>
            <a:r>
              <a:rPr lang="en-US" sz="2004" b="0" i="0" spc="-42" baseline="0">
                <a:latin typeface="Arial"/>
              </a:rPr>
              <a:t> </a:t>
            </a:r>
            <a:r>
              <a:rPr lang="en-US" sz="2004" b="0" i="0" spc="0" baseline="0">
                <a:latin typeface="Arial"/>
              </a:rPr>
              <a:t>information</a:t>
            </a:r>
          </a:p>
          <a:p>
            <a:pPr marL="0">
              <a:lnSpc>
                <a:spcPct val="113636"/>
              </a:lnSpc>
            </a:pPr>
            <a:r>
              <a:rPr lang="en-US" sz="2004" b="0" i="0" spc="654" baseline="0">
                <a:solidFill>
                  <a:srgbClr val="0D3857"/>
                </a:solidFill>
                <a:latin typeface="ArialMT"/>
              </a:rPr>
              <a:t>•</a:t>
            </a:r>
            <a:r>
              <a:rPr lang="en-US" sz="2004" b="0" i="0" spc="0" baseline="0">
                <a:latin typeface="Arial"/>
              </a:rPr>
              <a:t>Maintain</a:t>
            </a:r>
            <a:r>
              <a:rPr lang="en-US" sz="2004" b="0" i="0" spc="-18" baseline="0">
                <a:latin typeface="Arial"/>
              </a:rPr>
              <a:t> </a:t>
            </a:r>
            <a:r>
              <a:rPr lang="en-US" sz="2004" b="0" i="0" spc="0" baseline="0">
                <a:latin typeface="Arial"/>
              </a:rPr>
              <a:t>producti</a:t>
            </a:r>
            <a:r>
              <a:rPr lang="en-US" sz="2004" b="0" i="0" spc="-12" baseline="0">
                <a:latin typeface="Arial"/>
              </a:rPr>
              <a:t>v</a:t>
            </a:r>
            <a:r>
              <a:rPr lang="en-US" sz="2004" b="0" i="0" spc="0" baseline="0">
                <a:latin typeface="Arial"/>
              </a:rPr>
              <a:t>ity</a:t>
            </a:r>
          </a:p>
        </p:txBody>
      </p:sp>
      <p:sp>
        <p:nvSpPr>
          <p:cNvPr id="758" name="Rectangle 758"/>
          <p:cNvSpPr/>
          <p:nvPr/>
        </p:nvSpPr>
        <p:spPr>
          <a:xfrm>
            <a:off x="2118105" y="3404298"/>
            <a:ext cx="2278774" cy="340531"/>
          </a:xfrm>
          <a:prstGeom prst="rect">
            <a:avLst/>
          </a:prstGeom>
        </p:spPr>
        <p:txBody>
          <a:bodyPr wrap="none" lIns="0" tIns="0" rIns="0" bIns="0">
            <a:spAutoFit/>
          </a:bodyPr>
          <a:lstStyle/>
          <a:p>
            <a:pPr marL="0"/>
            <a:r>
              <a:rPr lang="en-US" sz="2004" b="0" i="0" spc="654" baseline="0">
                <a:solidFill>
                  <a:srgbClr val="0D3857"/>
                </a:solidFill>
                <a:latin typeface="ArialMT"/>
              </a:rPr>
              <a:t>•</a:t>
            </a:r>
            <a:r>
              <a:rPr lang="en-US" sz="2004" b="0" i="0" spc="0" baseline="0">
                <a:latin typeface="Arial"/>
              </a:rPr>
              <a:t>Foil cyberterro</a:t>
            </a:r>
            <a:r>
              <a:rPr lang="en-US" sz="2004" b="0" i="0" spc="-12" baseline="0">
                <a:latin typeface="Arial"/>
              </a:rPr>
              <a:t>r</a:t>
            </a:r>
            <a:r>
              <a:rPr lang="en-US" sz="2004" b="0" i="0" spc="0" baseline="0">
                <a:latin typeface="Arial"/>
              </a:rPr>
              <a:t>ism</a:t>
            </a:r>
          </a:p>
        </p:txBody>
      </p:sp>
      <p:sp>
        <p:nvSpPr>
          <p:cNvPr id="759" name="Rectangle 759"/>
          <p:cNvSpPr/>
          <p:nvPr/>
        </p:nvSpPr>
        <p:spPr>
          <a:xfrm>
            <a:off x="1889505" y="3861498"/>
            <a:ext cx="8310352" cy="681533"/>
          </a:xfrm>
          <a:prstGeom prst="rect">
            <a:avLst/>
          </a:prstGeom>
        </p:spPr>
        <p:txBody>
          <a:bodyPr wrap="none" lIns="0" tIns="0" rIns="0" bIns="0" anchor="t">
            <a:spAutoFit/>
          </a:bodyPr>
          <a:lstStyle/>
          <a:p>
            <a:pPr marL="0"/>
            <a:r>
              <a:rPr lang="en-US" sz="2004" b="0" i="0" spc="654" baseline="0">
                <a:solidFill>
                  <a:srgbClr val="055C91"/>
                </a:solidFill>
                <a:latin typeface="ArialMT"/>
              </a:rPr>
              <a:t>•</a:t>
            </a:r>
            <a:r>
              <a:rPr lang="en-US" sz="2004" b="0" i="0" spc="0" baseline="0">
                <a:latin typeface="Arial"/>
              </a:rPr>
              <a:t>Threat</a:t>
            </a:r>
            <a:r>
              <a:rPr lang="en-US" sz="2004" b="0" i="0" spc="-32" baseline="0">
                <a:latin typeface="Arial"/>
              </a:rPr>
              <a:t> </a:t>
            </a:r>
            <a:r>
              <a:rPr lang="en-US" sz="2004" b="0" i="0" spc="0" baseline="0">
                <a:latin typeface="Arial"/>
              </a:rPr>
              <a:t>actors</a:t>
            </a:r>
            <a:r>
              <a:rPr lang="en-US" sz="2004" b="0" i="0" spc="-42" baseline="0">
                <a:latin typeface="Arial"/>
              </a:rPr>
              <a:t> </a:t>
            </a:r>
            <a:r>
              <a:rPr lang="en-US" sz="2004" b="0" i="0" spc="0" baseline="0">
                <a:latin typeface="Arial"/>
              </a:rPr>
              <a:t>fall</a:t>
            </a:r>
            <a:r>
              <a:rPr lang="en-US" sz="2004" b="0" i="0" spc="-10" baseline="0">
                <a:latin typeface="Arial"/>
              </a:rPr>
              <a:t> </a:t>
            </a:r>
            <a:r>
              <a:rPr lang="en-US" sz="2004" b="0" i="0" spc="0" baseline="0">
                <a:latin typeface="Arial"/>
              </a:rPr>
              <a:t>into several</a:t>
            </a:r>
            <a:r>
              <a:rPr lang="en-US" sz="2004" b="0" i="0" spc="-28" baseline="0">
                <a:latin typeface="Arial"/>
              </a:rPr>
              <a:t> </a:t>
            </a:r>
            <a:r>
              <a:rPr lang="en-US" sz="2004" b="0" i="0" spc="0" baseline="0">
                <a:latin typeface="Arial"/>
              </a:rPr>
              <a:t>categories</a:t>
            </a:r>
            <a:r>
              <a:rPr lang="en-US" sz="2004" b="0" i="0" spc="-42" baseline="0">
                <a:latin typeface="Arial"/>
              </a:rPr>
              <a:t> </a:t>
            </a:r>
            <a:r>
              <a:rPr lang="en-US" sz="2004" b="0" i="0" spc="0" baseline="0">
                <a:latin typeface="Arial"/>
              </a:rPr>
              <a:t>and</a:t>
            </a:r>
            <a:r>
              <a:rPr lang="en-US" sz="2004" b="0" i="0" spc="-12" baseline="0">
                <a:latin typeface="Arial"/>
              </a:rPr>
              <a:t> </a:t>
            </a:r>
            <a:r>
              <a:rPr lang="en-US" sz="2004" b="0" i="0" spc="0" baseline="0">
                <a:latin typeface="Arial"/>
              </a:rPr>
              <a:t>exhibit di</a:t>
            </a:r>
            <a:r>
              <a:rPr lang="en-US" sz="2004" b="0" i="0" spc="-46" baseline="0">
                <a:latin typeface="Arial"/>
              </a:rPr>
              <a:t>f</a:t>
            </a:r>
            <a:r>
              <a:rPr lang="en-US" sz="2004" b="0" i="0" spc="0" baseline="0">
                <a:latin typeface="Arial"/>
              </a:rPr>
              <a:t>ferent</a:t>
            </a:r>
            <a:r>
              <a:rPr lang="en-US" sz="2004" b="0" i="0" spc="-30" baseline="0">
                <a:latin typeface="Arial"/>
              </a:rPr>
              <a:t> </a:t>
            </a:r>
            <a:r>
              <a:rPr lang="en-US" sz="2004" b="0" i="0" spc="0" baseline="0">
                <a:latin typeface="Arial"/>
              </a:rPr>
              <a:t>attributes</a:t>
            </a:r>
          </a:p>
          <a:p>
            <a:pPr marL="0">
              <a:lnSpc>
                <a:spcPct val="136477"/>
              </a:lnSpc>
            </a:pPr>
            <a:r>
              <a:rPr lang="en-US" sz="2004" b="0" i="0" spc="654" baseline="0">
                <a:solidFill>
                  <a:srgbClr val="055C91"/>
                </a:solidFill>
                <a:latin typeface="ArialMT"/>
              </a:rPr>
              <a:t>•</a:t>
            </a:r>
            <a:r>
              <a:rPr lang="en-US" sz="2004" b="0" i="0" spc="0" baseline="0">
                <a:latin typeface="Arial"/>
              </a:rPr>
              <a:t>Al</a:t>
            </a:r>
            <a:r>
              <a:rPr lang="en-US" sz="2004" b="0" i="0" spc="-10" baseline="0">
                <a:latin typeface="Arial"/>
              </a:rPr>
              <a:t>t</a:t>
            </a:r>
            <a:r>
              <a:rPr lang="en-US" sz="2004" b="0" i="0" spc="0" baseline="0">
                <a:latin typeface="Arial"/>
              </a:rPr>
              <a:t>hough</a:t>
            </a:r>
            <a:r>
              <a:rPr lang="en-US" sz="2004" b="0" i="0" spc="-16" baseline="0">
                <a:latin typeface="Arial"/>
              </a:rPr>
              <a:t> </a:t>
            </a:r>
            <a:r>
              <a:rPr lang="en-US" sz="2004" b="0" i="0" spc="0" baseline="0">
                <a:latin typeface="Arial"/>
              </a:rPr>
              <a:t>multiple defenses</a:t>
            </a:r>
            <a:r>
              <a:rPr lang="en-US" sz="2004" b="0" i="0" spc="-36" baseline="0">
                <a:latin typeface="Arial"/>
              </a:rPr>
              <a:t> </a:t>
            </a:r>
            <a:r>
              <a:rPr lang="en-US" sz="2004" b="0" i="0" spc="0" baseline="0">
                <a:latin typeface="Arial"/>
              </a:rPr>
              <a:t>may</a:t>
            </a:r>
            <a:r>
              <a:rPr lang="en-US" sz="2004" b="0" i="0" spc="-22" baseline="0">
                <a:latin typeface="Arial"/>
              </a:rPr>
              <a:t> </a:t>
            </a:r>
            <a:r>
              <a:rPr lang="en-US" sz="2004" b="0" i="0" spc="0" baseline="0">
                <a:latin typeface="Arial"/>
              </a:rPr>
              <a:t>be necessary</a:t>
            </a:r>
            <a:r>
              <a:rPr lang="en-US" sz="2004" b="0" i="0" spc="-46" baseline="0">
                <a:latin typeface="Arial"/>
              </a:rPr>
              <a:t> </a:t>
            </a:r>
            <a:r>
              <a:rPr lang="en-US" sz="2004" b="0" i="0" spc="0" baseline="0">
                <a:latin typeface="Arial"/>
              </a:rPr>
              <a:t>to</a:t>
            </a:r>
            <a:r>
              <a:rPr lang="en-US" sz="2004" b="0" i="0" spc="-20" baseline="0">
                <a:latin typeface="Arial"/>
              </a:rPr>
              <a:t> </a:t>
            </a:r>
            <a:r>
              <a:rPr lang="en-US" sz="2004" b="0" i="0" spc="0" baseline="0">
                <a:latin typeface="Arial"/>
              </a:rPr>
              <a:t>withstand</a:t>
            </a:r>
            <a:r>
              <a:rPr lang="en-US" sz="2004" b="0" i="0" spc="-28" baseline="0">
                <a:latin typeface="Arial"/>
              </a:rPr>
              <a:t> </a:t>
            </a:r>
            <a:r>
              <a:rPr lang="en-US" sz="2004" b="0" i="0" spc="0" baseline="0">
                <a:latin typeface="Arial"/>
              </a:rPr>
              <a:t>the</a:t>
            </a:r>
            <a:r>
              <a:rPr lang="en-US" sz="2004" b="0" i="0" spc="-18" baseline="0">
                <a:latin typeface="Arial"/>
              </a:rPr>
              <a:t> </a:t>
            </a:r>
            <a:r>
              <a:rPr lang="en-US" sz="2004" b="0" i="0" spc="0" baseline="0">
                <a:latin typeface="Arial"/>
              </a:rPr>
              <a:t>steps</a:t>
            </a:r>
            <a:r>
              <a:rPr lang="en-US" sz="2004" b="0" i="0" spc="-30" baseline="0">
                <a:latin typeface="Arial"/>
              </a:rPr>
              <a:t> </a:t>
            </a:r>
            <a:r>
              <a:rPr lang="en-US" sz="2004" b="0" i="0" spc="0" baseline="0">
                <a:latin typeface="Arial"/>
              </a:rPr>
              <a:t>of </a:t>
            </a:r>
          </a:p>
        </p:txBody>
      </p:sp>
      <p:sp>
        <p:nvSpPr>
          <p:cNvPr id="760" name="Rectangle 760"/>
          <p:cNvSpPr/>
          <p:nvPr/>
        </p:nvSpPr>
        <p:spPr>
          <a:xfrm>
            <a:off x="2061717" y="4623879"/>
            <a:ext cx="7876195" cy="655436"/>
          </a:xfrm>
          <a:prstGeom prst="rect">
            <a:avLst/>
          </a:prstGeom>
        </p:spPr>
        <p:txBody>
          <a:bodyPr wrap="none" lIns="0" tIns="0" rIns="0" bIns="0" anchor="t">
            <a:spAutoFit/>
          </a:bodyPr>
          <a:lstStyle/>
          <a:p>
            <a:pPr marL="0"/>
            <a:r>
              <a:rPr lang="en-US" sz="2004" b="0" i="0" spc="0" baseline="0">
                <a:latin typeface="Arial"/>
              </a:rPr>
              <a:t>an</a:t>
            </a:r>
            <a:r>
              <a:rPr lang="en-US" sz="2004" b="0" i="0" spc="-14" baseline="0">
                <a:latin typeface="Arial"/>
              </a:rPr>
              <a:t> </a:t>
            </a:r>
            <a:r>
              <a:rPr lang="en-US" sz="2004" b="0" i="0" spc="0" baseline="0">
                <a:latin typeface="Arial"/>
              </a:rPr>
              <a:t>attack,</a:t>
            </a:r>
            <a:r>
              <a:rPr lang="en-US" sz="2004" b="0" i="0" spc="-28" baseline="0">
                <a:latin typeface="Arial"/>
              </a:rPr>
              <a:t> </a:t>
            </a:r>
            <a:r>
              <a:rPr lang="en-US" sz="2004" b="0" i="0" spc="0" baseline="0">
                <a:latin typeface="Arial"/>
              </a:rPr>
              <a:t>these</a:t>
            </a:r>
            <a:r>
              <a:rPr lang="en-US" sz="2004" b="0" i="0" spc="-30" baseline="0">
                <a:latin typeface="Arial"/>
              </a:rPr>
              <a:t> </a:t>
            </a:r>
            <a:r>
              <a:rPr lang="en-US" sz="2004" b="0" i="0" spc="0" baseline="0">
                <a:latin typeface="Arial"/>
              </a:rPr>
              <a:t>defenses</a:t>
            </a:r>
            <a:r>
              <a:rPr lang="en-US" sz="2004" b="0" i="0" spc="-42" baseline="0">
                <a:latin typeface="Arial"/>
              </a:rPr>
              <a:t> </a:t>
            </a:r>
            <a:r>
              <a:rPr lang="en-US" sz="2004" b="0" i="0" spc="0" baseline="0">
                <a:latin typeface="Arial"/>
              </a:rPr>
              <a:t>should</a:t>
            </a:r>
            <a:r>
              <a:rPr lang="en-US" sz="2004" b="0" i="0" spc="-24" baseline="0">
                <a:latin typeface="Arial"/>
              </a:rPr>
              <a:t> </a:t>
            </a:r>
            <a:r>
              <a:rPr lang="en-US" sz="2004" b="0" i="0" spc="0" baseline="0">
                <a:latin typeface="Arial"/>
              </a:rPr>
              <a:t>be</a:t>
            </a:r>
            <a:r>
              <a:rPr lang="en-US" sz="2004" b="0" i="0" spc="-14" baseline="0">
                <a:latin typeface="Arial"/>
              </a:rPr>
              <a:t> </a:t>
            </a:r>
            <a:r>
              <a:rPr lang="en-US" sz="2004" b="0" i="0" spc="0" baseline="0">
                <a:latin typeface="Arial"/>
              </a:rPr>
              <a:t>based</a:t>
            </a:r>
            <a:r>
              <a:rPr lang="en-US" sz="2004" b="0" i="0" spc="-26" baseline="0">
                <a:latin typeface="Arial"/>
              </a:rPr>
              <a:t> </a:t>
            </a:r>
            <a:r>
              <a:rPr lang="en-US" sz="2004" b="0" i="0" spc="0" baseline="0">
                <a:latin typeface="Arial"/>
              </a:rPr>
              <a:t>on five securit</a:t>
            </a:r>
            <a:r>
              <a:rPr lang="en-US" sz="2004" b="0" i="0" spc="-12" baseline="0">
                <a:latin typeface="Arial"/>
              </a:rPr>
              <a:t>y</a:t>
            </a:r>
            <a:r>
              <a:rPr lang="en-US" sz="2004" b="0" i="0" spc="-30" baseline="0">
                <a:latin typeface="Arial"/>
              </a:rPr>
              <a:t> </a:t>
            </a:r>
            <a:r>
              <a:rPr lang="en-US" sz="2004" b="0" i="0" spc="0" baseline="0">
                <a:latin typeface="Arial"/>
              </a:rPr>
              <a:t>principles:</a:t>
            </a:r>
          </a:p>
          <a:p>
            <a:pPr marL="55880">
              <a:lnSpc>
                <a:spcPct val="113598"/>
              </a:lnSpc>
            </a:pPr>
            <a:r>
              <a:rPr lang="en-US" sz="2004" b="0" i="0" spc="654" baseline="0">
                <a:solidFill>
                  <a:srgbClr val="0D3857"/>
                </a:solidFill>
                <a:latin typeface="ArialMT"/>
              </a:rPr>
              <a:t>•</a:t>
            </a:r>
            <a:r>
              <a:rPr lang="en-US" sz="2004" b="0" i="0" spc="0" baseline="0">
                <a:latin typeface="Arial"/>
              </a:rPr>
              <a:t>Layering,</a:t>
            </a:r>
            <a:r>
              <a:rPr lang="en-US" sz="2004" b="0" i="0" spc="-34" baseline="0">
                <a:latin typeface="Arial"/>
              </a:rPr>
              <a:t> </a:t>
            </a:r>
            <a:r>
              <a:rPr lang="en-US" sz="2004" b="0" i="0" spc="0" baseline="0">
                <a:latin typeface="Arial"/>
              </a:rPr>
              <a:t>limi</a:t>
            </a:r>
            <a:r>
              <a:rPr lang="en-US" sz="2004" b="0" i="0" spc="-10" baseline="0">
                <a:latin typeface="Arial"/>
              </a:rPr>
              <a:t>t</a:t>
            </a:r>
            <a:r>
              <a:rPr lang="en-US" sz="2004" b="0" i="0" spc="0" baseline="0">
                <a:latin typeface="Arial"/>
              </a:rPr>
              <a:t>ing, diversit</a:t>
            </a:r>
            <a:r>
              <a:rPr lang="en-US" sz="2004" b="0" i="0" spc="-150" baseline="0">
                <a:latin typeface="Arial"/>
              </a:rPr>
              <a:t>y</a:t>
            </a:r>
            <a:r>
              <a:rPr lang="en-US" sz="2004" b="0" i="0" spc="0" baseline="0">
                <a:latin typeface="Arial"/>
              </a:rPr>
              <a:t>,</a:t>
            </a:r>
            <a:r>
              <a:rPr lang="en-US" sz="2004" b="0" i="0" spc="-34" baseline="0">
                <a:latin typeface="Arial"/>
              </a:rPr>
              <a:t> </a:t>
            </a:r>
            <a:r>
              <a:rPr lang="en-US" sz="2004" b="0" i="0" spc="0" baseline="0">
                <a:latin typeface="Arial"/>
              </a:rPr>
              <a:t>obscurit</a:t>
            </a:r>
            <a:r>
              <a:rPr lang="en-US" sz="2004" b="0" i="0" spc="-152" baseline="0">
                <a:latin typeface="Arial"/>
              </a:rPr>
              <a:t>y</a:t>
            </a:r>
            <a:r>
              <a:rPr lang="en-US" sz="2004" b="0" i="0" spc="0" baseline="0">
                <a:latin typeface="Arial"/>
              </a:rPr>
              <a:t>,</a:t>
            </a:r>
            <a:r>
              <a:rPr lang="en-US" sz="2004" b="0" i="0" spc="-46" baseline="0">
                <a:latin typeface="Arial"/>
              </a:rPr>
              <a:t> </a:t>
            </a:r>
            <a:r>
              <a:rPr lang="en-US" sz="2004" b="0" i="0" spc="0" baseline="0">
                <a:latin typeface="Arial"/>
              </a:rPr>
              <a:t>and</a:t>
            </a:r>
            <a:r>
              <a:rPr lang="en-US" sz="2004" b="0" i="0" spc="-12" baseline="0">
                <a:latin typeface="Arial"/>
              </a:rPr>
              <a:t> </a:t>
            </a:r>
            <a:r>
              <a:rPr lang="en-US" sz="2004" b="0" i="0" spc="0" baseline="0">
                <a:latin typeface="Arial"/>
              </a:rPr>
              <a:t>simplicity</a:t>
            </a:r>
          </a:p>
        </p:txBody>
      </p:sp>
      <p:sp>
        <p:nvSpPr>
          <p:cNvPr id="761" name="Rectangle 761"/>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Freeform 141"/>
          <p:cNvSpPr/>
          <p:nvPr/>
        </p:nvSpPr>
        <p:spPr>
          <a:xfrm>
            <a:off x="-1473200" y="81280"/>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42" name="Picture 10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143" name="Picture 13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144" name="Picture 13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145" name="Picture 12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146" name="Rectangle 146"/>
          <p:cNvSpPr/>
          <p:nvPr/>
        </p:nvSpPr>
        <p:spPr>
          <a:xfrm>
            <a:off x="11441938" y="6559220"/>
            <a:ext cx="51768" cy="122528"/>
          </a:xfrm>
          <a:prstGeom prst="rect">
            <a:avLst/>
          </a:prstGeom>
        </p:spPr>
        <p:txBody>
          <a:bodyPr wrap="none" lIns="0" tIns="0" rIns="0" bIns="0">
            <a:spAutoFit/>
          </a:bodyPr>
          <a:lstStyle/>
          <a:p>
            <a:pPr marL="0"/>
            <a:r>
              <a:rPr lang="en-US" sz="803" b="0" i="0" spc="0" baseline="0">
                <a:solidFill>
                  <a:srgbClr val="898989"/>
                </a:solidFill>
                <a:latin typeface="Calibri"/>
              </a:rPr>
              <a:t>4</a:t>
            </a:r>
          </a:p>
        </p:txBody>
      </p:sp>
      <p:sp>
        <p:nvSpPr>
          <p:cNvPr id="147" name="Rectangle 147"/>
          <p:cNvSpPr/>
          <p:nvPr/>
        </p:nvSpPr>
        <p:spPr>
          <a:xfrm>
            <a:off x="2286254" y="254523"/>
            <a:ext cx="4179432" cy="475112"/>
          </a:xfrm>
          <a:prstGeom prst="rect">
            <a:avLst/>
          </a:prstGeom>
        </p:spPr>
        <p:txBody>
          <a:bodyPr wrap="none" lIns="0" tIns="0" rIns="0" bIns="0">
            <a:spAutoFit/>
          </a:bodyPr>
          <a:lstStyle/>
          <a:p>
            <a:pPr marL="0"/>
            <a:r>
              <a:rPr lang="en-US" sz="2795" b="1" i="0" spc="-209" baseline="0">
                <a:solidFill>
                  <a:srgbClr val="0080A9"/>
                </a:solidFill>
                <a:latin typeface="Arial-BoldMT"/>
              </a:rPr>
              <a:t>T</a:t>
            </a:r>
            <a:r>
              <a:rPr lang="en-US" sz="2795" b="1" i="0" spc="0" baseline="0">
                <a:solidFill>
                  <a:srgbClr val="0080A9"/>
                </a:solidFill>
                <a:latin typeface="Arial-BoldMT"/>
              </a:rPr>
              <a:t>oda</a:t>
            </a:r>
            <a:r>
              <a:rPr lang="en-US" sz="2795" b="1" i="0" spc="-25" baseline="0">
                <a:solidFill>
                  <a:srgbClr val="0080A9"/>
                </a:solidFill>
                <a:latin typeface="Arial-BoldMT"/>
              </a:rPr>
              <a:t>y</a:t>
            </a:r>
            <a:r>
              <a:rPr lang="en-US" sz="2795" b="1" i="0" spc="-106" baseline="0">
                <a:solidFill>
                  <a:srgbClr val="0080A9"/>
                </a:solidFill>
                <a:latin typeface="Arial-BoldMT"/>
              </a:rPr>
              <a:t>’</a:t>
            </a:r>
            <a:r>
              <a:rPr lang="en-US" sz="2795" b="1" i="0" spc="0" baseline="0">
                <a:solidFill>
                  <a:srgbClr val="0080A9"/>
                </a:solidFill>
                <a:latin typeface="Arial-BoldMT"/>
              </a:rPr>
              <a:t>s Securit</a:t>
            </a:r>
            <a:r>
              <a:rPr lang="en-US" sz="2795" b="1" i="0" spc="-25" baseline="0">
                <a:solidFill>
                  <a:srgbClr val="0080A9"/>
                </a:solidFill>
                <a:latin typeface="Arial-BoldMT"/>
              </a:rPr>
              <a:t>y</a:t>
            </a:r>
            <a:r>
              <a:rPr lang="en-US" sz="2795" b="1" i="0" spc="-55" baseline="0">
                <a:solidFill>
                  <a:srgbClr val="0080A9"/>
                </a:solidFill>
                <a:latin typeface="Arial-BoldMT"/>
              </a:rPr>
              <a:t> </a:t>
            </a:r>
            <a:r>
              <a:rPr lang="en-US" sz="2795" b="1" i="0" spc="0" baseline="0">
                <a:solidFill>
                  <a:srgbClr val="0080A9"/>
                </a:solidFill>
                <a:latin typeface="Arial-BoldMT"/>
              </a:rPr>
              <a:t>Attacks</a:t>
            </a:r>
          </a:p>
        </p:txBody>
      </p:sp>
      <p:sp>
        <p:nvSpPr>
          <p:cNvPr id="149" name="Rectangle 149"/>
          <p:cNvSpPr/>
          <p:nvPr/>
        </p:nvSpPr>
        <p:spPr>
          <a:xfrm>
            <a:off x="1889505" y="1499044"/>
            <a:ext cx="3371116" cy="655436"/>
          </a:xfrm>
          <a:prstGeom prst="rect">
            <a:avLst/>
          </a:prstGeom>
        </p:spPr>
        <p:txBody>
          <a:bodyPr wrap="none" lIns="0" tIns="0" rIns="0" bIns="0" anchor="t">
            <a:spAutoFit/>
          </a:bodyPr>
          <a:lstStyle/>
          <a:p>
            <a:pPr marL="0"/>
            <a:r>
              <a:rPr lang="en-US" sz="2004" b="0" i="0" spc="654" baseline="0">
                <a:solidFill>
                  <a:srgbClr val="055C91"/>
                </a:solidFill>
                <a:latin typeface="Arial"/>
              </a:rPr>
              <a:t>•</a:t>
            </a:r>
            <a:r>
              <a:rPr lang="en-US" sz="2004" b="0" i="0" spc="0" baseline="0">
                <a:latin typeface="Arial"/>
              </a:rPr>
              <a:t>E</a:t>
            </a:r>
            <a:r>
              <a:rPr lang="en-US" sz="2004" b="0" i="0" spc="-10" baseline="0">
                <a:latin typeface="Arial"/>
              </a:rPr>
              <a:t>x</a:t>
            </a:r>
            <a:r>
              <a:rPr lang="en-US" sz="2004" b="0" i="0" spc="0" baseline="0">
                <a:latin typeface="Arial"/>
              </a:rPr>
              <a:t>amples</a:t>
            </a:r>
            <a:r>
              <a:rPr lang="en-US" sz="2004" b="0" i="0" spc="-18" baseline="0">
                <a:latin typeface="Arial"/>
              </a:rPr>
              <a:t> </a:t>
            </a:r>
            <a:r>
              <a:rPr lang="en-US" sz="2004" b="0" i="0" spc="0" baseline="0">
                <a:latin typeface="Arial"/>
              </a:rPr>
              <a:t>of</a:t>
            </a:r>
            <a:r>
              <a:rPr lang="en-US" sz="2004" b="0" i="0" spc="-20" baseline="0">
                <a:latin typeface="Arial"/>
              </a:rPr>
              <a:t> </a:t>
            </a:r>
            <a:r>
              <a:rPr lang="en-US" sz="2004" b="0" i="0" spc="0" baseline="0">
                <a:latin typeface="Arial"/>
              </a:rPr>
              <a:t>recent</a:t>
            </a:r>
            <a:r>
              <a:rPr lang="en-US" sz="2004" b="0" i="0" spc="-32" baseline="0">
                <a:latin typeface="Arial"/>
              </a:rPr>
              <a:t> </a:t>
            </a:r>
            <a:r>
              <a:rPr lang="en-US" sz="2004" b="0" i="0" spc="0" baseline="0">
                <a:latin typeface="Arial"/>
              </a:rPr>
              <a:t>attacks </a:t>
            </a:r>
          </a:p>
          <a:p>
            <a:pPr marL="228600">
              <a:lnSpc>
                <a:spcPct val="113636"/>
              </a:lnSpc>
            </a:pPr>
            <a:r>
              <a:rPr lang="en-US" sz="2004" b="0" i="0" spc="654" baseline="0">
                <a:solidFill>
                  <a:srgbClr val="0D3857"/>
                </a:solidFill>
                <a:latin typeface="Arial"/>
              </a:rPr>
              <a:t>•</a:t>
            </a:r>
            <a:r>
              <a:rPr lang="en-US" sz="2004" b="0" i="0" spc="0" baseline="0">
                <a:latin typeface="Arial"/>
              </a:rPr>
              <a:t>Remotel</a:t>
            </a:r>
            <a:r>
              <a:rPr lang="en-US" sz="2004" b="0" i="0" spc="-10" baseline="0">
                <a:latin typeface="Arial"/>
              </a:rPr>
              <a:t>y</a:t>
            </a:r>
            <a:r>
              <a:rPr lang="en-US" sz="2004" b="0" i="0" spc="-18" baseline="0">
                <a:latin typeface="Arial"/>
              </a:rPr>
              <a:t> </a:t>
            </a:r>
            <a:r>
              <a:rPr lang="en-US" sz="2004" b="0" i="0" spc="0" baseline="0">
                <a:latin typeface="Arial"/>
              </a:rPr>
              <a:t>controlling</a:t>
            </a:r>
            <a:r>
              <a:rPr lang="en-US" sz="2004" b="0" i="0" spc="-26" baseline="0">
                <a:latin typeface="Arial"/>
              </a:rPr>
              <a:t> </a:t>
            </a:r>
            <a:r>
              <a:rPr lang="en-US" sz="2004" b="0" i="0" spc="0" baseline="0">
                <a:latin typeface="Arial"/>
              </a:rPr>
              <a:t>a car</a:t>
            </a:r>
          </a:p>
        </p:txBody>
      </p:sp>
      <p:sp>
        <p:nvSpPr>
          <p:cNvPr id="150" name="Rectangle 150"/>
          <p:cNvSpPr/>
          <p:nvPr/>
        </p:nvSpPr>
        <p:spPr>
          <a:xfrm>
            <a:off x="2118105" y="2261044"/>
            <a:ext cx="3727434" cy="340531"/>
          </a:xfrm>
          <a:prstGeom prst="rect">
            <a:avLst/>
          </a:prstGeom>
        </p:spPr>
        <p:txBody>
          <a:bodyPr wrap="none" lIns="0" tIns="0" rIns="0" bIns="0">
            <a:spAutoFit/>
          </a:bodyPr>
          <a:lstStyle/>
          <a:p>
            <a:pPr marL="0"/>
            <a:r>
              <a:rPr lang="en-US" sz="2004" b="0" i="0" spc="654" baseline="0">
                <a:solidFill>
                  <a:srgbClr val="0D3857"/>
                </a:solidFill>
                <a:latin typeface="Arial"/>
              </a:rPr>
              <a:t>•</a:t>
            </a:r>
            <a:r>
              <a:rPr lang="en-US" sz="2004" b="0" i="0" spc="-216" baseline="0">
                <a:latin typeface="Arial"/>
              </a:rPr>
              <a:t>T</a:t>
            </a:r>
            <a:r>
              <a:rPr lang="en-US" sz="2004" b="0" i="0" spc="0" baseline="0">
                <a:latin typeface="Arial"/>
              </a:rPr>
              <a:t>ampering</a:t>
            </a:r>
            <a:r>
              <a:rPr lang="en-US" sz="2004" b="0" i="0" spc="-38" baseline="0">
                <a:latin typeface="Arial"/>
              </a:rPr>
              <a:t> </a:t>
            </a:r>
            <a:r>
              <a:rPr lang="en-US" sz="2004" b="0" i="0" spc="0" baseline="0">
                <a:latin typeface="Arial"/>
              </a:rPr>
              <a:t>with aircraf</a:t>
            </a:r>
            <a:r>
              <a:rPr lang="en-US" sz="2004" b="0" i="0" spc="-10" baseline="0">
                <a:latin typeface="Arial"/>
              </a:rPr>
              <a:t>t</a:t>
            </a:r>
            <a:r>
              <a:rPr lang="en-US" sz="2004" b="0" i="0" spc="-42" baseline="0">
                <a:latin typeface="Arial"/>
              </a:rPr>
              <a:t> </a:t>
            </a:r>
            <a:r>
              <a:rPr lang="en-US" sz="2004" b="0" i="0" spc="0" baseline="0">
                <a:latin typeface="Arial"/>
              </a:rPr>
              <a:t>systems</a:t>
            </a:r>
          </a:p>
        </p:txBody>
      </p:sp>
      <p:sp>
        <p:nvSpPr>
          <p:cNvPr id="151" name="Rectangle 151"/>
          <p:cNvSpPr/>
          <p:nvPr/>
        </p:nvSpPr>
        <p:spPr>
          <a:xfrm>
            <a:off x="2118105" y="2642298"/>
            <a:ext cx="5052986" cy="982192"/>
          </a:xfrm>
          <a:prstGeom prst="rect">
            <a:avLst/>
          </a:prstGeom>
        </p:spPr>
        <p:txBody>
          <a:bodyPr wrap="none" lIns="0" tIns="0" rIns="0" bIns="0" anchor="t">
            <a:spAutoFit/>
          </a:bodyPr>
          <a:lstStyle/>
          <a:p>
            <a:pPr marL="0"/>
            <a:r>
              <a:rPr lang="en-US" sz="2004" b="0" i="0" spc="654" baseline="0">
                <a:solidFill>
                  <a:srgbClr val="0D3857"/>
                </a:solidFill>
                <a:latin typeface="Arial"/>
              </a:rPr>
              <a:t>•</a:t>
            </a:r>
            <a:r>
              <a:rPr lang="en-US" sz="2004" b="0" i="0" spc="-148" baseline="0">
                <a:latin typeface="Arial"/>
              </a:rPr>
              <a:t>Y</a:t>
            </a:r>
            <a:r>
              <a:rPr lang="en-US" sz="2004" b="0" i="0" spc="0" baseline="0">
                <a:latin typeface="Arial"/>
              </a:rPr>
              <a:t>ahoo</a:t>
            </a:r>
            <a:r>
              <a:rPr lang="en-US" sz="2004" b="0" i="0" spc="-18" baseline="0">
                <a:latin typeface="Arial"/>
              </a:rPr>
              <a:t> </a:t>
            </a:r>
            <a:r>
              <a:rPr lang="en-US" sz="2004" b="0" i="0" spc="0" baseline="0">
                <a:latin typeface="Arial"/>
              </a:rPr>
              <a:t>accounts</a:t>
            </a:r>
            <a:r>
              <a:rPr lang="en-US" sz="2004" b="0" i="0" spc="-42" baseline="0">
                <a:latin typeface="Arial"/>
              </a:rPr>
              <a:t> </a:t>
            </a:r>
            <a:r>
              <a:rPr lang="en-US" sz="2004" b="0" i="0" spc="0" baseline="0">
                <a:latin typeface="Arial"/>
              </a:rPr>
              <a:t>compromised</a:t>
            </a:r>
            <a:r>
              <a:rPr lang="en-US" sz="2004" b="0" i="0" spc="-46" baseline="0">
                <a:latin typeface="Arial"/>
              </a:rPr>
              <a:t> </a:t>
            </a:r>
            <a:r>
              <a:rPr lang="en-US" sz="2004" b="0" i="0" spc="0" baseline="0">
                <a:latin typeface="Arial"/>
              </a:rPr>
              <a:t>by</a:t>
            </a:r>
            <a:r>
              <a:rPr lang="en-US" sz="2004" b="0" i="0" spc="-10" baseline="0">
                <a:latin typeface="Arial"/>
              </a:rPr>
              <a:t> </a:t>
            </a:r>
            <a:r>
              <a:rPr lang="en-US" sz="2004" b="0" i="0" spc="0" baseline="0">
                <a:latin typeface="Arial"/>
              </a:rPr>
              <a:t>attackers</a:t>
            </a:r>
          </a:p>
          <a:p>
            <a:pPr marL="0">
              <a:lnSpc>
                <a:spcPct val="113636"/>
              </a:lnSpc>
            </a:pPr>
            <a:r>
              <a:rPr lang="en-US" sz="2004" b="0" i="0" spc="654" baseline="0">
                <a:solidFill>
                  <a:srgbClr val="0D3857"/>
                </a:solidFill>
                <a:latin typeface="Arial"/>
              </a:rPr>
              <a:t>•</a:t>
            </a:r>
            <a:r>
              <a:rPr lang="en-US" sz="2004" b="0" i="0" spc="0" baseline="0">
                <a:latin typeface="Arial"/>
              </a:rPr>
              <a:t>USB flash</a:t>
            </a:r>
            <a:r>
              <a:rPr lang="en-US" sz="2004" b="0" i="0" spc="-12" baseline="0">
                <a:latin typeface="Arial"/>
              </a:rPr>
              <a:t> </a:t>
            </a:r>
            <a:r>
              <a:rPr lang="en-US" sz="2004" b="0" i="0" spc="0" baseline="0">
                <a:latin typeface="Arial"/>
              </a:rPr>
              <a:t>drive</a:t>
            </a:r>
            <a:r>
              <a:rPr lang="en-US" sz="2004" b="0" i="0" spc="-16" baseline="0">
                <a:latin typeface="Arial"/>
              </a:rPr>
              <a:t> </a:t>
            </a:r>
            <a:r>
              <a:rPr lang="en-US" sz="2004" b="0" i="0" spc="0" baseline="0">
                <a:latin typeface="Arial"/>
              </a:rPr>
              <a:t>malware/USB</a:t>
            </a:r>
            <a:r>
              <a:rPr lang="en-US" sz="2004" b="0" i="0" spc="-22" baseline="0">
                <a:latin typeface="Arial"/>
              </a:rPr>
              <a:t> </a:t>
            </a:r>
            <a:r>
              <a:rPr lang="en-US" sz="2004" b="0" i="0" spc="0" baseline="0">
                <a:latin typeface="Arial"/>
              </a:rPr>
              <a:t>Killer</a:t>
            </a:r>
          </a:p>
          <a:p>
            <a:pPr marL="0">
              <a:lnSpc>
                <a:spcPct val="113636"/>
              </a:lnSpc>
            </a:pPr>
            <a:r>
              <a:rPr lang="en-US" sz="2004" b="0" i="0" spc="654" baseline="0">
                <a:solidFill>
                  <a:srgbClr val="0D3857"/>
                </a:solidFill>
                <a:latin typeface="Arial"/>
              </a:rPr>
              <a:t>•</a:t>
            </a:r>
            <a:r>
              <a:rPr lang="en-US" sz="2004" b="0" i="0" spc="0" baseline="0">
                <a:latin typeface="Arial"/>
              </a:rPr>
              <a:t>WIN</a:t>
            </a:r>
            <a:r>
              <a:rPr lang="en-US" sz="2004" b="0" i="0" spc="-108" baseline="0">
                <a:latin typeface="Arial"/>
              </a:rPr>
              <a:t>V</a:t>
            </a:r>
            <a:r>
              <a:rPr lang="en-US" sz="2004" b="0" i="0" spc="0" baseline="0">
                <a:latin typeface="Arial"/>
              </a:rPr>
              <a:t>ote</a:t>
            </a:r>
            <a:r>
              <a:rPr lang="en-US" sz="2004" b="0" i="0" spc="-30" baseline="0">
                <a:latin typeface="Arial"/>
              </a:rPr>
              <a:t> </a:t>
            </a:r>
            <a:r>
              <a:rPr lang="en-US" sz="2004" b="0" i="0" spc="0" baseline="0">
                <a:latin typeface="Arial"/>
              </a:rPr>
              <a:t>vo</a:t>
            </a:r>
            <a:r>
              <a:rPr lang="en-US" sz="2004" b="0" i="0" spc="-10" baseline="0">
                <a:latin typeface="Arial"/>
              </a:rPr>
              <a:t>t</a:t>
            </a:r>
            <a:r>
              <a:rPr lang="en-US" sz="2004" b="0" i="0" spc="0" baseline="0">
                <a:latin typeface="Arial"/>
              </a:rPr>
              <a:t>ing machine</a:t>
            </a:r>
            <a:r>
              <a:rPr lang="en-US" sz="2004" b="0" i="0" spc="-28" baseline="0">
                <a:latin typeface="Arial"/>
              </a:rPr>
              <a:t> </a:t>
            </a:r>
            <a:r>
              <a:rPr lang="en-US" sz="2004" b="0" i="0" spc="0" baseline="0">
                <a:latin typeface="Arial"/>
              </a:rPr>
              <a:t>tampering</a:t>
            </a:r>
          </a:p>
        </p:txBody>
      </p:sp>
      <p:sp>
        <p:nvSpPr>
          <p:cNvPr id="152" name="Rectangle 152"/>
          <p:cNvSpPr/>
          <p:nvPr/>
        </p:nvSpPr>
        <p:spPr>
          <a:xfrm>
            <a:off x="2118105" y="3785298"/>
            <a:ext cx="2614979" cy="340531"/>
          </a:xfrm>
          <a:prstGeom prst="rect">
            <a:avLst/>
          </a:prstGeom>
        </p:spPr>
        <p:txBody>
          <a:bodyPr wrap="none" lIns="0" tIns="0" rIns="0" bIns="0">
            <a:spAutoFit/>
          </a:bodyPr>
          <a:lstStyle/>
          <a:p>
            <a:pPr marL="0"/>
            <a:r>
              <a:rPr lang="en-US" sz="2004" b="0" i="0" spc="654" baseline="0">
                <a:solidFill>
                  <a:srgbClr val="0D3857"/>
                </a:solidFill>
                <a:latin typeface="Arial"/>
              </a:rPr>
              <a:t>•</a:t>
            </a:r>
            <a:r>
              <a:rPr lang="en-US" sz="2004" b="0" i="0" spc="0" baseline="0">
                <a:latin typeface="Arial"/>
              </a:rPr>
              <a:t>V</a:t>
            </a:r>
            <a:r>
              <a:rPr lang="en-US" sz="2004" b="0" i="0" spc="-10" baseline="0">
                <a:latin typeface="Arial"/>
              </a:rPr>
              <a:t>t</a:t>
            </a:r>
            <a:r>
              <a:rPr lang="en-US" sz="2004" b="0" i="0" spc="0" baseline="0">
                <a:latin typeface="Arial"/>
              </a:rPr>
              <a:t>ech</a:t>
            </a:r>
            <a:r>
              <a:rPr lang="en-US" sz="2004" b="0" i="0" spc="-16" baseline="0">
                <a:latin typeface="Arial"/>
              </a:rPr>
              <a:t> </a:t>
            </a:r>
            <a:r>
              <a:rPr lang="en-US" sz="2004" b="0" i="0" spc="0" baseline="0">
                <a:latin typeface="Arial"/>
              </a:rPr>
              <a:t>security</a:t>
            </a:r>
            <a:r>
              <a:rPr lang="en-US" sz="2004" b="0" i="0" spc="-30" baseline="0">
                <a:latin typeface="Arial"/>
              </a:rPr>
              <a:t> </a:t>
            </a:r>
            <a:r>
              <a:rPr lang="en-US" sz="2004" b="0" i="0" spc="0" baseline="0">
                <a:latin typeface="Arial"/>
              </a:rPr>
              <a:t>breach</a:t>
            </a:r>
          </a:p>
        </p:txBody>
      </p:sp>
      <p:sp>
        <p:nvSpPr>
          <p:cNvPr id="153" name="Rectangle 153"/>
          <p:cNvSpPr/>
          <p:nvPr/>
        </p:nvSpPr>
        <p:spPr>
          <a:xfrm>
            <a:off x="2118105" y="4166679"/>
            <a:ext cx="5373715" cy="655436"/>
          </a:xfrm>
          <a:prstGeom prst="rect">
            <a:avLst/>
          </a:prstGeom>
        </p:spPr>
        <p:txBody>
          <a:bodyPr wrap="none" lIns="0" tIns="0" rIns="0" bIns="0" anchor="t">
            <a:spAutoFit/>
          </a:bodyPr>
          <a:lstStyle/>
          <a:p>
            <a:pPr marL="0"/>
            <a:r>
              <a:rPr lang="en-US" sz="2004" b="0" i="0" spc="654" baseline="0">
                <a:solidFill>
                  <a:srgbClr val="0D3857"/>
                </a:solidFill>
                <a:latin typeface="Arial"/>
              </a:rPr>
              <a:t>•</a:t>
            </a:r>
            <a:r>
              <a:rPr lang="en-US" sz="2004" b="0" i="0" spc="0" baseline="0">
                <a:latin typeface="Arial"/>
              </a:rPr>
              <a:t>S</a:t>
            </a:r>
            <a:r>
              <a:rPr lang="en-US" sz="2004" b="0" i="0" spc="-10" baseline="0">
                <a:latin typeface="Arial"/>
              </a:rPr>
              <a:t>t</a:t>
            </a:r>
            <a:r>
              <a:rPr lang="en-US" sz="2004" b="0" i="0" spc="0" baseline="0">
                <a:latin typeface="Arial"/>
              </a:rPr>
              <a:t>olen data</a:t>
            </a:r>
            <a:r>
              <a:rPr lang="en-US" sz="2004" b="0" i="0" spc="-18" baseline="0">
                <a:latin typeface="Arial"/>
              </a:rPr>
              <a:t> </a:t>
            </a:r>
            <a:r>
              <a:rPr lang="en-US" sz="2004" b="0" i="0" spc="0" baseline="0">
                <a:latin typeface="Arial"/>
              </a:rPr>
              <a:t>from</a:t>
            </a:r>
            <a:r>
              <a:rPr lang="en-US" sz="2004" b="0" i="0" spc="-30" baseline="0">
                <a:latin typeface="Arial"/>
              </a:rPr>
              <a:t> </a:t>
            </a:r>
            <a:r>
              <a:rPr lang="en-US" sz="2004" b="0" i="0" spc="0" baseline="0">
                <a:latin typeface="Arial"/>
              </a:rPr>
              <a:t>the</a:t>
            </a:r>
            <a:r>
              <a:rPr lang="en-US" sz="2004" b="0" i="0" spc="-18" baseline="0">
                <a:latin typeface="Arial"/>
              </a:rPr>
              <a:t> </a:t>
            </a:r>
            <a:r>
              <a:rPr lang="en-US" sz="2004" b="0" i="0" spc="0" baseline="0">
                <a:latin typeface="Arial"/>
              </a:rPr>
              <a:t>European</a:t>
            </a:r>
            <a:r>
              <a:rPr lang="en-US" sz="2004" b="0" i="0" spc="-26" baseline="0">
                <a:latin typeface="Arial"/>
              </a:rPr>
              <a:t> </a:t>
            </a:r>
            <a:r>
              <a:rPr lang="en-US" sz="2004" b="0" i="0" spc="0" baseline="0">
                <a:latin typeface="Arial"/>
              </a:rPr>
              <a:t>Space</a:t>
            </a:r>
            <a:r>
              <a:rPr lang="en-US" sz="2004" b="0" i="0" spc="-136" baseline="0">
                <a:latin typeface="Arial"/>
              </a:rPr>
              <a:t> </a:t>
            </a:r>
            <a:r>
              <a:rPr lang="en-US" sz="2004" b="0" i="0" spc="0" baseline="0">
                <a:latin typeface="Arial"/>
              </a:rPr>
              <a:t>Agency</a:t>
            </a:r>
          </a:p>
          <a:p>
            <a:pPr marL="0">
              <a:lnSpc>
                <a:spcPct val="113636"/>
              </a:lnSpc>
            </a:pPr>
            <a:r>
              <a:rPr lang="en-US" sz="2004" b="0" i="0" spc="654" baseline="0">
                <a:solidFill>
                  <a:srgbClr val="0D3857"/>
                </a:solidFill>
                <a:latin typeface="Arial"/>
              </a:rPr>
              <a:t>• </a:t>
            </a:r>
            <a:r>
              <a:rPr lang="en-US" sz="2004">
                <a:latin typeface="Arial"/>
              </a:rPr>
              <a:t>Internal Revenue Service </a:t>
            </a:r>
            <a:r>
              <a:rPr lang="en-US" sz="2004" b="0" i="0" spc="654" baseline="0">
                <a:solidFill>
                  <a:srgbClr val="0D3857"/>
                </a:solidFill>
                <a:latin typeface="Arial"/>
              </a:rPr>
              <a:t>(</a:t>
            </a:r>
            <a:r>
              <a:rPr lang="en-US" sz="2004" b="0" i="0" spc="0" baseline="0">
                <a:latin typeface="Arial"/>
              </a:rPr>
              <a:t>IRS)</a:t>
            </a:r>
            <a:r>
              <a:rPr lang="en-US" sz="2004" b="0" i="0" spc="-10" baseline="0">
                <a:latin typeface="Arial"/>
              </a:rPr>
              <a:t> </a:t>
            </a:r>
            <a:r>
              <a:rPr lang="en-US" sz="2004" b="0" i="0" spc="0" baseline="0">
                <a:latin typeface="Arial"/>
              </a:rPr>
              <a:t>fraud</a:t>
            </a:r>
          </a:p>
        </p:txBody>
      </p:sp>
      <p:sp>
        <p:nvSpPr>
          <p:cNvPr id="154" name="Rectangle 154"/>
          <p:cNvSpPr/>
          <p:nvPr/>
        </p:nvSpPr>
        <p:spPr>
          <a:xfrm>
            <a:off x="2118105" y="4928679"/>
            <a:ext cx="3842726" cy="340531"/>
          </a:xfrm>
          <a:prstGeom prst="rect">
            <a:avLst/>
          </a:prstGeom>
        </p:spPr>
        <p:txBody>
          <a:bodyPr wrap="none" lIns="0" tIns="0" rIns="0" bIns="0">
            <a:spAutoFit/>
          </a:bodyPr>
          <a:lstStyle/>
          <a:p>
            <a:pPr marL="0"/>
            <a:r>
              <a:rPr lang="en-US" sz="2004" b="0" i="0" spc="654" baseline="0">
                <a:solidFill>
                  <a:srgbClr val="0D3857"/>
                </a:solidFill>
                <a:latin typeface="Arial"/>
              </a:rPr>
              <a:t>•</a:t>
            </a:r>
            <a:r>
              <a:rPr lang="en-US" sz="2004" b="0" i="0" spc="0" baseline="0">
                <a:latin typeface="Arial"/>
              </a:rPr>
              <a:t>Hyat</a:t>
            </a:r>
            <a:r>
              <a:rPr lang="en-US" sz="2004" b="0" i="0" spc="-10" baseline="0">
                <a:latin typeface="Arial"/>
              </a:rPr>
              <a:t>t</a:t>
            </a:r>
            <a:r>
              <a:rPr lang="en-US" sz="2004" b="0" i="0" spc="-18" baseline="0">
                <a:latin typeface="Arial"/>
              </a:rPr>
              <a:t> </a:t>
            </a:r>
            <a:r>
              <a:rPr lang="en-US" sz="2004" b="0" i="0" spc="0" baseline="0">
                <a:latin typeface="Arial"/>
              </a:rPr>
              <a:t>Hotels</a:t>
            </a:r>
            <a:r>
              <a:rPr lang="en-US" sz="2004" b="0" i="0" spc="-16" baseline="0">
                <a:latin typeface="Arial"/>
              </a:rPr>
              <a:t> </a:t>
            </a:r>
            <a:r>
              <a:rPr lang="en-US" sz="2004" b="0" i="0" spc="0" baseline="0">
                <a:latin typeface="Arial"/>
              </a:rPr>
              <a:t>Corporation</a:t>
            </a:r>
            <a:r>
              <a:rPr lang="en-US" sz="2004" b="0" i="0" spc="-42" baseline="0">
                <a:latin typeface="Arial"/>
              </a:rPr>
              <a:t> </a:t>
            </a:r>
            <a:r>
              <a:rPr lang="en-US" sz="2004" b="0" i="0" spc="0" baseline="0">
                <a:latin typeface="Arial"/>
              </a:rPr>
              <a:t>hacked</a:t>
            </a:r>
          </a:p>
        </p:txBody>
      </p:sp>
      <p:sp>
        <p:nvSpPr>
          <p:cNvPr id="155" name="Rectangle 155"/>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
        <p:nvSpPr>
          <p:cNvPr id="2" name="Star: 5 Points 1">
            <a:extLst>
              <a:ext uri="{FF2B5EF4-FFF2-40B4-BE49-F238E27FC236}">
                <a16:creationId xmlns:a16="http://schemas.microsoft.com/office/drawing/2014/main" id="{F5B18DEC-4DF2-9A31-6A14-2019DDE647C6}"/>
              </a:ext>
            </a:extLst>
          </p:cNvPr>
          <p:cNvSpPr/>
          <p:nvPr/>
        </p:nvSpPr>
        <p:spPr>
          <a:xfrm>
            <a:off x="10302495" y="1442739"/>
            <a:ext cx="1370012" cy="1137424"/>
          </a:xfrm>
          <a:prstGeom prst="star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Picture 10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144" name="Picture 13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145" name="Picture 1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146" name="Rectangle 146"/>
          <p:cNvSpPr/>
          <p:nvPr/>
        </p:nvSpPr>
        <p:spPr>
          <a:xfrm>
            <a:off x="11441938" y="6559220"/>
            <a:ext cx="51768" cy="122528"/>
          </a:xfrm>
          <a:prstGeom prst="rect">
            <a:avLst/>
          </a:prstGeom>
        </p:spPr>
        <p:txBody>
          <a:bodyPr wrap="none" lIns="0" tIns="0" rIns="0" bIns="0">
            <a:spAutoFit/>
          </a:bodyPr>
          <a:lstStyle/>
          <a:p>
            <a:pPr marL="0"/>
            <a:r>
              <a:rPr lang="en-US" sz="803" b="0" i="0" spc="0" baseline="0">
                <a:solidFill>
                  <a:srgbClr val="898989"/>
                </a:solidFill>
                <a:latin typeface="Calibri"/>
              </a:rPr>
              <a:t>4</a:t>
            </a:r>
          </a:p>
        </p:txBody>
      </p:sp>
      <p:sp>
        <p:nvSpPr>
          <p:cNvPr id="155" name="Rectangle 155"/>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pic>
        <p:nvPicPr>
          <p:cNvPr id="4" name="Picture 3"/>
          <p:cNvPicPr>
            <a:picLocks noChangeAspect="1"/>
          </p:cNvPicPr>
          <p:nvPr/>
        </p:nvPicPr>
        <p:blipFill>
          <a:blip r:embed="rId5"/>
          <a:stretch>
            <a:fillRect/>
          </a:stretch>
        </p:blipFill>
        <p:spPr>
          <a:xfrm>
            <a:off x="2407660" y="653002"/>
            <a:ext cx="7526049" cy="5556296"/>
          </a:xfrm>
          <a:prstGeom prst="rect">
            <a:avLst/>
          </a:prstGeom>
        </p:spPr>
      </p:pic>
      <p:sp>
        <p:nvSpPr>
          <p:cNvPr id="5" name="Rectangle 4"/>
          <p:cNvSpPr/>
          <p:nvPr/>
        </p:nvSpPr>
        <p:spPr>
          <a:xfrm>
            <a:off x="1551710" y="244568"/>
            <a:ext cx="10349346" cy="369332"/>
          </a:xfrm>
          <a:prstGeom prst="rect">
            <a:avLst/>
          </a:prstGeom>
        </p:spPr>
        <p:txBody>
          <a:bodyPr wrap="square">
            <a:spAutoFit/>
          </a:bodyPr>
          <a:lstStyle/>
          <a:p>
            <a:r>
              <a:rPr lang="en-US"/>
              <a:t>https://www.cyberdefensemagazine.com/european-space-agency-domains-hacked-by-anonymous/</a:t>
            </a:r>
          </a:p>
        </p:txBody>
      </p:sp>
    </p:spTree>
    <p:extLst>
      <p:ext uri="{BB962C8B-B14F-4D97-AF65-F5344CB8AC3E}">
        <p14:creationId xmlns:p14="http://schemas.microsoft.com/office/powerpoint/2010/main" val="3688350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Picture 10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144" name="Picture 13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145" name="Picture 1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146" name="Rectangle 146"/>
          <p:cNvSpPr/>
          <p:nvPr/>
        </p:nvSpPr>
        <p:spPr>
          <a:xfrm>
            <a:off x="11441938" y="6559220"/>
            <a:ext cx="51768" cy="122528"/>
          </a:xfrm>
          <a:prstGeom prst="rect">
            <a:avLst/>
          </a:prstGeom>
        </p:spPr>
        <p:txBody>
          <a:bodyPr wrap="none" lIns="0" tIns="0" rIns="0" bIns="0">
            <a:spAutoFit/>
          </a:bodyPr>
          <a:lstStyle/>
          <a:p>
            <a:pPr marL="0"/>
            <a:r>
              <a:rPr lang="en-US" sz="803" b="0" i="0" spc="0" baseline="0">
                <a:solidFill>
                  <a:srgbClr val="898989"/>
                </a:solidFill>
                <a:latin typeface="Calibri"/>
              </a:rPr>
              <a:t>4</a:t>
            </a:r>
          </a:p>
        </p:txBody>
      </p:sp>
      <p:sp>
        <p:nvSpPr>
          <p:cNvPr id="155" name="Rectangle 155"/>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pic>
        <p:nvPicPr>
          <p:cNvPr id="3" name="Picture 2"/>
          <p:cNvPicPr>
            <a:picLocks noChangeAspect="1"/>
          </p:cNvPicPr>
          <p:nvPr/>
        </p:nvPicPr>
        <p:blipFill>
          <a:blip r:embed="rId5"/>
          <a:stretch>
            <a:fillRect/>
          </a:stretch>
        </p:blipFill>
        <p:spPr>
          <a:xfrm>
            <a:off x="2812039" y="222504"/>
            <a:ext cx="6429375" cy="5786438"/>
          </a:xfrm>
          <a:prstGeom prst="rect">
            <a:avLst/>
          </a:prstGeom>
        </p:spPr>
      </p:pic>
    </p:spTree>
    <p:extLst>
      <p:ext uri="{BB962C8B-B14F-4D97-AF65-F5344CB8AC3E}">
        <p14:creationId xmlns:p14="http://schemas.microsoft.com/office/powerpoint/2010/main" val="1841367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Freeform 156"/>
          <p:cNvSpPr/>
          <p:nvPr/>
        </p:nvSpPr>
        <p:spPr>
          <a:xfrm>
            <a:off x="14377" y="74529"/>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57" name="Picture 10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158" name="Picture 1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159" name="Picture 1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160" name="Picture 1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161" name="Rectangle 161"/>
          <p:cNvSpPr/>
          <p:nvPr/>
        </p:nvSpPr>
        <p:spPr>
          <a:xfrm>
            <a:off x="11441938" y="6559220"/>
            <a:ext cx="51768" cy="122528"/>
          </a:xfrm>
          <a:prstGeom prst="rect">
            <a:avLst/>
          </a:prstGeom>
        </p:spPr>
        <p:txBody>
          <a:bodyPr wrap="none" lIns="0" tIns="0" rIns="0" bIns="0">
            <a:spAutoFit/>
          </a:bodyPr>
          <a:lstStyle/>
          <a:p>
            <a:pPr marL="0"/>
            <a:r>
              <a:rPr lang="en-US" sz="803" b="0" i="0" spc="0" baseline="0">
                <a:solidFill>
                  <a:srgbClr val="898989"/>
                </a:solidFill>
                <a:latin typeface="Calibri"/>
              </a:rPr>
              <a:t>5</a:t>
            </a:r>
          </a:p>
        </p:txBody>
      </p:sp>
      <p:sp>
        <p:nvSpPr>
          <p:cNvPr id="162" name="Rectangle 162"/>
          <p:cNvSpPr/>
          <p:nvPr/>
        </p:nvSpPr>
        <p:spPr>
          <a:xfrm>
            <a:off x="2286254" y="254523"/>
            <a:ext cx="5437964" cy="430118"/>
          </a:xfrm>
          <a:prstGeom prst="rect">
            <a:avLst/>
          </a:prstGeom>
        </p:spPr>
        <p:txBody>
          <a:bodyPr wrap="none" lIns="0" tIns="0" rIns="0" bIns="0" anchor="t">
            <a:spAutoFit/>
          </a:bodyPr>
          <a:lstStyle/>
          <a:p>
            <a:pPr marL="0"/>
            <a:r>
              <a:rPr lang="en-US" sz="2750" b="1" i="0" spc="0" baseline="0">
                <a:solidFill>
                  <a:srgbClr val="0080A9"/>
                </a:solidFill>
                <a:highlight>
                  <a:srgbClr val="FFFF00"/>
                </a:highlight>
                <a:latin typeface="Arial"/>
              </a:rPr>
              <a:t>Reasons for Successful</a:t>
            </a:r>
            <a:r>
              <a:rPr lang="en-US" sz="2750" b="1" i="0" spc="-83" baseline="0">
                <a:solidFill>
                  <a:srgbClr val="0080A9"/>
                </a:solidFill>
                <a:highlight>
                  <a:srgbClr val="FFFF00"/>
                </a:highlight>
                <a:latin typeface="Arial"/>
              </a:rPr>
              <a:t> </a:t>
            </a:r>
            <a:r>
              <a:rPr lang="en-US" sz="2750" b="1" i="0" spc="0" baseline="0">
                <a:solidFill>
                  <a:srgbClr val="0080A9"/>
                </a:solidFill>
                <a:highlight>
                  <a:srgbClr val="FFFF00"/>
                </a:highlight>
                <a:latin typeface="Arial"/>
              </a:rPr>
              <a:t>Attacks</a:t>
            </a:r>
            <a:endParaRPr lang="en-US" sz="2750" b="1" i="0" spc="0" baseline="0">
              <a:solidFill>
                <a:srgbClr val="0080A9"/>
              </a:solidFill>
              <a:highlight>
                <a:srgbClr val="FFFF00"/>
              </a:highlight>
              <a:latin typeface="Arial"/>
              <a:cs typeface="Arial"/>
            </a:endParaRPr>
          </a:p>
        </p:txBody>
      </p:sp>
      <p:sp>
        <p:nvSpPr>
          <p:cNvPr id="163" name="Rectangle 163"/>
          <p:cNvSpPr/>
          <p:nvPr/>
        </p:nvSpPr>
        <p:spPr>
          <a:xfrm>
            <a:off x="1889505" y="1499044"/>
            <a:ext cx="4735784" cy="2354427"/>
          </a:xfrm>
          <a:prstGeom prst="rect">
            <a:avLst/>
          </a:prstGeom>
        </p:spPr>
        <p:txBody>
          <a:bodyPr wrap="none" lIns="0" tIns="0" rIns="0" bIns="0" anchor="t">
            <a:spAutoFit/>
          </a:bodyPr>
          <a:lstStyle/>
          <a:p>
            <a:r>
              <a:rPr lang="en-US" sz="2000" b="0" i="0" spc="654" baseline="0">
                <a:solidFill>
                  <a:srgbClr val="055C91"/>
                </a:solidFill>
                <a:latin typeface="Arial"/>
              </a:rPr>
              <a:t>•</a:t>
            </a:r>
            <a:r>
              <a:rPr lang="en-US" sz="2000" b="0" i="0" spc="0" baseline="0">
                <a:latin typeface="Arial"/>
              </a:rPr>
              <a:t>Widespread</a:t>
            </a:r>
            <a:r>
              <a:rPr lang="en-US" sz="2000" b="0" i="0" spc="-50" baseline="0">
                <a:latin typeface="Arial"/>
              </a:rPr>
              <a:t> </a:t>
            </a:r>
            <a:r>
              <a:rPr lang="en-US" sz="2000" b="0" i="0" spc="0" baseline="0">
                <a:highlight>
                  <a:srgbClr val="FFFF00"/>
                </a:highlight>
                <a:latin typeface="Arial"/>
              </a:rPr>
              <a:t>vulnerabilities</a:t>
            </a:r>
            <a:r>
              <a:rPr lang="en-US" sz="2000">
                <a:highlight>
                  <a:srgbClr val="FFFF00"/>
                </a:highlight>
                <a:latin typeface="Arial"/>
              </a:rPr>
              <a:t> </a:t>
            </a:r>
            <a:r>
              <a:rPr lang="en-US" sz="2000" b="1" err="1">
                <a:solidFill>
                  <a:schemeClr val="accent2">
                    <a:lumMod val="60000"/>
                    <a:lumOff val="40000"/>
                  </a:schemeClr>
                </a:solidFill>
                <a:latin typeface="Arial"/>
              </a:rPr>
              <a:t>نقاط</a:t>
            </a:r>
            <a:r>
              <a:rPr lang="en-US" sz="2000" b="1">
                <a:solidFill>
                  <a:schemeClr val="accent2">
                    <a:lumMod val="60000"/>
                    <a:lumOff val="40000"/>
                  </a:schemeClr>
                </a:solidFill>
                <a:latin typeface="Arial"/>
              </a:rPr>
              <a:t> </a:t>
            </a:r>
            <a:r>
              <a:rPr lang="en-US" sz="2000" b="1" err="1">
                <a:solidFill>
                  <a:schemeClr val="accent2">
                    <a:lumMod val="60000"/>
                    <a:lumOff val="40000"/>
                  </a:schemeClr>
                </a:solidFill>
                <a:latin typeface="Arial"/>
              </a:rPr>
              <a:t>الضعف</a:t>
            </a:r>
            <a:r>
              <a:rPr lang="en-US" sz="2000" b="1">
                <a:solidFill>
                  <a:schemeClr val="accent2">
                    <a:lumMod val="60000"/>
                    <a:lumOff val="40000"/>
                  </a:schemeClr>
                </a:solidFill>
                <a:latin typeface="Arial"/>
              </a:rPr>
              <a:t> </a:t>
            </a:r>
            <a:r>
              <a:rPr lang="en-US" sz="2000" b="1" err="1">
                <a:solidFill>
                  <a:schemeClr val="accent2">
                    <a:lumMod val="60000"/>
                    <a:lumOff val="40000"/>
                  </a:schemeClr>
                </a:solidFill>
                <a:latin typeface="Arial"/>
              </a:rPr>
              <a:t>كتير</a:t>
            </a:r>
            <a:r>
              <a:rPr lang="en-US" sz="2000">
                <a:latin typeface="Arial"/>
              </a:rPr>
              <a:t> </a:t>
            </a:r>
            <a:endParaRPr lang="en-US" sz="2004" b="0" i="0" spc="0" baseline="0">
              <a:latin typeface="Arial"/>
            </a:endParaRPr>
          </a:p>
          <a:p>
            <a:pPr>
              <a:lnSpc>
                <a:spcPct val="136363"/>
              </a:lnSpc>
            </a:pPr>
            <a:r>
              <a:rPr lang="en-US" sz="2000" b="0" i="0" spc="654" baseline="0">
                <a:solidFill>
                  <a:srgbClr val="055C91"/>
                </a:solidFill>
                <a:highlight>
                  <a:srgbClr val="FFFF00"/>
                </a:highlight>
                <a:latin typeface="Arial"/>
              </a:rPr>
              <a:t>•</a:t>
            </a:r>
            <a:r>
              <a:rPr lang="en-US" sz="2000" b="0" i="0" spc="0" baseline="0">
                <a:highlight>
                  <a:srgbClr val="FFFF00"/>
                </a:highlight>
                <a:latin typeface="Arial"/>
              </a:rPr>
              <a:t>Configuration</a:t>
            </a:r>
            <a:r>
              <a:rPr lang="en-US" sz="2000" b="0" i="0" spc="-26" baseline="0">
                <a:highlight>
                  <a:srgbClr val="FFFF00"/>
                </a:highlight>
                <a:latin typeface="Arial"/>
              </a:rPr>
              <a:t> </a:t>
            </a:r>
            <a:r>
              <a:rPr lang="en-US" sz="2000" b="0" i="0" spc="0" baseline="0">
                <a:highlight>
                  <a:srgbClr val="FFFF00"/>
                </a:highlight>
                <a:latin typeface="Arial"/>
              </a:rPr>
              <a:t>issues</a:t>
            </a:r>
            <a:r>
              <a:rPr lang="en-US" sz="2000">
                <a:highlight>
                  <a:srgbClr val="FFFF00"/>
                </a:highlight>
                <a:latin typeface="Arial"/>
              </a:rPr>
              <a:t> </a:t>
            </a:r>
            <a:endParaRPr lang="en-US" sz="2000" b="0" i="0" spc="0" baseline="0">
              <a:highlight>
                <a:srgbClr val="FFFF00"/>
              </a:highlight>
              <a:latin typeface="Arial"/>
            </a:endParaRPr>
          </a:p>
          <a:p>
            <a:pPr>
              <a:lnSpc>
                <a:spcPct val="136363"/>
              </a:lnSpc>
            </a:pPr>
            <a:r>
              <a:rPr lang="en-US" sz="2000" b="0" i="0" spc="653" baseline="0">
                <a:solidFill>
                  <a:srgbClr val="055C91"/>
                </a:solidFill>
                <a:latin typeface="Arial"/>
              </a:rPr>
              <a:t>•</a:t>
            </a:r>
            <a:r>
              <a:rPr lang="en-US" sz="2000" b="0" i="0" spc="0" baseline="0">
                <a:highlight>
                  <a:srgbClr val="FFFF00"/>
                </a:highlight>
                <a:latin typeface="Arial"/>
              </a:rPr>
              <a:t>Poorly</a:t>
            </a:r>
            <a:r>
              <a:rPr lang="en-US" sz="2000" b="0" i="0" spc="-10" baseline="0">
                <a:highlight>
                  <a:srgbClr val="FFFF00"/>
                </a:highlight>
                <a:latin typeface="Arial"/>
              </a:rPr>
              <a:t> </a:t>
            </a:r>
            <a:r>
              <a:rPr lang="en-US" sz="2000" b="0" i="0" spc="0" baseline="0">
                <a:highlight>
                  <a:srgbClr val="FFFF00"/>
                </a:highlight>
                <a:latin typeface="Arial"/>
              </a:rPr>
              <a:t>designed</a:t>
            </a:r>
            <a:r>
              <a:rPr lang="en-US" sz="2000" b="0" i="0" spc="-30" baseline="0">
                <a:highlight>
                  <a:srgbClr val="FFFF00"/>
                </a:highlight>
                <a:latin typeface="Arial"/>
              </a:rPr>
              <a:t> </a:t>
            </a:r>
            <a:r>
              <a:rPr lang="en-US" sz="2000" b="0" i="0" spc="0" baseline="0">
                <a:highlight>
                  <a:srgbClr val="FFFF00"/>
                </a:highlight>
                <a:latin typeface="Arial"/>
              </a:rPr>
              <a:t>software</a:t>
            </a:r>
            <a:r>
              <a:rPr lang="en-US" sz="2000">
                <a:latin typeface="Arial"/>
              </a:rPr>
              <a:t> </a:t>
            </a:r>
            <a:endParaRPr lang="en-US" sz="2000" b="0" i="0" spc="0" baseline="0">
              <a:latin typeface="Arial"/>
            </a:endParaRPr>
          </a:p>
          <a:p>
            <a:pPr marL="0">
              <a:lnSpc>
                <a:spcPct val="136401"/>
              </a:lnSpc>
            </a:pPr>
            <a:r>
              <a:rPr lang="en-US" sz="2000" b="0" i="0" spc="654" baseline="0">
                <a:solidFill>
                  <a:srgbClr val="055C91"/>
                </a:solidFill>
                <a:latin typeface="Arial"/>
              </a:rPr>
              <a:t>•</a:t>
            </a:r>
            <a:r>
              <a:rPr lang="en-US" sz="2000" b="0" i="0" spc="0" baseline="0">
                <a:highlight>
                  <a:srgbClr val="FFFF00"/>
                </a:highlight>
                <a:latin typeface="Arial"/>
              </a:rPr>
              <a:t>Hardware</a:t>
            </a:r>
            <a:r>
              <a:rPr lang="en-US" sz="2000" b="0" i="0" spc="-42" baseline="0">
                <a:highlight>
                  <a:srgbClr val="FFFF00"/>
                </a:highlight>
                <a:latin typeface="Arial"/>
              </a:rPr>
              <a:t> </a:t>
            </a:r>
            <a:r>
              <a:rPr lang="en-US" sz="2000" b="0" i="0" spc="0" baseline="0">
                <a:highlight>
                  <a:srgbClr val="FFFF00"/>
                </a:highlight>
                <a:latin typeface="Arial"/>
              </a:rPr>
              <a:t>limi</a:t>
            </a:r>
            <a:r>
              <a:rPr lang="en-US" sz="2000" b="0" i="0" spc="-10" baseline="0">
                <a:highlight>
                  <a:srgbClr val="FFFF00"/>
                </a:highlight>
                <a:latin typeface="Arial"/>
              </a:rPr>
              <a:t>t</a:t>
            </a:r>
            <a:r>
              <a:rPr lang="en-US" sz="2000" b="0" i="0" spc="0" baseline="0">
                <a:highlight>
                  <a:srgbClr val="FFFF00"/>
                </a:highlight>
                <a:latin typeface="Arial"/>
              </a:rPr>
              <a:t>ations</a:t>
            </a:r>
          </a:p>
          <a:p>
            <a:pPr marL="0">
              <a:lnSpc>
                <a:spcPct val="136363"/>
              </a:lnSpc>
            </a:pPr>
            <a:r>
              <a:rPr lang="en-US" sz="2000" b="0" i="0" spc="654" baseline="0">
                <a:solidFill>
                  <a:srgbClr val="055C91"/>
                </a:solidFill>
                <a:latin typeface="Arial"/>
              </a:rPr>
              <a:t>•</a:t>
            </a:r>
            <a:r>
              <a:rPr lang="en-US" sz="2000" b="0" i="0" spc="0" baseline="0">
                <a:highlight>
                  <a:srgbClr val="FFFF00"/>
                </a:highlight>
                <a:latin typeface="Arial"/>
              </a:rPr>
              <a:t>Enterprise-</a:t>
            </a:r>
            <a:r>
              <a:rPr lang="en-US" sz="2000" b="0" i="0" spc="-10" baseline="0">
                <a:highlight>
                  <a:srgbClr val="FFFF00"/>
                </a:highlight>
                <a:latin typeface="Arial"/>
              </a:rPr>
              <a:t>b</a:t>
            </a:r>
            <a:r>
              <a:rPr lang="en-US" sz="2000" b="0" i="0" spc="0" baseline="0">
                <a:highlight>
                  <a:srgbClr val="FFFF00"/>
                </a:highlight>
                <a:latin typeface="Arial"/>
              </a:rPr>
              <a:t>ased</a:t>
            </a:r>
            <a:r>
              <a:rPr lang="en-US" sz="2000" b="0" i="0" spc="-42" baseline="0">
                <a:highlight>
                  <a:srgbClr val="FFFF00"/>
                </a:highlight>
                <a:latin typeface="Arial"/>
              </a:rPr>
              <a:t> </a:t>
            </a:r>
            <a:r>
              <a:rPr lang="en-US" sz="2000" b="0" i="0" spc="0" baseline="0">
                <a:highlight>
                  <a:srgbClr val="FFFF00"/>
                </a:highlight>
                <a:latin typeface="Arial"/>
              </a:rPr>
              <a:t>issues</a:t>
            </a:r>
          </a:p>
          <a:p>
            <a:pPr>
              <a:lnSpc>
                <a:spcPct val="136363"/>
              </a:lnSpc>
            </a:pPr>
            <a:endParaRPr lang="en-US" sz="2000">
              <a:highlight>
                <a:srgbClr val="FFFF00"/>
              </a:highlight>
              <a:latin typeface="Arial"/>
            </a:endParaRPr>
          </a:p>
        </p:txBody>
      </p:sp>
      <p:sp>
        <p:nvSpPr>
          <p:cNvPr id="164" name="Rectangle 164"/>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
        <p:nvSpPr>
          <p:cNvPr id="2" name="Star: 5 Points 1">
            <a:extLst>
              <a:ext uri="{FF2B5EF4-FFF2-40B4-BE49-F238E27FC236}">
                <a16:creationId xmlns:a16="http://schemas.microsoft.com/office/drawing/2014/main" id="{7DA7B096-89C2-2186-5ECF-4D5BBDC8F39E}"/>
              </a:ext>
            </a:extLst>
          </p:cNvPr>
          <p:cNvSpPr/>
          <p:nvPr/>
        </p:nvSpPr>
        <p:spPr>
          <a:xfrm>
            <a:off x="10302495" y="1352616"/>
            <a:ext cx="1370012" cy="1137424"/>
          </a:xfrm>
          <a:prstGeom prst="star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Freeform 165"/>
          <p:cNvSpPr/>
          <p:nvPr/>
        </p:nvSpPr>
        <p:spPr>
          <a:xfrm>
            <a:off x="7179" y="8826010"/>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66" name="Picture 10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167" name="Picture 1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168" name="Picture 1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169" name="Picture 1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170" name="Freeform 170"/>
          <p:cNvSpPr/>
          <p:nvPr/>
        </p:nvSpPr>
        <p:spPr>
          <a:xfrm>
            <a:off x="3353942" y="1164590"/>
            <a:ext cx="2743200" cy="274320"/>
          </a:xfrm>
          <a:custGeom>
            <a:avLst/>
            <a:gdLst/>
            <a:ahLst/>
            <a:cxnLst/>
            <a:rect l="0" t="0" r="0" b="0"/>
            <a:pathLst>
              <a:path w="2743200" h="274320">
                <a:moveTo>
                  <a:pt x="0" y="274320"/>
                </a:moveTo>
                <a:lnTo>
                  <a:pt x="2743200" y="274320"/>
                </a:lnTo>
                <a:lnTo>
                  <a:pt x="2743200" y="0"/>
                </a:lnTo>
                <a:lnTo>
                  <a:pt x="0" y="0"/>
                </a:lnTo>
                <a:lnTo>
                  <a:pt x="0" y="27432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1" name="Freeform 171"/>
          <p:cNvSpPr/>
          <p:nvPr/>
        </p:nvSpPr>
        <p:spPr>
          <a:xfrm>
            <a:off x="6097142" y="1164590"/>
            <a:ext cx="3352800" cy="274320"/>
          </a:xfrm>
          <a:custGeom>
            <a:avLst/>
            <a:gdLst/>
            <a:ahLst/>
            <a:cxnLst/>
            <a:rect l="0" t="0" r="0" b="0"/>
            <a:pathLst>
              <a:path w="3352800" h="274320">
                <a:moveTo>
                  <a:pt x="0" y="274320"/>
                </a:moveTo>
                <a:lnTo>
                  <a:pt x="3352800" y="274320"/>
                </a:lnTo>
                <a:lnTo>
                  <a:pt x="3352800" y="0"/>
                </a:lnTo>
                <a:lnTo>
                  <a:pt x="0" y="0"/>
                </a:lnTo>
                <a:lnTo>
                  <a:pt x="0" y="27432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2" name="Freeform 172"/>
          <p:cNvSpPr/>
          <p:nvPr/>
        </p:nvSpPr>
        <p:spPr>
          <a:xfrm>
            <a:off x="3353942" y="1438910"/>
            <a:ext cx="2743200" cy="457200"/>
          </a:xfrm>
          <a:custGeom>
            <a:avLst/>
            <a:gdLst/>
            <a:ahLst/>
            <a:cxnLst/>
            <a:rect l="0" t="0" r="0" b="0"/>
            <a:pathLst>
              <a:path w="2743200" h="457200">
                <a:moveTo>
                  <a:pt x="0" y="457200"/>
                </a:moveTo>
                <a:lnTo>
                  <a:pt x="2743200" y="457200"/>
                </a:lnTo>
                <a:lnTo>
                  <a:pt x="2743200" y="0"/>
                </a:lnTo>
                <a:lnTo>
                  <a:pt x="0" y="0"/>
                </a:lnTo>
                <a:lnTo>
                  <a:pt x="0" y="4572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3" name="Freeform 173"/>
          <p:cNvSpPr/>
          <p:nvPr/>
        </p:nvSpPr>
        <p:spPr>
          <a:xfrm>
            <a:off x="6097142" y="1438910"/>
            <a:ext cx="3352800" cy="457200"/>
          </a:xfrm>
          <a:custGeom>
            <a:avLst/>
            <a:gdLst/>
            <a:ahLst/>
            <a:cxnLst/>
            <a:rect l="0" t="0" r="0" b="0"/>
            <a:pathLst>
              <a:path w="3352800" h="457200">
                <a:moveTo>
                  <a:pt x="0" y="457200"/>
                </a:moveTo>
                <a:lnTo>
                  <a:pt x="3352800" y="457200"/>
                </a:lnTo>
                <a:lnTo>
                  <a:pt x="3352800" y="0"/>
                </a:lnTo>
                <a:lnTo>
                  <a:pt x="0" y="0"/>
                </a:lnTo>
                <a:lnTo>
                  <a:pt x="0" y="4572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4" name="Freeform 174"/>
          <p:cNvSpPr/>
          <p:nvPr/>
        </p:nvSpPr>
        <p:spPr>
          <a:xfrm>
            <a:off x="3353942" y="1896110"/>
            <a:ext cx="2743200" cy="457200"/>
          </a:xfrm>
          <a:custGeom>
            <a:avLst/>
            <a:gdLst/>
            <a:ahLst/>
            <a:cxnLst/>
            <a:rect l="0" t="0" r="0" b="0"/>
            <a:pathLst>
              <a:path w="2743200" h="457200">
                <a:moveTo>
                  <a:pt x="0" y="457200"/>
                </a:moveTo>
                <a:lnTo>
                  <a:pt x="2743200" y="457200"/>
                </a:lnTo>
                <a:lnTo>
                  <a:pt x="2743200" y="0"/>
                </a:lnTo>
                <a:lnTo>
                  <a:pt x="0" y="0"/>
                </a:lnTo>
                <a:lnTo>
                  <a:pt x="0" y="4572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5" name="Freeform 175"/>
          <p:cNvSpPr/>
          <p:nvPr/>
        </p:nvSpPr>
        <p:spPr>
          <a:xfrm>
            <a:off x="6097142" y="1896110"/>
            <a:ext cx="3352800" cy="457200"/>
          </a:xfrm>
          <a:custGeom>
            <a:avLst/>
            <a:gdLst/>
            <a:ahLst/>
            <a:cxnLst/>
            <a:rect l="0" t="0" r="0" b="0"/>
            <a:pathLst>
              <a:path w="3352800" h="457200">
                <a:moveTo>
                  <a:pt x="0" y="457200"/>
                </a:moveTo>
                <a:lnTo>
                  <a:pt x="3352800" y="457200"/>
                </a:lnTo>
                <a:lnTo>
                  <a:pt x="3352800" y="0"/>
                </a:lnTo>
                <a:lnTo>
                  <a:pt x="0" y="0"/>
                </a:lnTo>
                <a:lnTo>
                  <a:pt x="0" y="4572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6" name="Freeform 176"/>
          <p:cNvSpPr/>
          <p:nvPr/>
        </p:nvSpPr>
        <p:spPr>
          <a:xfrm>
            <a:off x="3353942" y="2353310"/>
            <a:ext cx="2743200" cy="457200"/>
          </a:xfrm>
          <a:custGeom>
            <a:avLst/>
            <a:gdLst/>
            <a:ahLst/>
            <a:cxnLst/>
            <a:rect l="0" t="0" r="0" b="0"/>
            <a:pathLst>
              <a:path w="2743200" h="457200">
                <a:moveTo>
                  <a:pt x="0" y="457200"/>
                </a:moveTo>
                <a:lnTo>
                  <a:pt x="2743200" y="457200"/>
                </a:lnTo>
                <a:lnTo>
                  <a:pt x="2743200" y="0"/>
                </a:lnTo>
                <a:lnTo>
                  <a:pt x="0" y="0"/>
                </a:lnTo>
                <a:lnTo>
                  <a:pt x="0" y="4572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7" name="Freeform 177"/>
          <p:cNvSpPr/>
          <p:nvPr/>
        </p:nvSpPr>
        <p:spPr>
          <a:xfrm>
            <a:off x="6097142" y="2353310"/>
            <a:ext cx="3352800" cy="457200"/>
          </a:xfrm>
          <a:custGeom>
            <a:avLst/>
            <a:gdLst/>
            <a:ahLst/>
            <a:cxnLst/>
            <a:rect l="0" t="0" r="0" b="0"/>
            <a:pathLst>
              <a:path w="3352800" h="457200">
                <a:moveTo>
                  <a:pt x="0" y="457200"/>
                </a:moveTo>
                <a:lnTo>
                  <a:pt x="3352800" y="457200"/>
                </a:lnTo>
                <a:lnTo>
                  <a:pt x="3352800" y="0"/>
                </a:lnTo>
                <a:lnTo>
                  <a:pt x="0" y="0"/>
                </a:lnTo>
                <a:lnTo>
                  <a:pt x="0" y="4572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8" name="Freeform 178"/>
          <p:cNvSpPr/>
          <p:nvPr/>
        </p:nvSpPr>
        <p:spPr>
          <a:xfrm>
            <a:off x="3353942" y="2810510"/>
            <a:ext cx="2743200" cy="457200"/>
          </a:xfrm>
          <a:custGeom>
            <a:avLst/>
            <a:gdLst/>
            <a:ahLst/>
            <a:cxnLst/>
            <a:rect l="0" t="0" r="0" b="0"/>
            <a:pathLst>
              <a:path w="2743200" h="457200">
                <a:moveTo>
                  <a:pt x="0" y="457200"/>
                </a:moveTo>
                <a:lnTo>
                  <a:pt x="2743200" y="457200"/>
                </a:lnTo>
                <a:lnTo>
                  <a:pt x="2743200" y="0"/>
                </a:lnTo>
                <a:lnTo>
                  <a:pt x="0" y="0"/>
                </a:lnTo>
                <a:lnTo>
                  <a:pt x="0" y="4572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9" name="Freeform 179"/>
          <p:cNvSpPr/>
          <p:nvPr/>
        </p:nvSpPr>
        <p:spPr>
          <a:xfrm>
            <a:off x="6097142" y="2810510"/>
            <a:ext cx="3352800" cy="457200"/>
          </a:xfrm>
          <a:custGeom>
            <a:avLst/>
            <a:gdLst/>
            <a:ahLst/>
            <a:cxnLst/>
            <a:rect l="0" t="0" r="0" b="0"/>
            <a:pathLst>
              <a:path w="3352800" h="457200">
                <a:moveTo>
                  <a:pt x="0" y="457200"/>
                </a:moveTo>
                <a:lnTo>
                  <a:pt x="3352800" y="457200"/>
                </a:lnTo>
                <a:lnTo>
                  <a:pt x="3352800" y="0"/>
                </a:lnTo>
                <a:lnTo>
                  <a:pt x="0" y="0"/>
                </a:lnTo>
                <a:lnTo>
                  <a:pt x="0" y="4572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0" name="Freeform 180"/>
          <p:cNvSpPr/>
          <p:nvPr/>
        </p:nvSpPr>
        <p:spPr>
          <a:xfrm>
            <a:off x="3353942" y="3267711"/>
            <a:ext cx="2743200" cy="457200"/>
          </a:xfrm>
          <a:custGeom>
            <a:avLst/>
            <a:gdLst/>
            <a:ahLst/>
            <a:cxnLst/>
            <a:rect l="0" t="0" r="0" b="0"/>
            <a:pathLst>
              <a:path w="2743200" h="457200">
                <a:moveTo>
                  <a:pt x="0" y="457200"/>
                </a:moveTo>
                <a:lnTo>
                  <a:pt x="2743200" y="457200"/>
                </a:lnTo>
                <a:lnTo>
                  <a:pt x="2743200" y="0"/>
                </a:lnTo>
                <a:lnTo>
                  <a:pt x="0" y="0"/>
                </a:lnTo>
                <a:lnTo>
                  <a:pt x="0" y="4572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1" name="Freeform 181"/>
          <p:cNvSpPr/>
          <p:nvPr/>
        </p:nvSpPr>
        <p:spPr>
          <a:xfrm>
            <a:off x="6097142" y="3267711"/>
            <a:ext cx="3352800" cy="457200"/>
          </a:xfrm>
          <a:custGeom>
            <a:avLst/>
            <a:gdLst/>
            <a:ahLst/>
            <a:cxnLst/>
            <a:rect l="0" t="0" r="0" b="0"/>
            <a:pathLst>
              <a:path w="3352800" h="457200">
                <a:moveTo>
                  <a:pt x="0" y="457200"/>
                </a:moveTo>
                <a:lnTo>
                  <a:pt x="3352800" y="457200"/>
                </a:lnTo>
                <a:lnTo>
                  <a:pt x="3352800" y="0"/>
                </a:lnTo>
                <a:lnTo>
                  <a:pt x="0" y="0"/>
                </a:lnTo>
                <a:lnTo>
                  <a:pt x="0" y="4572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2" name="Freeform 182"/>
          <p:cNvSpPr/>
          <p:nvPr/>
        </p:nvSpPr>
        <p:spPr>
          <a:xfrm>
            <a:off x="3353942" y="3724910"/>
            <a:ext cx="2743200" cy="640080"/>
          </a:xfrm>
          <a:custGeom>
            <a:avLst/>
            <a:gdLst/>
            <a:ahLst/>
            <a:cxnLst/>
            <a:rect l="0" t="0" r="0" b="0"/>
            <a:pathLst>
              <a:path w="2743200" h="640080">
                <a:moveTo>
                  <a:pt x="0" y="640080"/>
                </a:moveTo>
                <a:lnTo>
                  <a:pt x="2743200" y="640080"/>
                </a:lnTo>
                <a:lnTo>
                  <a:pt x="2743200" y="0"/>
                </a:lnTo>
                <a:lnTo>
                  <a:pt x="0" y="0"/>
                </a:lnTo>
                <a:lnTo>
                  <a:pt x="0" y="64008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3" name="Freeform 183"/>
          <p:cNvSpPr/>
          <p:nvPr/>
        </p:nvSpPr>
        <p:spPr>
          <a:xfrm>
            <a:off x="6097142" y="3724910"/>
            <a:ext cx="3352800" cy="640080"/>
          </a:xfrm>
          <a:custGeom>
            <a:avLst/>
            <a:gdLst/>
            <a:ahLst/>
            <a:cxnLst/>
            <a:rect l="0" t="0" r="0" b="0"/>
            <a:pathLst>
              <a:path w="3352800" h="640080">
                <a:moveTo>
                  <a:pt x="0" y="640080"/>
                </a:moveTo>
                <a:lnTo>
                  <a:pt x="3352800" y="640080"/>
                </a:lnTo>
                <a:lnTo>
                  <a:pt x="3352800" y="0"/>
                </a:lnTo>
                <a:lnTo>
                  <a:pt x="0" y="0"/>
                </a:lnTo>
                <a:lnTo>
                  <a:pt x="0" y="64008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4" name="Freeform 184"/>
          <p:cNvSpPr/>
          <p:nvPr/>
        </p:nvSpPr>
        <p:spPr>
          <a:xfrm>
            <a:off x="3353942" y="4364990"/>
            <a:ext cx="2743200" cy="457200"/>
          </a:xfrm>
          <a:custGeom>
            <a:avLst/>
            <a:gdLst/>
            <a:ahLst/>
            <a:cxnLst/>
            <a:rect l="0" t="0" r="0" b="0"/>
            <a:pathLst>
              <a:path w="2743200" h="457200">
                <a:moveTo>
                  <a:pt x="0" y="457200"/>
                </a:moveTo>
                <a:lnTo>
                  <a:pt x="2743200" y="457200"/>
                </a:lnTo>
                <a:lnTo>
                  <a:pt x="2743200" y="0"/>
                </a:lnTo>
                <a:lnTo>
                  <a:pt x="0" y="0"/>
                </a:lnTo>
                <a:lnTo>
                  <a:pt x="0" y="4572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5" name="Freeform 185"/>
          <p:cNvSpPr/>
          <p:nvPr/>
        </p:nvSpPr>
        <p:spPr>
          <a:xfrm>
            <a:off x="6097142" y="4364990"/>
            <a:ext cx="3352800" cy="457200"/>
          </a:xfrm>
          <a:custGeom>
            <a:avLst/>
            <a:gdLst/>
            <a:ahLst/>
            <a:cxnLst/>
            <a:rect l="0" t="0" r="0" b="0"/>
            <a:pathLst>
              <a:path w="3352800" h="457200">
                <a:moveTo>
                  <a:pt x="0" y="457200"/>
                </a:moveTo>
                <a:lnTo>
                  <a:pt x="3352800" y="457200"/>
                </a:lnTo>
                <a:lnTo>
                  <a:pt x="3352800" y="0"/>
                </a:lnTo>
                <a:lnTo>
                  <a:pt x="0" y="0"/>
                </a:lnTo>
                <a:lnTo>
                  <a:pt x="0" y="4572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6" name="Freeform 186"/>
          <p:cNvSpPr/>
          <p:nvPr/>
        </p:nvSpPr>
        <p:spPr>
          <a:xfrm>
            <a:off x="3353942" y="4822190"/>
            <a:ext cx="2743200" cy="457200"/>
          </a:xfrm>
          <a:custGeom>
            <a:avLst/>
            <a:gdLst/>
            <a:ahLst/>
            <a:cxnLst/>
            <a:rect l="0" t="0" r="0" b="0"/>
            <a:pathLst>
              <a:path w="2743200" h="457200">
                <a:moveTo>
                  <a:pt x="0" y="457200"/>
                </a:moveTo>
                <a:lnTo>
                  <a:pt x="2743200" y="457200"/>
                </a:lnTo>
                <a:lnTo>
                  <a:pt x="2743200" y="0"/>
                </a:lnTo>
                <a:lnTo>
                  <a:pt x="0" y="0"/>
                </a:lnTo>
                <a:lnTo>
                  <a:pt x="0" y="4572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7" name="Freeform 187"/>
          <p:cNvSpPr/>
          <p:nvPr/>
        </p:nvSpPr>
        <p:spPr>
          <a:xfrm>
            <a:off x="6097142" y="4822190"/>
            <a:ext cx="3352800" cy="457200"/>
          </a:xfrm>
          <a:custGeom>
            <a:avLst/>
            <a:gdLst/>
            <a:ahLst/>
            <a:cxnLst/>
            <a:rect l="0" t="0" r="0" b="0"/>
            <a:pathLst>
              <a:path w="3352800" h="457200">
                <a:moveTo>
                  <a:pt x="0" y="457200"/>
                </a:moveTo>
                <a:lnTo>
                  <a:pt x="3352800" y="457200"/>
                </a:lnTo>
                <a:lnTo>
                  <a:pt x="3352800" y="0"/>
                </a:lnTo>
                <a:lnTo>
                  <a:pt x="0" y="0"/>
                </a:lnTo>
                <a:lnTo>
                  <a:pt x="0" y="4572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8" name="Freeform 188"/>
          <p:cNvSpPr/>
          <p:nvPr/>
        </p:nvSpPr>
        <p:spPr>
          <a:xfrm>
            <a:off x="3353942" y="5279403"/>
            <a:ext cx="2743200" cy="457200"/>
          </a:xfrm>
          <a:custGeom>
            <a:avLst/>
            <a:gdLst/>
            <a:ahLst/>
            <a:cxnLst/>
            <a:rect l="0" t="0" r="0" b="0"/>
            <a:pathLst>
              <a:path w="2743200" h="457200">
                <a:moveTo>
                  <a:pt x="0" y="457200"/>
                </a:moveTo>
                <a:lnTo>
                  <a:pt x="2743200" y="457200"/>
                </a:lnTo>
                <a:lnTo>
                  <a:pt x="2743200" y="0"/>
                </a:lnTo>
                <a:lnTo>
                  <a:pt x="0" y="0"/>
                </a:lnTo>
                <a:lnTo>
                  <a:pt x="0" y="4572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9" name="Freeform 189"/>
          <p:cNvSpPr/>
          <p:nvPr/>
        </p:nvSpPr>
        <p:spPr>
          <a:xfrm>
            <a:off x="6097142" y="5279403"/>
            <a:ext cx="3352800" cy="457200"/>
          </a:xfrm>
          <a:custGeom>
            <a:avLst/>
            <a:gdLst/>
            <a:ahLst/>
            <a:cxnLst/>
            <a:rect l="0" t="0" r="0" b="0"/>
            <a:pathLst>
              <a:path w="3352800" h="457200">
                <a:moveTo>
                  <a:pt x="0" y="457200"/>
                </a:moveTo>
                <a:lnTo>
                  <a:pt x="3352800" y="457200"/>
                </a:lnTo>
                <a:lnTo>
                  <a:pt x="3352800" y="0"/>
                </a:lnTo>
                <a:lnTo>
                  <a:pt x="0" y="0"/>
                </a:lnTo>
                <a:lnTo>
                  <a:pt x="0" y="4572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0" name="Freeform 190"/>
          <p:cNvSpPr/>
          <p:nvPr/>
        </p:nvSpPr>
        <p:spPr>
          <a:xfrm>
            <a:off x="3353942" y="5736603"/>
            <a:ext cx="2743200" cy="457200"/>
          </a:xfrm>
          <a:custGeom>
            <a:avLst/>
            <a:gdLst/>
            <a:ahLst/>
            <a:cxnLst/>
            <a:rect l="0" t="0" r="0" b="0"/>
            <a:pathLst>
              <a:path w="2743200" h="457200">
                <a:moveTo>
                  <a:pt x="0" y="457200"/>
                </a:moveTo>
                <a:lnTo>
                  <a:pt x="2743200" y="457200"/>
                </a:lnTo>
                <a:lnTo>
                  <a:pt x="2743200" y="0"/>
                </a:lnTo>
                <a:lnTo>
                  <a:pt x="0" y="0"/>
                </a:lnTo>
                <a:lnTo>
                  <a:pt x="0" y="4572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1" name="Freeform 191"/>
          <p:cNvSpPr/>
          <p:nvPr/>
        </p:nvSpPr>
        <p:spPr>
          <a:xfrm>
            <a:off x="6097142" y="5736603"/>
            <a:ext cx="3352800" cy="457200"/>
          </a:xfrm>
          <a:custGeom>
            <a:avLst/>
            <a:gdLst/>
            <a:ahLst/>
            <a:cxnLst/>
            <a:rect l="0" t="0" r="0" b="0"/>
            <a:pathLst>
              <a:path w="3352800" h="457200">
                <a:moveTo>
                  <a:pt x="0" y="457200"/>
                </a:moveTo>
                <a:lnTo>
                  <a:pt x="3352800" y="457200"/>
                </a:lnTo>
                <a:lnTo>
                  <a:pt x="3352800" y="0"/>
                </a:lnTo>
                <a:lnTo>
                  <a:pt x="0" y="0"/>
                </a:lnTo>
                <a:lnTo>
                  <a:pt x="0" y="4572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2" name="Freeform 192"/>
          <p:cNvSpPr/>
          <p:nvPr/>
        </p:nvSpPr>
        <p:spPr>
          <a:xfrm>
            <a:off x="6097142" y="1158241"/>
            <a:ext cx="0" cy="5041912"/>
          </a:xfrm>
          <a:custGeom>
            <a:avLst/>
            <a:gdLst/>
            <a:ahLst/>
            <a:cxnLst/>
            <a:rect l="0" t="0" r="0" b="0"/>
            <a:pathLst>
              <a:path h="5041912">
                <a:moveTo>
                  <a:pt x="0" y="0"/>
                </a:moveTo>
                <a:lnTo>
                  <a:pt x="0" y="5041912"/>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3" name="Freeform 193"/>
          <p:cNvSpPr/>
          <p:nvPr/>
        </p:nvSpPr>
        <p:spPr>
          <a:xfrm>
            <a:off x="3347592" y="1438910"/>
            <a:ext cx="6108701" cy="0"/>
          </a:xfrm>
          <a:custGeom>
            <a:avLst/>
            <a:gdLst/>
            <a:ahLst/>
            <a:cxnLst/>
            <a:rect l="0" t="0" r="0" b="0"/>
            <a:pathLst>
              <a:path w="6108701">
                <a:moveTo>
                  <a:pt x="0" y="0"/>
                </a:moveTo>
                <a:lnTo>
                  <a:pt x="6108701" y="0"/>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4" name="Freeform 194"/>
          <p:cNvSpPr/>
          <p:nvPr/>
        </p:nvSpPr>
        <p:spPr>
          <a:xfrm>
            <a:off x="3347592" y="1896110"/>
            <a:ext cx="6108701" cy="0"/>
          </a:xfrm>
          <a:custGeom>
            <a:avLst/>
            <a:gdLst/>
            <a:ahLst/>
            <a:cxnLst/>
            <a:rect l="0" t="0" r="0" b="0"/>
            <a:pathLst>
              <a:path w="6108701">
                <a:moveTo>
                  <a:pt x="0" y="0"/>
                </a:moveTo>
                <a:lnTo>
                  <a:pt x="6108701" y="0"/>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5" name="Freeform 195"/>
          <p:cNvSpPr/>
          <p:nvPr/>
        </p:nvSpPr>
        <p:spPr>
          <a:xfrm>
            <a:off x="3347592" y="2353310"/>
            <a:ext cx="6108701" cy="0"/>
          </a:xfrm>
          <a:custGeom>
            <a:avLst/>
            <a:gdLst/>
            <a:ahLst/>
            <a:cxnLst/>
            <a:rect l="0" t="0" r="0" b="0"/>
            <a:pathLst>
              <a:path w="6108701">
                <a:moveTo>
                  <a:pt x="0" y="0"/>
                </a:moveTo>
                <a:lnTo>
                  <a:pt x="6108701" y="0"/>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6" name="Freeform 196"/>
          <p:cNvSpPr/>
          <p:nvPr/>
        </p:nvSpPr>
        <p:spPr>
          <a:xfrm>
            <a:off x="3347592" y="2810510"/>
            <a:ext cx="6108701" cy="0"/>
          </a:xfrm>
          <a:custGeom>
            <a:avLst/>
            <a:gdLst/>
            <a:ahLst/>
            <a:cxnLst/>
            <a:rect l="0" t="0" r="0" b="0"/>
            <a:pathLst>
              <a:path w="6108701">
                <a:moveTo>
                  <a:pt x="0" y="0"/>
                </a:moveTo>
                <a:lnTo>
                  <a:pt x="6108701" y="0"/>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7" name="Freeform 197"/>
          <p:cNvSpPr/>
          <p:nvPr/>
        </p:nvSpPr>
        <p:spPr>
          <a:xfrm>
            <a:off x="3347592" y="3267710"/>
            <a:ext cx="6108701" cy="0"/>
          </a:xfrm>
          <a:custGeom>
            <a:avLst/>
            <a:gdLst/>
            <a:ahLst/>
            <a:cxnLst/>
            <a:rect l="0" t="0" r="0" b="0"/>
            <a:pathLst>
              <a:path w="6108701">
                <a:moveTo>
                  <a:pt x="0" y="0"/>
                </a:moveTo>
                <a:lnTo>
                  <a:pt x="6108701" y="0"/>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8" name="Freeform 198"/>
          <p:cNvSpPr/>
          <p:nvPr/>
        </p:nvSpPr>
        <p:spPr>
          <a:xfrm>
            <a:off x="3347592" y="3724911"/>
            <a:ext cx="6108701" cy="0"/>
          </a:xfrm>
          <a:custGeom>
            <a:avLst/>
            <a:gdLst/>
            <a:ahLst/>
            <a:cxnLst/>
            <a:rect l="0" t="0" r="0" b="0"/>
            <a:pathLst>
              <a:path w="6108701">
                <a:moveTo>
                  <a:pt x="0" y="0"/>
                </a:moveTo>
                <a:lnTo>
                  <a:pt x="6108701" y="0"/>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9" name="Freeform 199"/>
          <p:cNvSpPr/>
          <p:nvPr/>
        </p:nvSpPr>
        <p:spPr>
          <a:xfrm>
            <a:off x="3347592" y="4364990"/>
            <a:ext cx="6108701" cy="0"/>
          </a:xfrm>
          <a:custGeom>
            <a:avLst/>
            <a:gdLst/>
            <a:ahLst/>
            <a:cxnLst/>
            <a:rect l="0" t="0" r="0" b="0"/>
            <a:pathLst>
              <a:path w="6108701">
                <a:moveTo>
                  <a:pt x="0" y="0"/>
                </a:moveTo>
                <a:lnTo>
                  <a:pt x="6108701" y="0"/>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0" name="Freeform 200"/>
          <p:cNvSpPr/>
          <p:nvPr/>
        </p:nvSpPr>
        <p:spPr>
          <a:xfrm>
            <a:off x="3347592" y="4822190"/>
            <a:ext cx="6108701" cy="0"/>
          </a:xfrm>
          <a:custGeom>
            <a:avLst/>
            <a:gdLst/>
            <a:ahLst/>
            <a:cxnLst/>
            <a:rect l="0" t="0" r="0" b="0"/>
            <a:pathLst>
              <a:path w="6108701">
                <a:moveTo>
                  <a:pt x="0" y="0"/>
                </a:moveTo>
                <a:lnTo>
                  <a:pt x="6108701" y="0"/>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1" name="Freeform 201"/>
          <p:cNvSpPr/>
          <p:nvPr/>
        </p:nvSpPr>
        <p:spPr>
          <a:xfrm>
            <a:off x="3347592" y="5279390"/>
            <a:ext cx="6108701" cy="0"/>
          </a:xfrm>
          <a:custGeom>
            <a:avLst/>
            <a:gdLst/>
            <a:ahLst/>
            <a:cxnLst/>
            <a:rect l="0" t="0" r="0" b="0"/>
            <a:pathLst>
              <a:path w="6108701">
                <a:moveTo>
                  <a:pt x="0" y="0"/>
                </a:moveTo>
                <a:lnTo>
                  <a:pt x="6108701" y="0"/>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2" name="Freeform 202"/>
          <p:cNvSpPr/>
          <p:nvPr/>
        </p:nvSpPr>
        <p:spPr>
          <a:xfrm>
            <a:off x="3347592" y="5736603"/>
            <a:ext cx="6108701" cy="0"/>
          </a:xfrm>
          <a:custGeom>
            <a:avLst/>
            <a:gdLst/>
            <a:ahLst/>
            <a:cxnLst/>
            <a:rect l="0" t="0" r="0" b="0"/>
            <a:pathLst>
              <a:path w="6108701">
                <a:moveTo>
                  <a:pt x="0" y="0"/>
                </a:moveTo>
                <a:lnTo>
                  <a:pt x="6108701" y="0"/>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3" name="Freeform 203"/>
          <p:cNvSpPr/>
          <p:nvPr/>
        </p:nvSpPr>
        <p:spPr>
          <a:xfrm>
            <a:off x="3353942" y="1158241"/>
            <a:ext cx="0" cy="5041912"/>
          </a:xfrm>
          <a:custGeom>
            <a:avLst/>
            <a:gdLst/>
            <a:ahLst/>
            <a:cxnLst/>
            <a:rect l="0" t="0" r="0" b="0"/>
            <a:pathLst>
              <a:path h="5041912">
                <a:moveTo>
                  <a:pt x="0" y="0"/>
                </a:moveTo>
                <a:lnTo>
                  <a:pt x="0" y="5041912"/>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4" name="Freeform 204"/>
          <p:cNvSpPr/>
          <p:nvPr/>
        </p:nvSpPr>
        <p:spPr>
          <a:xfrm>
            <a:off x="9449943" y="1158241"/>
            <a:ext cx="0" cy="5041912"/>
          </a:xfrm>
          <a:custGeom>
            <a:avLst/>
            <a:gdLst/>
            <a:ahLst/>
            <a:cxnLst/>
            <a:rect l="0" t="0" r="0" b="0"/>
            <a:pathLst>
              <a:path h="5041912">
                <a:moveTo>
                  <a:pt x="0" y="0"/>
                </a:moveTo>
                <a:lnTo>
                  <a:pt x="0" y="5041912"/>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5" name="Freeform 205"/>
          <p:cNvSpPr/>
          <p:nvPr/>
        </p:nvSpPr>
        <p:spPr>
          <a:xfrm>
            <a:off x="3347592" y="1164591"/>
            <a:ext cx="6108701" cy="0"/>
          </a:xfrm>
          <a:custGeom>
            <a:avLst/>
            <a:gdLst/>
            <a:ahLst/>
            <a:cxnLst/>
            <a:rect l="0" t="0" r="0" b="0"/>
            <a:pathLst>
              <a:path w="6108701">
                <a:moveTo>
                  <a:pt x="0" y="0"/>
                </a:moveTo>
                <a:lnTo>
                  <a:pt x="6108701" y="0"/>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6" name="Freeform 206"/>
          <p:cNvSpPr/>
          <p:nvPr/>
        </p:nvSpPr>
        <p:spPr>
          <a:xfrm>
            <a:off x="3347592" y="6193803"/>
            <a:ext cx="6108701" cy="0"/>
          </a:xfrm>
          <a:custGeom>
            <a:avLst/>
            <a:gdLst/>
            <a:ahLst/>
            <a:cxnLst/>
            <a:rect l="0" t="0" r="0" b="0"/>
            <a:pathLst>
              <a:path w="6108701">
                <a:moveTo>
                  <a:pt x="0" y="0"/>
                </a:moveTo>
                <a:lnTo>
                  <a:pt x="6108701" y="0"/>
                </a:lnTo>
              </a:path>
            </a:pathLst>
          </a:custGeom>
          <a:noFill/>
          <a:ln w="12700" cap="flat" cmpd="sng">
            <a:solidFill>
              <a:srgbClr val="00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7" name="Rectangle 207"/>
          <p:cNvSpPr/>
          <p:nvPr/>
        </p:nvSpPr>
        <p:spPr>
          <a:xfrm>
            <a:off x="11441938" y="6559220"/>
            <a:ext cx="51768" cy="122528"/>
          </a:xfrm>
          <a:prstGeom prst="rect">
            <a:avLst/>
          </a:prstGeom>
        </p:spPr>
        <p:txBody>
          <a:bodyPr wrap="none" lIns="0" tIns="0" rIns="0" bIns="0">
            <a:spAutoFit/>
          </a:bodyPr>
          <a:lstStyle/>
          <a:p>
            <a:pPr marL="0"/>
            <a:r>
              <a:rPr lang="en-US" sz="803" b="0" i="0" spc="0" baseline="0">
                <a:solidFill>
                  <a:srgbClr val="898989"/>
                </a:solidFill>
                <a:latin typeface="Calibri"/>
              </a:rPr>
              <a:t>6</a:t>
            </a:r>
          </a:p>
        </p:txBody>
      </p:sp>
      <p:sp>
        <p:nvSpPr>
          <p:cNvPr id="208" name="Rectangle 208"/>
          <p:cNvSpPr/>
          <p:nvPr/>
        </p:nvSpPr>
        <p:spPr>
          <a:xfrm>
            <a:off x="2286254" y="254523"/>
            <a:ext cx="6835520" cy="475112"/>
          </a:xfrm>
          <a:prstGeom prst="rect">
            <a:avLst/>
          </a:prstGeom>
        </p:spPr>
        <p:txBody>
          <a:bodyPr wrap="none" lIns="0" tIns="0" rIns="0" bIns="0">
            <a:spAutoFit/>
          </a:bodyPr>
          <a:lstStyle/>
          <a:p>
            <a:pPr marL="0"/>
            <a:r>
              <a:rPr lang="en-US" sz="2795" b="1" i="0" spc="0" baseline="0">
                <a:solidFill>
                  <a:srgbClr val="0080A9"/>
                </a:solidFill>
                <a:latin typeface="Arial"/>
              </a:rPr>
              <a:t>Difficulties in Defending</a:t>
            </a:r>
            <a:r>
              <a:rPr lang="en-US" sz="2795" b="1" i="0" spc="-55" baseline="0">
                <a:solidFill>
                  <a:srgbClr val="0080A9"/>
                </a:solidFill>
                <a:latin typeface="Arial"/>
              </a:rPr>
              <a:t> </a:t>
            </a:r>
            <a:r>
              <a:rPr lang="en-US" sz="2795" b="1" i="0" spc="0" baseline="0">
                <a:solidFill>
                  <a:srgbClr val="0080A9"/>
                </a:solidFill>
                <a:latin typeface="Arial"/>
              </a:rPr>
              <a:t>Against</a:t>
            </a:r>
            <a:r>
              <a:rPr lang="en-US" sz="2795" b="1" i="0" spc="-75" baseline="0">
                <a:solidFill>
                  <a:srgbClr val="0080A9"/>
                </a:solidFill>
                <a:latin typeface="Arial"/>
              </a:rPr>
              <a:t> </a:t>
            </a:r>
            <a:r>
              <a:rPr lang="en-US" sz="2795" b="1" i="0" spc="0" baseline="0">
                <a:solidFill>
                  <a:srgbClr val="0080A9"/>
                </a:solidFill>
                <a:latin typeface="Arial"/>
              </a:rPr>
              <a:t>Attacks</a:t>
            </a:r>
          </a:p>
        </p:txBody>
      </p:sp>
      <p:sp>
        <p:nvSpPr>
          <p:cNvPr id="209" name="Rectangle 209"/>
          <p:cNvSpPr/>
          <p:nvPr/>
        </p:nvSpPr>
        <p:spPr>
          <a:xfrm>
            <a:off x="3445764" y="1186612"/>
            <a:ext cx="3583025" cy="203910"/>
          </a:xfrm>
          <a:prstGeom prst="rect">
            <a:avLst/>
          </a:prstGeom>
        </p:spPr>
        <p:txBody>
          <a:bodyPr wrap="none" lIns="0" tIns="0" rIns="0" bIns="0">
            <a:spAutoFit/>
          </a:bodyPr>
          <a:lstStyle/>
          <a:p>
            <a:pPr marL="0">
              <a:tabLst>
                <a:tab pos="2743453" algn="l"/>
              </a:tabLst>
            </a:pPr>
            <a:r>
              <a:rPr lang="en-US" sz="1200" b="1" i="0" spc="0" baseline="0">
                <a:latin typeface="Arial"/>
              </a:rPr>
              <a:t>Reason	Description</a:t>
            </a:r>
          </a:p>
        </p:txBody>
      </p:sp>
      <p:sp>
        <p:nvSpPr>
          <p:cNvPr id="210" name="Rectangle 210"/>
          <p:cNvSpPr/>
          <p:nvPr/>
        </p:nvSpPr>
        <p:spPr>
          <a:xfrm>
            <a:off x="3445764" y="1460932"/>
            <a:ext cx="5946597" cy="203910"/>
          </a:xfrm>
          <a:prstGeom prst="rect">
            <a:avLst/>
          </a:prstGeom>
        </p:spPr>
        <p:txBody>
          <a:bodyPr wrap="none" lIns="0" tIns="0" rIns="0" bIns="0">
            <a:spAutoFit/>
          </a:bodyPr>
          <a:lstStyle/>
          <a:p>
            <a:pPr marL="0">
              <a:tabLst>
                <a:tab pos="2743453" algn="l"/>
              </a:tabLst>
            </a:pPr>
            <a:r>
              <a:rPr lang="en-US" sz="1200" b="0" i="0" spc="0" baseline="0">
                <a:latin typeface="Arial"/>
              </a:rPr>
              <a:t>Uni</a:t>
            </a:r>
            <a:r>
              <a:rPr lang="en-US" sz="1200" b="0" i="0" spc="-12" baseline="0">
                <a:latin typeface="Arial"/>
              </a:rPr>
              <a:t>v</a:t>
            </a:r>
            <a:r>
              <a:rPr lang="en-US" sz="1200" b="0" i="0" spc="0" baseline="0">
                <a:latin typeface="Arial"/>
              </a:rPr>
              <a:t>ersall</a:t>
            </a:r>
            <a:r>
              <a:rPr lang="en-US" sz="1200" b="0" i="0" spc="323" baseline="0">
                <a:latin typeface="Arial"/>
              </a:rPr>
              <a:t>y</a:t>
            </a:r>
            <a:r>
              <a:rPr lang="en-US" sz="1200" b="0" i="0" spc="0" baseline="0">
                <a:latin typeface="Arial"/>
              </a:rPr>
              <a:t>connected</a:t>
            </a:r>
            <a:r>
              <a:rPr lang="en-US" sz="1200" b="0" i="0" spc="-33" baseline="0">
                <a:latin typeface="Arial"/>
              </a:rPr>
              <a:t> </a:t>
            </a:r>
            <a:r>
              <a:rPr lang="en-US" sz="1200" b="0" i="0" spc="0" baseline="0">
                <a:latin typeface="Arial"/>
              </a:rPr>
              <a:t>de</a:t>
            </a:r>
            <a:r>
              <a:rPr lang="en-US" sz="1200" b="0" i="0" spc="-11" baseline="0">
                <a:latin typeface="Arial"/>
              </a:rPr>
              <a:t>v</a:t>
            </a:r>
            <a:r>
              <a:rPr lang="en-US" sz="1200" b="0" i="0" spc="0" baseline="0">
                <a:latin typeface="Arial"/>
              </a:rPr>
              <a:t>ices	Attackers</a:t>
            </a:r>
            <a:r>
              <a:rPr lang="en-US" sz="1200" b="0" i="0" spc="-13" baseline="0">
                <a:latin typeface="Arial"/>
              </a:rPr>
              <a:t> </a:t>
            </a:r>
            <a:r>
              <a:rPr lang="en-US" sz="1200" b="0" i="0" spc="0" baseline="0">
                <a:latin typeface="Arial"/>
              </a:rPr>
              <a:t>from</a:t>
            </a:r>
            <a:r>
              <a:rPr lang="en-US" sz="1200" b="0" i="0" spc="-21" baseline="0">
                <a:latin typeface="Arial"/>
              </a:rPr>
              <a:t> </a:t>
            </a:r>
            <a:r>
              <a:rPr lang="en-US" sz="1200" b="0" i="0" spc="0" baseline="0">
                <a:latin typeface="Arial"/>
              </a:rPr>
              <a:t>an</a:t>
            </a:r>
            <a:r>
              <a:rPr lang="en-US" sz="1200" b="0" i="0" spc="-11" baseline="0">
                <a:latin typeface="Arial"/>
              </a:rPr>
              <a:t>y</a:t>
            </a:r>
            <a:r>
              <a:rPr lang="en-US" sz="1200" b="0" i="0" spc="-14" baseline="0">
                <a:latin typeface="Arial"/>
              </a:rPr>
              <a:t>w</a:t>
            </a:r>
            <a:r>
              <a:rPr lang="en-US" sz="1200" b="0" i="0" spc="0" baseline="0">
                <a:latin typeface="Arial"/>
              </a:rPr>
              <a:t>here</a:t>
            </a:r>
            <a:r>
              <a:rPr lang="en-US" sz="1200" b="0" i="0" spc="-20" baseline="0">
                <a:latin typeface="Arial"/>
              </a:rPr>
              <a:t> </a:t>
            </a:r>
            <a:r>
              <a:rPr lang="en-US" sz="1200" b="0" i="0" spc="0" baseline="0">
                <a:latin typeface="Arial"/>
              </a:rPr>
              <a:t>in the</a:t>
            </a:r>
            <a:r>
              <a:rPr lang="en-US" sz="1200" b="0" i="0" spc="-21" baseline="0">
                <a:latin typeface="Arial"/>
              </a:rPr>
              <a:t> </a:t>
            </a:r>
            <a:r>
              <a:rPr lang="en-US" sz="1200" b="0" i="0" spc="-14" baseline="0">
                <a:latin typeface="Arial"/>
              </a:rPr>
              <a:t>w</a:t>
            </a:r>
            <a:r>
              <a:rPr lang="en-US" sz="1200" b="0" i="0" spc="0" baseline="0">
                <a:latin typeface="Arial"/>
              </a:rPr>
              <a:t>orld can</a:t>
            </a:r>
            <a:r>
              <a:rPr lang="en-US" sz="1200" b="0" i="0" spc="-21" baseline="0">
                <a:latin typeface="Arial"/>
              </a:rPr>
              <a:t> </a:t>
            </a:r>
            <a:r>
              <a:rPr lang="en-US" sz="1200" b="0" i="0" spc="0" baseline="0">
                <a:latin typeface="Arial"/>
              </a:rPr>
              <a:t>send </a:t>
            </a:r>
          </a:p>
        </p:txBody>
      </p:sp>
      <p:sp>
        <p:nvSpPr>
          <p:cNvPr id="211" name="Rectangle 211"/>
          <p:cNvSpPr/>
          <p:nvPr/>
        </p:nvSpPr>
        <p:spPr>
          <a:xfrm>
            <a:off x="6189217" y="1643812"/>
            <a:ext cx="484174" cy="203910"/>
          </a:xfrm>
          <a:prstGeom prst="rect">
            <a:avLst/>
          </a:prstGeom>
        </p:spPr>
        <p:txBody>
          <a:bodyPr wrap="none" lIns="0" tIns="0" rIns="0" bIns="0">
            <a:spAutoFit/>
          </a:bodyPr>
          <a:lstStyle/>
          <a:p>
            <a:pPr marL="0"/>
            <a:r>
              <a:rPr lang="en-US" sz="1200" b="0" i="0" spc="0" baseline="0">
                <a:latin typeface="Arial"/>
              </a:rPr>
              <a:t>attacks</a:t>
            </a:r>
          </a:p>
        </p:txBody>
      </p:sp>
      <p:sp>
        <p:nvSpPr>
          <p:cNvPr id="212" name="Rectangle 212"/>
          <p:cNvSpPr/>
          <p:nvPr/>
        </p:nvSpPr>
        <p:spPr>
          <a:xfrm>
            <a:off x="3476656" y="1918132"/>
            <a:ext cx="5803645" cy="203910"/>
          </a:xfrm>
          <a:prstGeom prst="rect">
            <a:avLst/>
          </a:prstGeom>
        </p:spPr>
        <p:txBody>
          <a:bodyPr wrap="none" lIns="0" tIns="0" rIns="0" bIns="0">
            <a:spAutoFit/>
          </a:bodyPr>
          <a:lstStyle/>
          <a:p>
            <a:pPr marL="0">
              <a:tabLst>
                <a:tab pos="2743453" algn="l"/>
              </a:tabLst>
            </a:pPr>
            <a:r>
              <a:rPr lang="en-US" sz="1200" b="0" i="0" spc="0" baseline="0">
                <a:latin typeface="Arial"/>
              </a:rPr>
              <a:t>Increased speed of</a:t>
            </a:r>
            <a:r>
              <a:rPr lang="en-US" sz="1200" b="0" i="0" spc="-31" baseline="0">
                <a:latin typeface="Arial"/>
              </a:rPr>
              <a:t> </a:t>
            </a:r>
            <a:r>
              <a:rPr lang="en-US" sz="1200" b="0" i="0" spc="0" baseline="0">
                <a:latin typeface="Arial"/>
              </a:rPr>
              <a:t>attacks	Attackers</a:t>
            </a:r>
            <a:r>
              <a:rPr lang="en-US" sz="1200" b="0" i="0" spc="-13" baseline="0">
                <a:latin typeface="Arial"/>
              </a:rPr>
              <a:t> </a:t>
            </a:r>
            <a:r>
              <a:rPr lang="en-US" sz="1200" b="0" i="0" spc="0" baseline="0">
                <a:latin typeface="Arial"/>
              </a:rPr>
              <a:t>can</a:t>
            </a:r>
            <a:r>
              <a:rPr lang="en-US" sz="1200" b="0" i="0" spc="-21" baseline="0">
                <a:latin typeface="Arial"/>
              </a:rPr>
              <a:t> </a:t>
            </a:r>
            <a:r>
              <a:rPr lang="en-US" sz="1200" b="0" i="0" spc="0" baseline="0">
                <a:latin typeface="Arial"/>
              </a:rPr>
              <a:t>launch</a:t>
            </a:r>
            <a:r>
              <a:rPr lang="en-US" sz="1200" b="0" i="0" spc="-33" baseline="0">
                <a:latin typeface="Arial"/>
              </a:rPr>
              <a:t> </a:t>
            </a:r>
            <a:r>
              <a:rPr lang="en-US" sz="1200" b="0" i="0" spc="0" baseline="0">
                <a:latin typeface="Arial"/>
              </a:rPr>
              <a:t>attacks against</a:t>
            </a:r>
            <a:r>
              <a:rPr lang="en-US" sz="1200" b="0" i="0" spc="-21" baseline="0">
                <a:latin typeface="Arial"/>
              </a:rPr>
              <a:t> </a:t>
            </a:r>
            <a:r>
              <a:rPr lang="en-US" sz="1200" b="0" i="0" spc="0" baseline="0">
                <a:latin typeface="Arial"/>
              </a:rPr>
              <a:t>millions </a:t>
            </a:r>
          </a:p>
        </p:txBody>
      </p:sp>
      <p:sp>
        <p:nvSpPr>
          <p:cNvPr id="213" name="Rectangle 213"/>
          <p:cNvSpPr/>
          <p:nvPr/>
        </p:nvSpPr>
        <p:spPr>
          <a:xfrm>
            <a:off x="6189217" y="2121607"/>
            <a:ext cx="1811959" cy="203910"/>
          </a:xfrm>
          <a:prstGeom prst="rect">
            <a:avLst/>
          </a:prstGeom>
        </p:spPr>
        <p:txBody>
          <a:bodyPr wrap="none" lIns="0" tIns="0" rIns="0" bIns="0">
            <a:spAutoFit/>
          </a:bodyPr>
          <a:lstStyle/>
          <a:p>
            <a:pPr marL="0"/>
            <a:r>
              <a:rPr lang="en-US" sz="1200" b="0" i="0" spc="0" baseline="0">
                <a:latin typeface="Arial"/>
              </a:rPr>
              <a:t>of</a:t>
            </a:r>
            <a:r>
              <a:rPr lang="en-US" sz="1200" b="0" i="0" spc="-21" baseline="0">
                <a:latin typeface="Arial"/>
              </a:rPr>
              <a:t> </a:t>
            </a:r>
            <a:r>
              <a:rPr lang="en-US" sz="1200" b="0" i="0" spc="0" baseline="0">
                <a:latin typeface="Arial"/>
              </a:rPr>
              <a:t>computer</a:t>
            </a:r>
            <a:r>
              <a:rPr lang="en-US" sz="1200" b="0" i="0" spc="-37" baseline="0">
                <a:latin typeface="Arial"/>
              </a:rPr>
              <a:t> </a:t>
            </a:r>
            <a:r>
              <a:rPr lang="en-US" sz="1200" b="0" i="0" spc="-14" baseline="0">
                <a:latin typeface="Arial"/>
              </a:rPr>
              <a:t>w</a:t>
            </a:r>
            <a:r>
              <a:rPr lang="en-US" sz="1200" b="0" i="0" spc="0" baseline="0">
                <a:latin typeface="Arial"/>
              </a:rPr>
              <a:t>ithi</a:t>
            </a:r>
            <a:r>
              <a:rPr lang="en-US" sz="1200" b="0" i="0" spc="339" baseline="0">
                <a:latin typeface="Arial"/>
              </a:rPr>
              <a:t>n</a:t>
            </a:r>
            <a:r>
              <a:rPr lang="en-US" sz="1200" b="0" i="0" spc="0" baseline="0">
                <a:latin typeface="Arial"/>
              </a:rPr>
              <a:t>minutes</a:t>
            </a:r>
          </a:p>
        </p:txBody>
      </p:sp>
      <p:sp>
        <p:nvSpPr>
          <p:cNvPr id="214" name="Rectangle 214"/>
          <p:cNvSpPr/>
          <p:nvPr/>
        </p:nvSpPr>
        <p:spPr>
          <a:xfrm>
            <a:off x="3445764" y="2375586"/>
            <a:ext cx="5737961" cy="203910"/>
          </a:xfrm>
          <a:prstGeom prst="rect">
            <a:avLst/>
          </a:prstGeom>
        </p:spPr>
        <p:txBody>
          <a:bodyPr wrap="none" lIns="0" tIns="0" rIns="0" bIns="0">
            <a:spAutoFit/>
          </a:bodyPr>
          <a:lstStyle/>
          <a:p>
            <a:pPr marL="0">
              <a:tabLst>
                <a:tab pos="2743453" algn="l"/>
              </a:tabLst>
            </a:pPr>
            <a:r>
              <a:rPr lang="en-US" sz="1200" b="0" i="0" spc="0" baseline="0">
                <a:latin typeface="Arial"/>
              </a:rPr>
              <a:t>Greater</a:t>
            </a:r>
            <a:r>
              <a:rPr lang="en-US" sz="1200" b="0" i="0" spc="-13" baseline="0">
                <a:latin typeface="Arial"/>
              </a:rPr>
              <a:t> </a:t>
            </a:r>
            <a:r>
              <a:rPr lang="en-US" sz="1200" b="0" i="0" spc="0" baseline="0">
                <a:latin typeface="Arial"/>
              </a:rPr>
              <a:t>sophisticatio</a:t>
            </a:r>
            <a:r>
              <a:rPr lang="en-US" sz="1200" b="0" i="0" spc="303" baseline="0">
                <a:latin typeface="Arial"/>
              </a:rPr>
              <a:t>n</a:t>
            </a:r>
            <a:r>
              <a:rPr lang="en-US" sz="1200" b="0" i="0" spc="0" baseline="0">
                <a:latin typeface="Arial"/>
              </a:rPr>
              <a:t>of</a:t>
            </a:r>
            <a:r>
              <a:rPr lang="en-US" sz="1200" b="0" i="0" spc="-21" baseline="0">
                <a:latin typeface="Arial"/>
              </a:rPr>
              <a:t> </a:t>
            </a:r>
            <a:r>
              <a:rPr lang="en-US" sz="1200" b="0" i="0" spc="0" baseline="0">
                <a:latin typeface="Arial"/>
              </a:rPr>
              <a:t>attacks	Attack tools</a:t>
            </a:r>
            <a:r>
              <a:rPr lang="en-US" sz="1200" b="0" i="0" spc="-11" baseline="0">
                <a:latin typeface="Arial"/>
              </a:rPr>
              <a:t> v</a:t>
            </a:r>
            <a:r>
              <a:rPr lang="en-US" sz="1200" b="0" i="0" spc="0" baseline="0">
                <a:latin typeface="Arial"/>
              </a:rPr>
              <a:t>ar</a:t>
            </a:r>
            <a:r>
              <a:rPr lang="en-US" sz="1200" b="0" i="0" spc="-15" baseline="0">
                <a:latin typeface="Arial"/>
              </a:rPr>
              <a:t>y</a:t>
            </a:r>
            <a:r>
              <a:rPr lang="en-US" sz="1200" b="0" i="0" spc="0" baseline="0">
                <a:latin typeface="Arial"/>
              </a:rPr>
              <a:t> their beha</a:t>
            </a:r>
            <a:r>
              <a:rPr lang="en-US" sz="1200" b="0" i="0" spc="-11" baseline="0">
                <a:latin typeface="Arial"/>
              </a:rPr>
              <a:t>v</a:t>
            </a:r>
            <a:r>
              <a:rPr lang="en-US" sz="1200" b="0" i="0" spc="0" baseline="0">
                <a:latin typeface="Arial"/>
              </a:rPr>
              <a:t>ior</a:t>
            </a:r>
            <a:r>
              <a:rPr lang="en-US" sz="1200" b="0" i="0" spc="-22" baseline="0">
                <a:latin typeface="Arial"/>
              </a:rPr>
              <a:t> </a:t>
            </a:r>
            <a:r>
              <a:rPr lang="en-US" sz="1200" b="0" i="0" spc="0" baseline="0">
                <a:latin typeface="Arial"/>
              </a:rPr>
              <a:t>so the same </a:t>
            </a:r>
          </a:p>
        </p:txBody>
      </p:sp>
      <p:sp>
        <p:nvSpPr>
          <p:cNvPr id="215" name="Rectangle 215"/>
          <p:cNvSpPr/>
          <p:nvPr/>
        </p:nvSpPr>
        <p:spPr>
          <a:xfrm>
            <a:off x="6189217" y="2558466"/>
            <a:ext cx="2410660" cy="184666"/>
          </a:xfrm>
          <a:prstGeom prst="rect">
            <a:avLst/>
          </a:prstGeom>
        </p:spPr>
        <p:txBody>
          <a:bodyPr wrap="none" lIns="0" tIns="0" rIns="0" bIns="0" anchor="t">
            <a:spAutoFit/>
          </a:bodyPr>
          <a:lstStyle/>
          <a:p>
            <a:r>
              <a:rPr lang="en-US" sz="1200">
                <a:latin typeface="Arial"/>
              </a:rPr>
              <a:t>attack appears</a:t>
            </a:r>
            <a:r>
              <a:rPr lang="en-US" sz="1200" spc="-37">
                <a:latin typeface="Arial"/>
              </a:rPr>
              <a:t> </a:t>
            </a:r>
            <a:r>
              <a:rPr lang="en-US" sz="1200">
                <a:latin typeface="Arial"/>
              </a:rPr>
              <a:t>di</a:t>
            </a:r>
            <a:r>
              <a:rPr lang="en-US" sz="1200" spc="-11">
                <a:latin typeface="Arial"/>
              </a:rPr>
              <a:t>f</a:t>
            </a:r>
            <a:r>
              <a:rPr lang="en-US" sz="1200">
                <a:latin typeface="Arial"/>
              </a:rPr>
              <a:t>ferentl</a:t>
            </a:r>
            <a:r>
              <a:rPr lang="en-US" sz="1200" spc="-12">
                <a:latin typeface="Arial"/>
              </a:rPr>
              <a:t>y</a:t>
            </a:r>
            <a:r>
              <a:rPr lang="en-US" sz="1200" spc="-21">
                <a:latin typeface="Arial"/>
              </a:rPr>
              <a:t> </a:t>
            </a:r>
            <a:r>
              <a:rPr lang="en-US" sz="1200">
                <a:latin typeface="Arial"/>
              </a:rPr>
              <a:t>each</a:t>
            </a:r>
            <a:r>
              <a:rPr lang="en-US" sz="1200" spc="-21">
                <a:latin typeface="Arial"/>
              </a:rPr>
              <a:t> </a:t>
            </a:r>
            <a:r>
              <a:rPr lang="en-US" sz="1200">
                <a:latin typeface="Arial"/>
              </a:rPr>
              <a:t>time</a:t>
            </a:r>
            <a:endParaRPr lang="en-US"/>
          </a:p>
        </p:txBody>
      </p:sp>
      <p:sp>
        <p:nvSpPr>
          <p:cNvPr id="216" name="Rectangle 216"/>
          <p:cNvSpPr/>
          <p:nvPr/>
        </p:nvSpPr>
        <p:spPr>
          <a:xfrm>
            <a:off x="3445764" y="2832786"/>
            <a:ext cx="2301912" cy="364202"/>
          </a:xfrm>
          <a:prstGeom prst="rect">
            <a:avLst/>
          </a:prstGeom>
        </p:spPr>
        <p:txBody>
          <a:bodyPr wrap="none" lIns="0" tIns="0" rIns="0" bIns="0" anchor="t">
            <a:spAutoFit/>
          </a:bodyPr>
          <a:lstStyle/>
          <a:p>
            <a:pPr marL="0"/>
            <a:r>
              <a:rPr lang="en-US" sz="1200" b="0" i="0" spc="-20" baseline="0">
                <a:latin typeface="Arial"/>
              </a:rPr>
              <a:t>A</a:t>
            </a:r>
            <a:r>
              <a:rPr lang="en-US" sz="1200" b="0" i="0" spc="-11" baseline="0">
                <a:latin typeface="Arial"/>
              </a:rPr>
              <a:t>v</a:t>
            </a:r>
            <a:r>
              <a:rPr lang="en-US" sz="1200" b="0" i="0" spc="0" baseline="0">
                <a:latin typeface="Arial"/>
              </a:rPr>
              <a:t>ailabilit</a:t>
            </a:r>
            <a:r>
              <a:rPr lang="en-US" sz="1200" b="0" i="0" spc="-11" baseline="0">
                <a:latin typeface="Arial"/>
              </a:rPr>
              <a:t>y</a:t>
            </a:r>
            <a:r>
              <a:rPr lang="en-US" sz="1200" b="0" i="0" spc="0" baseline="0">
                <a:latin typeface="Arial"/>
              </a:rPr>
              <a:t> and</a:t>
            </a:r>
            <a:r>
              <a:rPr lang="en-US" sz="1200" b="0" i="0" spc="-21" baseline="0">
                <a:latin typeface="Arial"/>
              </a:rPr>
              <a:t> </a:t>
            </a:r>
            <a:r>
              <a:rPr lang="en-US" sz="1200" b="0" i="0" spc="0" baseline="0">
                <a:latin typeface="Arial"/>
              </a:rPr>
              <a:t>simplicit</a:t>
            </a:r>
            <a:r>
              <a:rPr lang="en-US" sz="1200" b="0" i="0" spc="-12" baseline="0">
                <a:latin typeface="Arial"/>
              </a:rPr>
              <a:t>y</a:t>
            </a:r>
            <a:r>
              <a:rPr lang="en-US" sz="1200" b="0" i="0" spc="0" baseline="0">
                <a:latin typeface="Arial"/>
              </a:rPr>
              <a:t> of attack</a:t>
            </a:r>
          </a:p>
          <a:p>
            <a:pPr marL="0">
              <a:lnSpc>
                <a:spcPct val="90845"/>
              </a:lnSpc>
            </a:pPr>
            <a:r>
              <a:rPr lang="en-US" sz="1200" b="0" i="0" spc="0" baseline="0">
                <a:latin typeface="Arial"/>
              </a:rPr>
              <a:t>tools</a:t>
            </a:r>
          </a:p>
        </p:txBody>
      </p:sp>
      <p:sp>
        <p:nvSpPr>
          <p:cNvPr id="217" name="Rectangle 217"/>
          <p:cNvSpPr/>
          <p:nvPr/>
        </p:nvSpPr>
        <p:spPr>
          <a:xfrm>
            <a:off x="6189217" y="2832786"/>
            <a:ext cx="3052502" cy="364202"/>
          </a:xfrm>
          <a:prstGeom prst="rect">
            <a:avLst/>
          </a:prstGeom>
        </p:spPr>
        <p:txBody>
          <a:bodyPr wrap="none" lIns="0" tIns="0" rIns="0" bIns="0" anchor="t">
            <a:spAutoFit/>
          </a:bodyPr>
          <a:lstStyle/>
          <a:p>
            <a:r>
              <a:rPr lang="en-US" sz="1200">
                <a:latin typeface="Arial"/>
              </a:rPr>
              <a:t>Attacks are no longer</a:t>
            </a:r>
            <a:r>
              <a:rPr lang="en-US" sz="1200" spc="-25">
                <a:latin typeface="Arial"/>
              </a:rPr>
              <a:t> </a:t>
            </a:r>
            <a:r>
              <a:rPr lang="en-US" sz="1200">
                <a:latin typeface="Arial"/>
              </a:rPr>
              <a:t>limited</a:t>
            </a:r>
            <a:r>
              <a:rPr lang="en-US" sz="1200" spc="-33">
                <a:latin typeface="Arial"/>
              </a:rPr>
              <a:t> </a:t>
            </a:r>
            <a:r>
              <a:rPr lang="en-US" sz="1200">
                <a:latin typeface="Arial"/>
              </a:rPr>
              <a:t>to highl</a:t>
            </a:r>
            <a:r>
              <a:rPr lang="en-US" sz="1200" spc="-14">
                <a:latin typeface="Arial"/>
              </a:rPr>
              <a:t>y</a:t>
            </a:r>
            <a:r>
              <a:rPr lang="en-US" sz="1200">
                <a:latin typeface="Arial"/>
              </a:rPr>
              <a:t> skilled </a:t>
            </a:r>
            <a:endParaRPr lang="en-US"/>
          </a:p>
          <a:p>
            <a:pPr marL="0">
              <a:lnSpc>
                <a:spcPct val="90845"/>
              </a:lnSpc>
            </a:pPr>
            <a:r>
              <a:rPr lang="en-US" sz="1200">
                <a:latin typeface="Arial"/>
              </a:rPr>
              <a:t>attackers</a:t>
            </a:r>
            <a:endParaRPr lang="en-US"/>
          </a:p>
        </p:txBody>
      </p:sp>
      <p:sp>
        <p:nvSpPr>
          <p:cNvPr id="218" name="Rectangle 218"/>
          <p:cNvSpPr/>
          <p:nvPr/>
        </p:nvSpPr>
        <p:spPr>
          <a:xfrm>
            <a:off x="3445764" y="3289986"/>
            <a:ext cx="5493042" cy="364202"/>
          </a:xfrm>
          <a:prstGeom prst="rect">
            <a:avLst/>
          </a:prstGeom>
        </p:spPr>
        <p:txBody>
          <a:bodyPr wrap="none" lIns="0" tIns="0" rIns="0" bIns="0" anchor="t">
            <a:spAutoFit/>
          </a:bodyPr>
          <a:lstStyle/>
          <a:p>
            <a:pPr marL="0">
              <a:tabLst>
                <a:tab pos="2743453" algn="l"/>
              </a:tabLst>
            </a:pPr>
            <a:r>
              <a:rPr lang="en-US" sz="1200" b="0" i="0" spc="0" baseline="0">
                <a:latin typeface="Arial"/>
              </a:rPr>
              <a:t>Faster</a:t>
            </a:r>
            <a:r>
              <a:rPr lang="en-US" sz="1200" b="0" i="0" spc="-13" baseline="0">
                <a:latin typeface="Arial"/>
              </a:rPr>
              <a:t> </a:t>
            </a:r>
            <a:r>
              <a:rPr lang="en-US" sz="1200" b="0" i="0" spc="0" baseline="0">
                <a:latin typeface="Arial"/>
              </a:rPr>
              <a:t>detection</a:t>
            </a:r>
            <a:r>
              <a:rPr lang="en-US" sz="1200" b="0" i="0" spc="-33" baseline="0">
                <a:latin typeface="Arial"/>
              </a:rPr>
              <a:t> </a:t>
            </a:r>
            <a:r>
              <a:rPr lang="en-US" sz="1200" b="0" i="0" spc="0" baseline="0">
                <a:latin typeface="Arial"/>
              </a:rPr>
              <a:t>of</a:t>
            </a:r>
            <a:r>
              <a:rPr lang="en-US" sz="1200" b="0" i="0" spc="-21" baseline="0">
                <a:latin typeface="Arial"/>
              </a:rPr>
              <a:t> </a:t>
            </a:r>
            <a:r>
              <a:rPr lang="en-US" sz="1200" b="0" i="0" spc="-11" baseline="0">
                <a:latin typeface="Arial"/>
              </a:rPr>
              <a:t>v</a:t>
            </a:r>
            <a:r>
              <a:rPr lang="en-US" sz="1200" b="0" i="0" spc="0" baseline="0">
                <a:latin typeface="Arial"/>
              </a:rPr>
              <a:t>ulnerabilities	Attackers</a:t>
            </a:r>
            <a:r>
              <a:rPr lang="en-US" sz="1200" b="0" i="0" spc="-13" baseline="0">
                <a:latin typeface="Arial"/>
              </a:rPr>
              <a:t> </a:t>
            </a:r>
            <a:r>
              <a:rPr lang="en-US" sz="1200" b="0" i="0" spc="0" baseline="0">
                <a:latin typeface="Arial"/>
              </a:rPr>
              <a:t>can</a:t>
            </a:r>
            <a:r>
              <a:rPr lang="en-US" sz="1200" b="0" i="0" spc="-21" baseline="0">
                <a:latin typeface="Arial"/>
              </a:rPr>
              <a:t> </a:t>
            </a:r>
            <a:r>
              <a:rPr lang="en-US" sz="1200" b="0" i="0" spc="0" baseline="0">
                <a:latin typeface="Arial"/>
              </a:rPr>
              <a:t>discover</a:t>
            </a:r>
            <a:r>
              <a:rPr lang="en-US" sz="1200" b="0" i="0" spc="-13" baseline="0">
                <a:latin typeface="Arial"/>
              </a:rPr>
              <a:t> </a:t>
            </a:r>
            <a:r>
              <a:rPr lang="en-US" sz="1200" b="0" i="0" spc="0" baseline="0">
                <a:latin typeface="Arial"/>
              </a:rPr>
              <a:t>security holes</a:t>
            </a:r>
            <a:r>
              <a:rPr lang="en-US" sz="1200" b="0" i="0" spc="-19" baseline="0">
                <a:latin typeface="Arial"/>
              </a:rPr>
              <a:t> </a:t>
            </a:r>
            <a:r>
              <a:rPr lang="en-US" sz="1200" b="0" i="0" spc="0" baseline="0">
                <a:latin typeface="Arial"/>
              </a:rPr>
              <a:t>in </a:t>
            </a:r>
          </a:p>
          <a:p>
            <a:pPr marL="2743200">
              <a:lnSpc>
                <a:spcPct val="90909"/>
              </a:lnSpc>
            </a:pPr>
            <a:r>
              <a:rPr lang="en-US" sz="1200" b="0" i="0" spc="0" baseline="0">
                <a:latin typeface="Arial"/>
              </a:rPr>
              <a:t>hard</a:t>
            </a:r>
            <a:r>
              <a:rPr lang="en-US" sz="1200" b="0" i="0" spc="-13" baseline="0">
                <a:latin typeface="Arial"/>
              </a:rPr>
              <a:t>w</a:t>
            </a:r>
            <a:r>
              <a:rPr lang="en-US" sz="1200" b="0" i="0" spc="0" baseline="0">
                <a:latin typeface="Arial"/>
              </a:rPr>
              <a:t>are</a:t>
            </a:r>
            <a:r>
              <a:rPr lang="en-US" sz="1200" b="0" i="0" spc="-20" baseline="0">
                <a:latin typeface="Arial"/>
              </a:rPr>
              <a:t> </a:t>
            </a:r>
            <a:r>
              <a:rPr lang="en-US" sz="1200" b="0" i="0" spc="0" baseline="0">
                <a:latin typeface="Arial"/>
              </a:rPr>
              <a:t>or</a:t>
            </a:r>
            <a:r>
              <a:rPr lang="en-US" sz="1200" b="0" i="0" spc="-13" baseline="0">
                <a:latin typeface="Arial"/>
              </a:rPr>
              <a:t> </a:t>
            </a:r>
            <a:r>
              <a:rPr lang="en-US" sz="1200" b="0" i="0" spc="0" baseline="0">
                <a:latin typeface="Arial"/>
              </a:rPr>
              <a:t>soft</a:t>
            </a:r>
            <a:r>
              <a:rPr lang="en-US" sz="1200" b="0" i="0" spc="-12" baseline="0">
                <a:latin typeface="Arial"/>
              </a:rPr>
              <a:t>w</a:t>
            </a:r>
            <a:r>
              <a:rPr lang="en-US" sz="1200" b="0" i="0" spc="0" baseline="0">
                <a:latin typeface="Arial"/>
              </a:rPr>
              <a:t>ar</a:t>
            </a:r>
            <a:r>
              <a:rPr lang="en-US" sz="1200" b="0" i="0" spc="336" baseline="0">
                <a:latin typeface="Arial"/>
              </a:rPr>
              <a:t>e</a:t>
            </a:r>
            <a:r>
              <a:rPr lang="en-US" sz="1200" b="0" i="0" spc="0" baseline="0">
                <a:latin typeface="Arial"/>
              </a:rPr>
              <a:t>more</a:t>
            </a:r>
            <a:r>
              <a:rPr lang="en-US" sz="1200" b="0" i="0" spc="-20" baseline="0">
                <a:latin typeface="Arial"/>
              </a:rPr>
              <a:t> </a:t>
            </a:r>
            <a:r>
              <a:rPr lang="en-US" sz="1200" b="0" i="0" spc="0" baseline="0">
                <a:latin typeface="Arial"/>
              </a:rPr>
              <a:t>quickly</a:t>
            </a:r>
          </a:p>
        </p:txBody>
      </p:sp>
      <p:sp>
        <p:nvSpPr>
          <p:cNvPr id="219" name="Rectangle 219"/>
          <p:cNvSpPr/>
          <p:nvPr/>
        </p:nvSpPr>
        <p:spPr>
          <a:xfrm>
            <a:off x="3445764" y="3746842"/>
            <a:ext cx="5918993" cy="521105"/>
          </a:xfrm>
          <a:prstGeom prst="rect">
            <a:avLst/>
          </a:prstGeom>
        </p:spPr>
        <p:txBody>
          <a:bodyPr wrap="none" lIns="0" tIns="0" rIns="0" bIns="0" anchor="t">
            <a:spAutoFit/>
          </a:bodyPr>
          <a:lstStyle/>
          <a:p>
            <a:pPr marL="0">
              <a:tabLst>
                <a:tab pos="2743453" algn="l"/>
              </a:tabLst>
            </a:pPr>
            <a:r>
              <a:rPr lang="en-US" sz="1202" b="0" i="0" spc="0" baseline="0">
                <a:latin typeface="Arial"/>
              </a:rPr>
              <a:t>Dela</a:t>
            </a:r>
            <a:r>
              <a:rPr lang="en-US" sz="1202" b="0" i="0" spc="-13" baseline="0">
                <a:latin typeface="Arial"/>
              </a:rPr>
              <a:t>y</a:t>
            </a:r>
            <a:r>
              <a:rPr lang="en-US" sz="1202" b="0" i="0" spc="0" baseline="0">
                <a:latin typeface="Arial"/>
              </a:rPr>
              <a:t>s</a:t>
            </a:r>
            <a:r>
              <a:rPr lang="en-US" sz="1202" b="0" i="0" spc="-12" baseline="0">
                <a:latin typeface="Arial"/>
              </a:rPr>
              <a:t> </a:t>
            </a:r>
            <a:r>
              <a:rPr lang="en-US" sz="1202" b="0" i="0" spc="0" baseline="0">
                <a:latin typeface="Arial"/>
              </a:rPr>
              <a:t>in securit</a:t>
            </a:r>
            <a:r>
              <a:rPr lang="en-US" sz="1202" b="0" i="0" spc="-14" baseline="0">
                <a:latin typeface="Arial"/>
              </a:rPr>
              <a:t>y</a:t>
            </a:r>
            <a:r>
              <a:rPr lang="en-US" sz="1202" b="0" i="0" spc="0" baseline="0">
                <a:latin typeface="Arial"/>
              </a:rPr>
              <a:t> updati</a:t>
            </a:r>
            <a:r>
              <a:rPr lang="en-US" sz="1202" b="0" i="0" spc="-12" baseline="0">
                <a:latin typeface="Arial"/>
              </a:rPr>
              <a:t>n</a:t>
            </a:r>
            <a:r>
              <a:rPr lang="en-US" sz="1202" b="0" i="0" spc="0" baseline="0">
                <a:latin typeface="Arial"/>
              </a:rPr>
              <a:t>g	</a:t>
            </a:r>
            <a:r>
              <a:rPr lang="en-US" sz="1202" b="0" i="0" spc="-57" baseline="0">
                <a:latin typeface="Arial"/>
              </a:rPr>
              <a:t>V</a:t>
            </a:r>
            <a:r>
              <a:rPr lang="en-US" sz="1202" b="0" i="0" spc="0" baseline="0">
                <a:latin typeface="Arial"/>
              </a:rPr>
              <a:t>endors</a:t>
            </a:r>
            <a:r>
              <a:rPr lang="en-US" sz="1202" b="0" i="0" spc="-34" baseline="0">
                <a:latin typeface="Arial"/>
              </a:rPr>
              <a:t> </a:t>
            </a:r>
            <a:r>
              <a:rPr lang="en-US" sz="1202" b="0" i="0" spc="0" baseline="0">
                <a:latin typeface="Arial"/>
              </a:rPr>
              <a:t>are over</a:t>
            </a:r>
            <a:r>
              <a:rPr lang="en-US" sz="1202" b="0" i="0" spc="-16" baseline="0">
                <a:latin typeface="Arial"/>
              </a:rPr>
              <a:t>w</a:t>
            </a:r>
            <a:r>
              <a:rPr lang="en-US" sz="1202" b="0" i="0" spc="0" baseline="0">
                <a:latin typeface="Arial"/>
              </a:rPr>
              <a:t>helmed</a:t>
            </a:r>
            <a:r>
              <a:rPr lang="en-US" sz="1202" b="0" i="0" spc="-31" baseline="0">
                <a:latin typeface="Arial"/>
              </a:rPr>
              <a:t> </a:t>
            </a:r>
            <a:r>
              <a:rPr lang="en-US" sz="1202" b="0" i="0" spc="0" baseline="0">
                <a:latin typeface="Arial"/>
              </a:rPr>
              <a:t>tr</a:t>
            </a:r>
            <a:r>
              <a:rPr lang="en-US" sz="1202" b="0" i="0" spc="-15" baseline="0">
                <a:latin typeface="Arial"/>
              </a:rPr>
              <a:t>y</a:t>
            </a:r>
            <a:r>
              <a:rPr lang="en-US" sz="1202" b="0" i="0" spc="0" baseline="0">
                <a:latin typeface="Arial"/>
              </a:rPr>
              <a:t>ing to</a:t>
            </a:r>
            <a:r>
              <a:rPr lang="en-US" sz="1202" b="0" i="0" spc="-10" baseline="0">
                <a:latin typeface="Arial"/>
              </a:rPr>
              <a:t> </a:t>
            </a:r>
            <a:r>
              <a:rPr lang="en-US" sz="1202" b="0" i="0" spc="0" baseline="0">
                <a:latin typeface="Arial"/>
              </a:rPr>
              <a:t>keep</a:t>
            </a:r>
            <a:r>
              <a:rPr lang="en-US" sz="1202" b="0" i="0" spc="-19" baseline="0">
                <a:latin typeface="Arial"/>
              </a:rPr>
              <a:t> </a:t>
            </a:r>
            <a:r>
              <a:rPr lang="en-US" sz="1202" b="0" i="0" spc="0" baseline="0">
                <a:latin typeface="Arial"/>
              </a:rPr>
              <a:t>pace </a:t>
            </a:r>
          </a:p>
          <a:p>
            <a:pPr marL="2743200">
              <a:lnSpc>
                <a:spcPct val="91035"/>
              </a:lnSpc>
            </a:pPr>
            <a:r>
              <a:rPr lang="en-US" sz="1200" b="0" i="0" spc="0" baseline="0">
                <a:latin typeface="Arial"/>
              </a:rPr>
              <a:t>updating</a:t>
            </a:r>
            <a:r>
              <a:rPr lang="en-US" sz="1200" b="0" i="0" spc="-33" baseline="0">
                <a:latin typeface="Arial"/>
              </a:rPr>
              <a:t> </a:t>
            </a:r>
            <a:r>
              <a:rPr lang="en-US" sz="1200" b="0" i="0" spc="0" baseline="0">
                <a:latin typeface="Arial"/>
              </a:rPr>
              <a:t>their products</a:t>
            </a:r>
            <a:r>
              <a:rPr lang="en-US" sz="1200" b="0" i="0" spc="-19" baseline="0">
                <a:latin typeface="Arial"/>
              </a:rPr>
              <a:t> </a:t>
            </a:r>
            <a:r>
              <a:rPr lang="en-US" sz="1200" b="0" i="0" spc="0" baseline="0">
                <a:latin typeface="Arial"/>
              </a:rPr>
              <a:t>against</a:t>
            </a:r>
            <a:r>
              <a:rPr lang="en-US" sz="1200" b="0" i="0" spc="-21" baseline="0">
                <a:latin typeface="Arial"/>
              </a:rPr>
              <a:t> </a:t>
            </a:r>
            <a:r>
              <a:rPr lang="en-US" sz="1200" b="0" i="0" spc="0" baseline="0">
                <a:latin typeface="Arial"/>
              </a:rPr>
              <a:t>the</a:t>
            </a:r>
            <a:r>
              <a:rPr lang="en-US" sz="1200" b="0" i="0" spc="-21" baseline="0">
                <a:latin typeface="Arial"/>
              </a:rPr>
              <a:t> </a:t>
            </a:r>
            <a:r>
              <a:rPr lang="en-US" sz="1200" b="0" i="0" spc="0" baseline="0">
                <a:latin typeface="Arial"/>
              </a:rPr>
              <a:t>latest </a:t>
            </a:r>
          </a:p>
          <a:p>
            <a:pPr marL="2743200">
              <a:lnSpc>
                <a:spcPct val="90845"/>
              </a:lnSpc>
            </a:pPr>
            <a:r>
              <a:rPr lang="en-US" sz="1200" b="0" i="0" spc="0" baseline="0">
                <a:latin typeface="Arial"/>
              </a:rPr>
              <a:t>attacks</a:t>
            </a:r>
          </a:p>
        </p:txBody>
      </p:sp>
      <p:sp>
        <p:nvSpPr>
          <p:cNvPr id="220" name="Rectangle 220"/>
          <p:cNvSpPr/>
          <p:nvPr/>
        </p:nvSpPr>
        <p:spPr>
          <a:xfrm>
            <a:off x="3445764" y="4387647"/>
            <a:ext cx="5813451" cy="364202"/>
          </a:xfrm>
          <a:prstGeom prst="rect">
            <a:avLst/>
          </a:prstGeom>
        </p:spPr>
        <p:txBody>
          <a:bodyPr wrap="none" lIns="0" tIns="0" rIns="0" bIns="0" anchor="t">
            <a:spAutoFit/>
          </a:bodyPr>
          <a:lstStyle/>
          <a:p>
            <a:pPr marL="0">
              <a:tabLst>
                <a:tab pos="2743453" algn="l"/>
              </a:tabLst>
            </a:pPr>
            <a:r>
              <a:rPr lang="en-US" sz="1200" b="0" i="0" spc="0" baseline="0">
                <a:latin typeface="Arial"/>
              </a:rPr>
              <a:t>Weak</a:t>
            </a:r>
            <a:r>
              <a:rPr lang="en-US" sz="1200" b="0" i="0" spc="-21" baseline="0">
                <a:latin typeface="Arial"/>
              </a:rPr>
              <a:t> </a:t>
            </a:r>
            <a:r>
              <a:rPr lang="en-US" sz="1200" b="0" i="0" spc="0" baseline="0">
                <a:latin typeface="Arial"/>
              </a:rPr>
              <a:t>security update</a:t>
            </a:r>
            <a:r>
              <a:rPr lang="en-US" sz="1200" b="0" i="0" spc="-33" baseline="0">
                <a:latin typeface="Arial"/>
              </a:rPr>
              <a:t> </a:t>
            </a:r>
            <a:r>
              <a:rPr lang="en-US" sz="1200" b="0" i="0" spc="0" baseline="0">
                <a:latin typeface="Arial"/>
              </a:rPr>
              <a:t>distribution	Man</a:t>
            </a:r>
            <a:r>
              <a:rPr lang="en-US" sz="1200" b="0" i="0" spc="-12" baseline="0">
                <a:latin typeface="Arial"/>
              </a:rPr>
              <a:t>y</a:t>
            </a:r>
            <a:r>
              <a:rPr lang="en-US" sz="1200" b="0" i="0" spc="0" baseline="0">
                <a:latin typeface="Arial"/>
              </a:rPr>
              <a:t> soft</a:t>
            </a:r>
            <a:r>
              <a:rPr lang="en-US" sz="1200" b="0" i="0" spc="-11" baseline="0">
                <a:latin typeface="Arial"/>
              </a:rPr>
              <a:t>w</a:t>
            </a:r>
            <a:r>
              <a:rPr lang="en-US" sz="1200" b="0" i="0" spc="0" baseline="0">
                <a:latin typeface="Arial"/>
              </a:rPr>
              <a:t>are</a:t>
            </a:r>
            <a:r>
              <a:rPr lang="en-US" sz="1200" b="0" i="0" spc="-20" baseline="0">
                <a:latin typeface="Arial"/>
              </a:rPr>
              <a:t> </a:t>
            </a:r>
            <a:r>
              <a:rPr lang="en-US" sz="1200" b="0" i="0" spc="0" baseline="0">
                <a:latin typeface="Arial"/>
              </a:rPr>
              <a:t>products</a:t>
            </a:r>
            <a:r>
              <a:rPr lang="en-US" sz="1200" b="0" i="0" spc="-19" baseline="0">
                <a:latin typeface="Arial"/>
              </a:rPr>
              <a:t> </a:t>
            </a:r>
            <a:r>
              <a:rPr lang="en-US" sz="1200" b="0" i="0" spc="0" baseline="0">
                <a:latin typeface="Arial"/>
              </a:rPr>
              <a:t>lack a means</a:t>
            </a:r>
            <a:r>
              <a:rPr lang="en-US" sz="1200" b="0" i="0" spc="-33" baseline="0">
                <a:latin typeface="Arial"/>
              </a:rPr>
              <a:t> </a:t>
            </a:r>
            <a:r>
              <a:rPr lang="en-US" sz="1200" b="0" i="0" spc="0" baseline="0">
                <a:latin typeface="Arial"/>
              </a:rPr>
              <a:t>to </a:t>
            </a:r>
          </a:p>
          <a:p>
            <a:pPr marL="2743200">
              <a:lnSpc>
                <a:spcPct val="90845"/>
              </a:lnSpc>
            </a:pPr>
            <a:r>
              <a:rPr lang="en-US" sz="1200" b="0" i="0" spc="0" baseline="0">
                <a:latin typeface="Arial"/>
              </a:rPr>
              <a:t>distribute</a:t>
            </a:r>
            <a:r>
              <a:rPr lang="en-US" sz="1200" b="0" i="0" spc="-33" baseline="0">
                <a:latin typeface="Arial"/>
              </a:rPr>
              <a:t> </a:t>
            </a:r>
            <a:r>
              <a:rPr lang="en-US" sz="1200" b="0" i="0" spc="0" baseline="0">
                <a:latin typeface="Arial"/>
              </a:rPr>
              <a:t>security updates</a:t>
            </a:r>
            <a:r>
              <a:rPr lang="en-US" sz="1200" b="0" i="0" spc="-33" baseline="0">
                <a:latin typeface="Arial"/>
              </a:rPr>
              <a:t> </a:t>
            </a:r>
            <a:r>
              <a:rPr lang="en-US" sz="1200" b="0" i="0" spc="0" baseline="0">
                <a:latin typeface="Arial"/>
              </a:rPr>
              <a:t>in a timel</a:t>
            </a:r>
            <a:r>
              <a:rPr lang="en-US" sz="1200" b="0" i="0" spc="-14" baseline="0">
                <a:latin typeface="Arial"/>
              </a:rPr>
              <a:t>y</a:t>
            </a:r>
            <a:r>
              <a:rPr lang="en-US" sz="1200" b="0" i="0" spc="0" baseline="0">
                <a:latin typeface="Arial"/>
              </a:rPr>
              <a:t> fashion</a:t>
            </a:r>
          </a:p>
        </p:txBody>
      </p:sp>
      <p:sp>
        <p:nvSpPr>
          <p:cNvPr id="221" name="Rectangle 221"/>
          <p:cNvSpPr/>
          <p:nvPr/>
        </p:nvSpPr>
        <p:spPr>
          <a:xfrm>
            <a:off x="3400407" y="4908347"/>
            <a:ext cx="5786712" cy="364202"/>
          </a:xfrm>
          <a:prstGeom prst="rect">
            <a:avLst/>
          </a:prstGeom>
        </p:spPr>
        <p:txBody>
          <a:bodyPr wrap="none" lIns="0" tIns="0" rIns="0" bIns="0" anchor="t">
            <a:spAutoFit/>
          </a:bodyPr>
          <a:lstStyle/>
          <a:p>
            <a:pPr marL="0">
              <a:tabLst>
                <a:tab pos="2743453" algn="l"/>
              </a:tabLst>
            </a:pPr>
            <a:r>
              <a:rPr lang="en-US" sz="1200" b="0" i="0" spc="0" baseline="0">
                <a:latin typeface="Arial"/>
              </a:rPr>
              <a:t>Distributed</a:t>
            </a:r>
            <a:r>
              <a:rPr lang="en-US" sz="1200" b="0" i="0" spc="-33" baseline="0">
                <a:latin typeface="Arial"/>
              </a:rPr>
              <a:t> </a:t>
            </a:r>
            <a:r>
              <a:rPr lang="en-US" sz="1200" b="0" i="0" spc="0" baseline="0">
                <a:latin typeface="Arial"/>
              </a:rPr>
              <a:t>attacks	Attackers</a:t>
            </a:r>
            <a:r>
              <a:rPr lang="en-US" sz="1200" b="0" i="0" spc="-13" baseline="0">
                <a:latin typeface="Arial"/>
              </a:rPr>
              <a:t> </a:t>
            </a:r>
            <a:r>
              <a:rPr lang="en-US" sz="1200" b="0" i="0" spc="0" baseline="0">
                <a:latin typeface="Arial"/>
              </a:rPr>
              <a:t>use</a:t>
            </a:r>
            <a:r>
              <a:rPr lang="en-US" sz="1200" b="0" i="0" spc="-21" baseline="0">
                <a:latin typeface="Arial"/>
              </a:rPr>
              <a:t> </a:t>
            </a:r>
            <a:r>
              <a:rPr lang="en-US" sz="1200" b="0" i="0" spc="0" baseline="0">
                <a:latin typeface="Arial"/>
              </a:rPr>
              <a:t>thousand</a:t>
            </a:r>
            <a:r>
              <a:rPr lang="en-US" sz="1200" b="0" i="0" spc="316" baseline="0">
                <a:latin typeface="Arial"/>
              </a:rPr>
              <a:t>s</a:t>
            </a:r>
            <a:r>
              <a:rPr lang="en-US" sz="1200" b="0" i="0" spc="0" baseline="0">
                <a:latin typeface="Arial"/>
              </a:rPr>
              <a:t>of</a:t>
            </a:r>
            <a:r>
              <a:rPr lang="en-US" sz="1200" b="0" i="0" spc="-21" baseline="0">
                <a:latin typeface="Arial"/>
              </a:rPr>
              <a:t> </a:t>
            </a:r>
            <a:r>
              <a:rPr lang="en-US" sz="1200" b="0" i="0" spc="0" baseline="0">
                <a:latin typeface="Arial"/>
              </a:rPr>
              <a:t>computers</a:t>
            </a:r>
            <a:r>
              <a:rPr lang="en-US" sz="1200" b="0" i="0" spc="-37" baseline="0">
                <a:latin typeface="Arial"/>
              </a:rPr>
              <a:t> </a:t>
            </a:r>
            <a:r>
              <a:rPr lang="en-US" sz="1200" b="0" i="0" spc="0" baseline="0">
                <a:latin typeface="Arial"/>
              </a:rPr>
              <a:t>in an </a:t>
            </a:r>
          </a:p>
          <a:p>
            <a:pPr marL="2743200">
              <a:lnSpc>
                <a:spcPct val="90845"/>
              </a:lnSpc>
            </a:pPr>
            <a:r>
              <a:rPr lang="en-US" sz="1200" b="0" i="0" spc="0" baseline="0">
                <a:latin typeface="Arial"/>
              </a:rPr>
              <a:t>attack against</a:t>
            </a:r>
            <a:r>
              <a:rPr lang="en-US" sz="1200" b="0" i="0" spc="-21" baseline="0">
                <a:latin typeface="Arial"/>
              </a:rPr>
              <a:t> </a:t>
            </a:r>
            <a:r>
              <a:rPr lang="en-US" sz="1200" b="0" i="0" spc="0" baseline="0">
                <a:latin typeface="Arial"/>
              </a:rPr>
              <a:t>a single computer</a:t>
            </a:r>
            <a:r>
              <a:rPr lang="en-US" sz="1200" b="0" i="0" spc="-37" baseline="0">
                <a:latin typeface="Arial"/>
              </a:rPr>
              <a:t> </a:t>
            </a:r>
            <a:r>
              <a:rPr lang="en-US" sz="1200" b="0" i="0" spc="0" baseline="0">
                <a:latin typeface="Arial"/>
              </a:rPr>
              <a:t>or net</a:t>
            </a:r>
            <a:r>
              <a:rPr lang="en-US" sz="1200" b="0" i="0" spc="-12" baseline="0">
                <a:latin typeface="Arial"/>
              </a:rPr>
              <a:t>w</a:t>
            </a:r>
            <a:r>
              <a:rPr lang="en-US" sz="1200" b="0" i="0" spc="0" baseline="0">
                <a:latin typeface="Arial"/>
              </a:rPr>
              <a:t>ork</a:t>
            </a:r>
          </a:p>
        </p:txBody>
      </p:sp>
      <p:sp>
        <p:nvSpPr>
          <p:cNvPr id="222" name="Rectangle 222"/>
          <p:cNvSpPr/>
          <p:nvPr/>
        </p:nvSpPr>
        <p:spPr>
          <a:xfrm>
            <a:off x="3445764" y="5301703"/>
            <a:ext cx="5750933" cy="364523"/>
          </a:xfrm>
          <a:prstGeom prst="rect">
            <a:avLst/>
          </a:prstGeom>
        </p:spPr>
        <p:txBody>
          <a:bodyPr wrap="none" lIns="0" tIns="0" rIns="0" bIns="0" anchor="t">
            <a:spAutoFit/>
          </a:bodyPr>
          <a:lstStyle/>
          <a:p>
            <a:pPr marL="0">
              <a:tabLst>
                <a:tab pos="2743453" algn="l"/>
              </a:tabLst>
            </a:pPr>
            <a:r>
              <a:rPr lang="en-US" sz="1202" b="0" i="0" spc="0" baseline="0">
                <a:latin typeface="Arial"/>
              </a:rPr>
              <a:t>Use of</a:t>
            </a:r>
            <a:r>
              <a:rPr lang="en-US" sz="1202" b="0" i="0" spc="-10" baseline="0">
                <a:latin typeface="Arial"/>
              </a:rPr>
              <a:t> </a:t>
            </a:r>
            <a:r>
              <a:rPr lang="en-US" sz="1202" b="0" i="0" spc="0" baseline="0">
                <a:latin typeface="Arial"/>
              </a:rPr>
              <a:t>personal</a:t>
            </a:r>
            <a:r>
              <a:rPr lang="en-US" sz="1202" b="0" i="0" spc="-37" baseline="0">
                <a:latin typeface="Arial"/>
              </a:rPr>
              <a:t> </a:t>
            </a:r>
            <a:r>
              <a:rPr lang="en-US" sz="1202" b="0" i="0" spc="0" baseline="0">
                <a:latin typeface="Arial"/>
              </a:rPr>
              <a:t>de</a:t>
            </a:r>
            <a:r>
              <a:rPr lang="en-US" sz="1202" b="0" i="0" spc="-13" baseline="0">
                <a:latin typeface="Arial"/>
              </a:rPr>
              <a:t>v</a:t>
            </a:r>
            <a:r>
              <a:rPr lang="en-US" sz="1202" b="0" i="0" spc="0" baseline="0">
                <a:latin typeface="Arial"/>
              </a:rPr>
              <a:t>ices	Enterprises</a:t>
            </a:r>
            <a:r>
              <a:rPr lang="en-US" sz="1202" b="0" i="0" spc="-33" baseline="0">
                <a:latin typeface="Arial"/>
              </a:rPr>
              <a:t> </a:t>
            </a:r>
            <a:r>
              <a:rPr lang="en-US" sz="1202" b="0" i="0" spc="0" baseline="0">
                <a:latin typeface="Arial"/>
              </a:rPr>
              <a:t>are ha</a:t>
            </a:r>
            <a:r>
              <a:rPr lang="en-US" sz="1202" b="0" i="0" spc="-13" baseline="0">
                <a:latin typeface="Arial"/>
              </a:rPr>
              <a:t>v</a:t>
            </a:r>
            <a:r>
              <a:rPr lang="en-US" sz="1202" b="0" i="0" spc="0" baseline="0">
                <a:latin typeface="Arial"/>
              </a:rPr>
              <a:t>ing</a:t>
            </a:r>
            <a:r>
              <a:rPr lang="en-US" sz="1202" b="0" i="0" spc="-10" baseline="0">
                <a:latin typeface="Arial"/>
              </a:rPr>
              <a:t> </a:t>
            </a:r>
            <a:r>
              <a:rPr lang="en-US" sz="1202" b="0" i="0" spc="0" baseline="0">
                <a:latin typeface="Arial"/>
              </a:rPr>
              <a:t>difficult</a:t>
            </a:r>
            <a:r>
              <a:rPr lang="en-US" sz="1202" b="0" i="0" spc="309" baseline="0">
                <a:latin typeface="Arial"/>
              </a:rPr>
              <a:t>y</a:t>
            </a:r>
            <a:r>
              <a:rPr lang="en-US" sz="1202" b="0" i="0" spc="0" baseline="0">
                <a:latin typeface="Arial"/>
              </a:rPr>
              <a:t>pro</a:t>
            </a:r>
            <a:r>
              <a:rPr lang="en-US" sz="1202" b="0" i="0" spc="-10" baseline="0">
                <a:latin typeface="Arial"/>
              </a:rPr>
              <a:t>v</a:t>
            </a:r>
            <a:r>
              <a:rPr lang="en-US" sz="1202" b="0" i="0" spc="0" baseline="0">
                <a:latin typeface="Arial"/>
              </a:rPr>
              <a:t>iding </a:t>
            </a:r>
          </a:p>
          <a:p>
            <a:pPr marL="2743200">
              <a:lnSpc>
                <a:spcPct val="90972"/>
              </a:lnSpc>
            </a:pPr>
            <a:r>
              <a:rPr lang="en-US" sz="1200" b="0" i="0" spc="0" baseline="0">
                <a:latin typeface="Arial"/>
              </a:rPr>
              <a:t>security for</a:t>
            </a:r>
            <a:r>
              <a:rPr lang="en-US" sz="1200" b="0" i="0" spc="-13" baseline="0">
                <a:latin typeface="Arial"/>
              </a:rPr>
              <a:t> </a:t>
            </a:r>
            <a:r>
              <a:rPr lang="en-US" sz="1200" b="0" i="0" spc="0" baseline="0">
                <a:latin typeface="Arial"/>
              </a:rPr>
              <a:t>a </a:t>
            </a:r>
            <a:r>
              <a:rPr lang="en-US" sz="1200" b="0" i="0" spc="-14" baseline="0">
                <a:latin typeface="Arial"/>
              </a:rPr>
              <a:t>w</a:t>
            </a:r>
            <a:r>
              <a:rPr lang="en-US" sz="1200" b="0" i="0" spc="0" baseline="0">
                <a:latin typeface="Arial"/>
              </a:rPr>
              <a:t>ide arra</a:t>
            </a:r>
            <a:r>
              <a:rPr lang="en-US" sz="1200" b="0" i="0" spc="-11" baseline="0">
                <a:latin typeface="Arial"/>
              </a:rPr>
              <a:t>y</a:t>
            </a:r>
            <a:r>
              <a:rPr lang="en-US" sz="1200" b="0" i="0" spc="0" baseline="0">
                <a:latin typeface="Arial"/>
              </a:rPr>
              <a:t> of</a:t>
            </a:r>
            <a:r>
              <a:rPr lang="en-US" sz="1200" b="0" i="0" spc="-21" baseline="0">
                <a:latin typeface="Arial"/>
              </a:rPr>
              <a:t> </a:t>
            </a:r>
            <a:r>
              <a:rPr lang="en-US" sz="1200" b="0" i="0" spc="0" baseline="0">
                <a:latin typeface="Arial"/>
              </a:rPr>
              <a:t>personal</a:t>
            </a:r>
            <a:r>
              <a:rPr lang="en-US" sz="1200" b="0" i="0" spc="-35" baseline="0">
                <a:latin typeface="Arial"/>
              </a:rPr>
              <a:t> </a:t>
            </a:r>
            <a:r>
              <a:rPr lang="en-US" sz="1200" b="0" i="0" spc="0" baseline="0">
                <a:latin typeface="Arial"/>
              </a:rPr>
              <a:t>de</a:t>
            </a:r>
            <a:r>
              <a:rPr lang="en-US" sz="1200" b="0" i="0" spc="-11" baseline="0">
                <a:latin typeface="Arial"/>
              </a:rPr>
              <a:t>v</a:t>
            </a:r>
            <a:r>
              <a:rPr lang="en-US" sz="1200" b="0" i="0" spc="0" baseline="0">
                <a:latin typeface="Arial"/>
              </a:rPr>
              <a:t>ices</a:t>
            </a:r>
          </a:p>
        </p:txBody>
      </p:sp>
      <p:sp>
        <p:nvSpPr>
          <p:cNvPr id="223" name="Rectangle 223"/>
          <p:cNvSpPr/>
          <p:nvPr/>
        </p:nvSpPr>
        <p:spPr>
          <a:xfrm>
            <a:off x="3445764" y="5759501"/>
            <a:ext cx="5707845" cy="364202"/>
          </a:xfrm>
          <a:prstGeom prst="rect">
            <a:avLst/>
          </a:prstGeom>
        </p:spPr>
        <p:txBody>
          <a:bodyPr wrap="none" lIns="0" tIns="0" rIns="0" bIns="0" anchor="t">
            <a:spAutoFit/>
          </a:bodyPr>
          <a:lstStyle/>
          <a:p>
            <a:pPr marL="0">
              <a:tabLst>
                <a:tab pos="2743453" algn="l"/>
              </a:tabLst>
            </a:pPr>
            <a:r>
              <a:rPr lang="en-US" sz="1200" b="0" i="0" spc="0" baseline="0">
                <a:latin typeface="Arial"/>
              </a:rPr>
              <a:t>User confusion	Users are</a:t>
            </a:r>
            <a:r>
              <a:rPr lang="en-US" sz="1200" b="0" i="0" spc="-20" baseline="0">
                <a:latin typeface="Arial"/>
              </a:rPr>
              <a:t> </a:t>
            </a:r>
            <a:r>
              <a:rPr lang="en-US" sz="1200" b="0" i="0" spc="0" baseline="0">
                <a:latin typeface="Arial"/>
              </a:rPr>
              <a:t>required</a:t>
            </a:r>
            <a:r>
              <a:rPr lang="en-US" sz="1200" b="0" i="0" spc="-21" baseline="0">
                <a:latin typeface="Arial"/>
              </a:rPr>
              <a:t> </a:t>
            </a:r>
            <a:r>
              <a:rPr lang="en-US" sz="1200" b="0" i="0" spc="0" baseline="0">
                <a:latin typeface="Arial"/>
              </a:rPr>
              <a:t>to make</a:t>
            </a:r>
            <a:r>
              <a:rPr lang="en-US" sz="1200" b="0" i="0" spc="-33" baseline="0">
                <a:latin typeface="Arial"/>
              </a:rPr>
              <a:t> </a:t>
            </a:r>
            <a:r>
              <a:rPr lang="en-US" sz="1200" b="0" i="0" spc="0" baseline="0">
                <a:latin typeface="Arial"/>
              </a:rPr>
              <a:t>di</a:t>
            </a:r>
            <a:r>
              <a:rPr lang="en-US" sz="1200" b="0" i="0" spc="-11" baseline="0">
                <a:latin typeface="Arial"/>
              </a:rPr>
              <a:t>f</a:t>
            </a:r>
            <a:r>
              <a:rPr lang="en-US" sz="1200" b="0" i="0" spc="0" baseline="0">
                <a:latin typeface="Arial"/>
              </a:rPr>
              <a:t>ficult</a:t>
            </a:r>
            <a:r>
              <a:rPr lang="en-US" sz="1200" b="0" i="0" spc="-31" baseline="0">
                <a:latin typeface="Arial"/>
              </a:rPr>
              <a:t> </a:t>
            </a:r>
            <a:r>
              <a:rPr lang="en-US" sz="1200" b="0" i="0" spc="0" baseline="0">
                <a:latin typeface="Arial"/>
              </a:rPr>
              <a:t>security</a:t>
            </a:r>
          </a:p>
          <a:p>
            <a:pPr marL="2743200">
              <a:lnSpc>
                <a:spcPct val="90909"/>
              </a:lnSpc>
            </a:pPr>
            <a:r>
              <a:rPr lang="en-US" sz="1200" b="0" i="0" spc="0" baseline="0">
                <a:latin typeface="Arial"/>
              </a:rPr>
              <a:t>decisions</a:t>
            </a:r>
            <a:r>
              <a:rPr lang="en-US" sz="1200" b="0" i="0" spc="-33" baseline="0">
                <a:latin typeface="Arial"/>
              </a:rPr>
              <a:t> </a:t>
            </a:r>
            <a:r>
              <a:rPr lang="en-US" sz="1200" b="0" i="0" spc="-14" baseline="0">
                <a:latin typeface="Arial"/>
              </a:rPr>
              <a:t>w</a:t>
            </a:r>
            <a:r>
              <a:rPr lang="en-US" sz="1200" b="0" i="0" spc="0" baseline="0">
                <a:latin typeface="Arial"/>
              </a:rPr>
              <a:t>ith little or no</a:t>
            </a:r>
            <a:r>
              <a:rPr lang="en-US" sz="1200" b="0" i="0" spc="-21" baseline="0">
                <a:latin typeface="Arial"/>
              </a:rPr>
              <a:t> </a:t>
            </a:r>
            <a:r>
              <a:rPr lang="en-US" sz="1200" b="0" i="0" spc="0" baseline="0">
                <a:latin typeface="Arial"/>
              </a:rPr>
              <a:t>instruction</a:t>
            </a:r>
          </a:p>
        </p:txBody>
      </p:sp>
      <p:sp>
        <p:nvSpPr>
          <p:cNvPr id="224" name="Rectangle 224"/>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0906EB54-2AB0-EA0F-28C2-939716647F5A}"/>
                  </a:ext>
                </a:extLst>
              </p14:cNvPr>
              <p14:cNvContentPartPr/>
              <p14:nvPr/>
            </p14:nvContentPartPr>
            <p14:xfrm>
              <a:off x="3143250" y="1461159"/>
              <a:ext cx="89572" cy="289092"/>
            </p14:xfrm>
          </p:contentPart>
        </mc:Choice>
        <mc:Fallback xmlns="">
          <p:pic>
            <p:nvPicPr>
              <p:cNvPr id="2" name="Ink 1">
                <a:extLst>
                  <a:ext uri="{FF2B5EF4-FFF2-40B4-BE49-F238E27FC236}">
                    <a16:creationId xmlns:a16="http://schemas.microsoft.com/office/drawing/2014/main" id="{0906EB54-2AB0-EA0F-28C2-939716647F5A}"/>
                  </a:ext>
                </a:extLst>
              </p:cNvPr>
              <p:cNvPicPr/>
              <p:nvPr/>
            </p:nvPicPr>
            <p:blipFill>
              <a:blip r:embed="rId7"/>
              <a:stretch>
                <a:fillRect/>
              </a:stretch>
            </p:blipFill>
            <p:spPr>
              <a:xfrm>
                <a:off x="3125264" y="1443181"/>
                <a:ext cx="125185" cy="32468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4D1C7040-DF58-EAF2-BBA9-91D57A18E2B7}"/>
                  </a:ext>
                </a:extLst>
              </p14:cNvPr>
              <p14:cNvContentPartPr/>
              <p14:nvPr/>
            </p14:nvContentPartPr>
            <p14:xfrm>
              <a:off x="3237472" y="2017175"/>
              <a:ext cx="100604" cy="209925"/>
            </p14:xfrm>
          </p:contentPart>
        </mc:Choice>
        <mc:Fallback xmlns="">
          <p:pic>
            <p:nvPicPr>
              <p:cNvPr id="3" name="Ink 2">
                <a:extLst>
                  <a:ext uri="{FF2B5EF4-FFF2-40B4-BE49-F238E27FC236}">
                    <a16:creationId xmlns:a16="http://schemas.microsoft.com/office/drawing/2014/main" id="{4D1C7040-DF58-EAF2-BBA9-91D57A18E2B7}"/>
                  </a:ext>
                </a:extLst>
              </p:cNvPr>
              <p:cNvPicPr/>
              <p:nvPr/>
            </p:nvPicPr>
            <p:blipFill>
              <a:blip r:embed="rId9"/>
              <a:stretch>
                <a:fillRect/>
              </a:stretch>
            </p:blipFill>
            <p:spPr>
              <a:xfrm>
                <a:off x="3219507" y="1999202"/>
                <a:ext cx="136175" cy="24551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Ink 3">
                <a:extLst>
                  <a:ext uri="{FF2B5EF4-FFF2-40B4-BE49-F238E27FC236}">
                    <a16:creationId xmlns:a16="http://schemas.microsoft.com/office/drawing/2014/main" id="{DEB34230-907E-80E1-32DA-96C16BA526D0}"/>
                  </a:ext>
                </a:extLst>
              </p14:cNvPr>
              <p14:cNvContentPartPr/>
              <p14:nvPr/>
            </p14:nvContentPartPr>
            <p14:xfrm>
              <a:off x="3117102" y="2430235"/>
              <a:ext cx="328832" cy="368893"/>
            </p14:xfrm>
          </p:contentPart>
        </mc:Choice>
        <mc:Fallback xmlns="">
          <p:pic>
            <p:nvPicPr>
              <p:cNvPr id="4" name="Ink 3">
                <a:extLst>
                  <a:ext uri="{FF2B5EF4-FFF2-40B4-BE49-F238E27FC236}">
                    <a16:creationId xmlns:a16="http://schemas.microsoft.com/office/drawing/2014/main" id="{DEB34230-907E-80E1-32DA-96C16BA526D0}"/>
                  </a:ext>
                </a:extLst>
              </p:cNvPr>
              <p:cNvPicPr/>
              <p:nvPr/>
            </p:nvPicPr>
            <p:blipFill>
              <a:blip r:embed="rId11"/>
              <a:stretch>
                <a:fillRect/>
              </a:stretch>
            </p:blipFill>
            <p:spPr>
              <a:xfrm>
                <a:off x="3099113" y="2412258"/>
                <a:ext cx="364449" cy="40448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 name="Ink 4">
                <a:extLst>
                  <a:ext uri="{FF2B5EF4-FFF2-40B4-BE49-F238E27FC236}">
                    <a16:creationId xmlns:a16="http://schemas.microsoft.com/office/drawing/2014/main" id="{775954D1-15F3-4135-EF32-E459ADD9031E}"/>
                  </a:ext>
                </a:extLst>
              </p14:cNvPr>
              <p14:cNvContentPartPr/>
              <p14:nvPr/>
            </p14:nvContentPartPr>
            <p14:xfrm>
              <a:off x="3114061" y="2819229"/>
              <a:ext cx="219688" cy="405663"/>
            </p14:xfrm>
          </p:contentPart>
        </mc:Choice>
        <mc:Fallback xmlns="">
          <p:pic>
            <p:nvPicPr>
              <p:cNvPr id="5" name="Ink 4">
                <a:extLst>
                  <a:ext uri="{FF2B5EF4-FFF2-40B4-BE49-F238E27FC236}">
                    <a16:creationId xmlns:a16="http://schemas.microsoft.com/office/drawing/2014/main" id="{775954D1-15F3-4135-EF32-E459ADD9031E}"/>
                  </a:ext>
                </a:extLst>
              </p:cNvPr>
              <p:cNvPicPr/>
              <p:nvPr/>
            </p:nvPicPr>
            <p:blipFill>
              <a:blip r:embed="rId13"/>
              <a:stretch>
                <a:fillRect/>
              </a:stretch>
            </p:blipFill>
            <p:spPr>
              <a:xfrm>
                <a:off x="3096083" y="2801247"/>
                <a:ext cx="255284" cy="44126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 name="Ink 5">
                <a:extLst>
                  <a:ext uri="{FF2B5EF4-FFF2-40B4-BE49-F238E27FC236}">
                    <a16:creationId xmlns:a16="http://schemas.microsoft.com/office/drawing/2014/main" id="{7E68C253-8CDB-3D95-1DAD-5F9FB2DFA77C}"/>
                  </a:ext>
                </a:extLst>
              </p14:cNvPr>
              <p14:cNvContentPartPr/>
              <p14:nvPr/>
            </p14:nvContentPartPr>
            <p14:xfrm>
              <a:off x="3290207" y="3099707"/>
              <a:ext cx="6803" cy="6803"/>
            </p14:xfrm>
          </p:contentPart>
        </mc:Choice>
        <mc:Fallback xmlns="">
          <p:pic>
            <p:nvPicPr>
              <p:cNvPr id="6" name="Ink 5">
                <a:extLst>
                  <a:ext uri="{FF2B5EF4-FFF2-40B4-BE49-F238E27FC236}">
                    <a16:creationId xmlns:a16="http://schemas.microsoft.com/office/drawing/2014/main" id="{7E68C253-8CDB-3D95-1DAD-5F9FB2DFA77C}"/>
                  </a:ext>
                </a:extLst>
              </p:cNvPr>
              <p:cNvPicPr/>
              <p:nvPr/>
            </p:nvPicPr>
            <p:blipFill>
              <a:blip r:embed="rId15"/>
              <a:stretch>
                <a:fillRect/>
              </a:stretch>
            </p:blipFill>
            <p:spPr>
              <a:xfrm>
                <a:off x="2950057" y="2759557"/>
                <a:ext cx="680300" cy="6803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 name="Ink 6">
                <a:extLst>
                  <a:ext uri="{FF2B5EF4-FFF2-40B4-BE49-F238E27FC236}">
                    <a16:creationId xmlns:a16="http://schemas.microsoft.com/office/drawing/2014/main" id="{9D1406D2-D4FA-C892-1307-FD4C27860553}"/>
                  </a:ext>
                </a:extLst>
              </p14:cNvPr>
              <p14:cNvContentPartPr/>
              <p14:nvPr/>
            </p14:nvContentPartPr>
            <p14:xfrm>
              <a:off x="3322864" y="3084156"/>
              <a:ext cx="93742" cy="20994"/>
            </p14:xfrm>
          </p:contentPart>
        </mc:Choice>
        <mc:Fallback xmlns="">
          <p:pic>
            <p:nvPicPr>
              <p:cNvPr id="7" name="Ink 6">
                <a:extLst>
                  <a:ext uri="{FF2B5EF4-FFF2-40B4-BE49-F238E27FC236}">
                    <a16:creationId xmlns:a16="http://schemas.microsoft.com/office/drawing/2014/main" id="{9D1406D2-D4FA-C892-1307-FD4C27860553}"/>
                  </a:ext>
                </a:extLst>
              </p:cNvPr>
              <p:cNvPicPr/>
              <p:nvPr/>
            </p:nvPicPr>
            <p:blipFill>
              <a:blip r:embed="rId17"/>
              <a:stretch>
                <a:fillRect/>
              </a:stretch>
            </p:blipFill>
            <p:spPr>
              <a:xfrm>
                <a:off x="3304906" y="3066661"/>
                <a:ext cx="129299" cy="5563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 name="Ink 7">
                <a:extLst>
                  <a:ext uri="{FF2B5EF4-FFF2-40B4-BE49-F238E27FC236}">
                    <a16:creationId xmlns:a16="http://schemas.microsoft.com/office/drawing/2014/main" id="{77977BC0-A33C-A86B-C7FB-AB84AADCE1F6}"/>
                  </a:ext>
                </a:extLst>
              </p14:cNvPr>
              <p14:cNvContentPartPr/>
              <p14:nvPr/>
            </p14:nvContentPartPr>
            <p14:xfrm>
              <a:off x="3285089" y="3399063"/>
              <a:ext cx="107639" cy="187527"/>
            </p14:xfrm>
          </p:contentPart>
        </mc:Choice>
        <mc:Fallback xmlns="">
          <p:pic>
            <p:nvPicPr>
              <p:cNvPr id="8" name="Ink 7">
                <a:extLst>
                  <a:ext uri="{FF2B5EF4-FFF2-40B4-BE49-F238E27FC236}">
                    <a16:creationId xmlns:a16="http://schemas.microsoft.com/office/drawing/2014/main" id="{77977BC0-A33C-A86B-C7FB-AB84AADCE1F6}"/>
                  </a:ext>
                </a:extLst>
              </p:cNvPr>
              <p:cNvPicPr/>
              <p:nvPr/>
            </p:nvPicPr>
            <p:blipFill>
              <a:blip r:embed="rId19"/>
              <a:stretch>
                <a:fillRect/>
              </a:stretch>
            </p:blipFill>
            <p:spPr>
              <a:xfrm>
                <a:off x="3267149" y="3381101"/>
                <a:ext cx="143160" cy="22309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 name="Ink 8">
                <a:extLst>
                  <a:ext uri="{FF2B5EF4-FFF2-40B4-BE49-F238E27FC236}">
                    <a16:creationId xmlns:a16="http://schemas.microsoft.com/office/drawing/2014/main" id="{68D5DE72-D2CD-788C-6284-FE5A92B41418}"/>
                  </a:ext>
                </a:extLst>
              </p14:cNvPr>
              <p14:cNvContentPartPr/>
              <p14:nvPr/>
            </p14:nvContentPartPr>
            <p14:xfrm>
              <a:off x="3181623" y="3758292"/>
              <a:ext cx="158049" cy="327959"/>
            </p14:xfrm>
          </p:contentPart>
        </mc:Choice>
        <mc:Fallback xmlns="">
          <p:pic>
            <p:nvPicPr>
              <p:cNvPr id="9" name="Ink 8">
                <a:extLst>
                  <a:ext uri="{FF2B5EF4-FFF2-40B4-BE49-F238E27FC236}">
                    <a16:creationId xmlns:a16="http://schemas.microsoft.com/office/drawing/2014/main" id="{68D5DE72-D2CD-788C-6284-FE5A92B41418}"/>
                  </a:ext>
                </a:extLst>
              </p:cNvPr>
              <p:cNvPicPr/>
              <p:nvPr/>
            </p:nvPicPr>
            <p:blipFill>
              <a:blip r:embed="rId21"/>
              <a:stretch>
                <a:fillRect/>
              </a:stretch>
            </p:blipFill>
            <p:spPr>
              <a:xfrm>
                <a:off x="3163663" y="3740312"/>
                <a:ext cx="193610" cy="363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 name="Ink 9">
                <a:extLst>
                  <a:ext uri="{FF2B5EF4-FFF2-40B4-BE49-F238E27FC236}">
                    <a16:creationId xmlns:a16="http://schemas.microsoft.com/office/drawing/2014/main" id="{C29532BE-DCAF-9379-A980-1CE1BB5FD6C6}"/>
                  </a:ext>
                </a:extLst>
              </p14:cNvPr>
              <p14:cNvContentPartPr/>
              <p14:nvPr/>
            </p14:nvContentPartPr>
            <p14:xfrm>
              <a:off x="3121478" y="4476749"/>
              <a:ext cx="252286" cy="289691"/>
            </p14:xfrm>
          </p:contentPart>
        </mc:Choice>
        <mc:Fallback xmlns="">
          <p:pic>
            <p:nvPicPr>
              <p:cNvPr id="10" name="Ink 9">
                <a:extLst>
                  <a:ext uri="{FF2B5EF4-FFF2-40B4-BE49-F238E27FC236}">
                    <a16:creationId xmlns:a16="http://schemas.microsoft.com/office/drawing/2014/main" id="{C29532BE-DCAF-9379-A980-1CE1BB5FD6C6}"/>
                  </a:ext>
                </a:extLst>
              </p:cNvPr>
              <p:cNvPicPr/>
              <p:nvPr/>
            </p:nvPicPr>
            <p:blipFill>
              <a:blip r:embed="rId23"/>
              <a:stretch>
                <a:fillRect/>
              </a:stretch>
            </p:blipFill>
            <p:spPr>
              <a:xfrm>
                <a:off x="3103509" y="4458778"/>
                <a:ext cx="287865" cy="325273"/>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1" name="Ink 10">
                <a:extLst>
                  <a:ext uri="{FF2B5EF4-FFF2-40B4-BE49-F238E27FC236}">
                    <a16:creationId xmlns:a16="http://schemas.microsoft.com/office/drawing/2014/main" id="{737B18A5-E8D9-B828-D290-B867409F56A4}"/>
                  </a:ext>
                </a:extLst>
              </p14:cNvPr>
              <p14:cNvContentPartPr/>
              <p14:nvPr/>
            </p14:nvContentPartPr>
            <p14:xfrm>
              <a:off x="3169403" y="4893966"/>
              <a:ext cx="236711" cy="341693"/>
            </p14:xfrm>
          </p:contentPart>
        </mc:Choice>
        <mc:Fallback xmlns="">
          <p:pic>
            <p:nvPicPr>
              <p:cNvPr id="11" name="Ink 10">
                <a:extLst>
                  <a:ext uri="{FF2B5EF4-FFF2-40B4-BE49-F238E27FC236}">
                    <a16:creationId xmlns:a16="http://schemas.microsoft.com/office/drawing/2014/main" id="{737B18A5-E8D9-B828-D290-B867409F56A4}"/>
                  </a:ext>
                </a:extLst>
              </p:cNvPr>
              <p:cNvPicPr/>
              <p:nvPr/>
            </p:nvPicPr>
            <p:blipFill>
              <a:blip r:embed="rId25"/>
              <a:stretch>
                <a:fillRect/>
              </a:stretch>
            </p:blipFill>
            <p:spPr>
              <a:xfrm>
                <a:off x="3151443" y="4875982"/>
                <a:ext cx="272272" cy="377301"/>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2" name="Ink 11">
                <a:extLst>
                  <a:ext uri="{FF2B5EF4-FFF2-40B4-BE49-F238E27FC236}">
                    <a16:creationId xmlns:a16="http://schemas.microsoft.com/office/drawing/2014/main" id="{B14F2068-7724-C273-29E8-361B62D0232D}"/>
                  </a:ext>
                </a:extLst>
              </p14:cNvPr>
              <p14:cNvContentPartPr/>
              <p14:nvPr/>
            </p14:nvContentPartPr>
            <p14:xfrm>
              <a:off x="3208564" y="4584810"/>
              <a:ext cx="233880" cy="25898"/>
            </p14:xfrm>
          </p:contentPart>
        </mc:Choice>
        <mc:Fallback xmlns="">
          <p:pic>
            <p:nvPicPr>
              <p:cNvPr id="12" name="Ink 11">
                <a:extLst>
                  <a:ext uri="{FF2B5EF4-FFF2-40B4-BE49-F238E27FC236}">
                    <a16:creationId xmlns:a16="http://schemas.microsoft.com/office/drawing/2014/main" id="{B14F2068-7724-C273-29E8-361B62D0232D}"/>
                  </a:ext>
                </a:extLst>
              </p:cNvPr>
              <p:cNvPicPr/>
              <p:nvPr/>
            </p:nvPicPr>
            <p:blipFill>
              <a:blip r:embed="rId27"/>
              <a:stretch>
                <a:fillRect/>
              </a:stretch>
            </p:blipFill>
            <p:spPr>
              <a:xfrm>
                <a:off x="3190573" y="4567072"/>
                <a:ext cx="269502" cy="610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3" name="Ink 12">
                <a:extLst>
                  <a:ext uri="{FF2B5EF4-FFF2-40B4-BE49-F238E27FC236}">
                    <a16:creationId xmlns:a16="http://schemas.microsoft.com/office/drawing/2014/main" id="{B29D81AC-042C-1F76-2F51-B147DB454C3A}"/>
                  </a:ext>
                </a:extLst>
              </p14:cNvPr>
              <p14:cNvContentPartPr/>
              <p14:nvPr/>
            </p14:nvContentPartPr>
            <p14:xfrm>
              <a:off x="3213231" y="5357802"/>
              <a:ext cx="104189" cy="262452"/>
            </p14:xfrm>
          </p:contentPart>
        </mc:Choice>
        <mc:Fallback xmlns="">
          <p:pic>
            <p:nvPicPr>
              <p:cNvPr id="13" name="Ink 12">
                <a:extLst>
                  <a:ext uri="{FF2B5EF4-FFF2-40B4-BE49-F238E27FC236}">
                    <a16:creationId xmlns:a16="http://schemas.microsoft.com/office/drawing/2014/main" id="{B29D81AC-042C-1F76-2F51-B147DB454C3A}"/>
                  </a:ext>
                </a:extLst>
              </p:cNvPr>
              <p:cNvPicPr/>
              <p:nvPr/>
            </p:nvPicPr>
            <p:blipFill>
              <a:blip r:embed="rId29"/>
              <a:stretch>
                <a:fillRect/>
              </a:stretch>
            </p:blipFill>
            <p:spPr>
              <a:xfrm>
                <a:off x="3195267" y="5339826"/>
                <a:ext cx="139757" cy="298045"/>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4" name="Ink 13">
                <a:extLst>
                  <a:ext uri="{FF2B5EF4-FFF2-40B4-BE49-F238E27FC236}">
                    <a16:creationId xmlns:a16="http://schemas.microsoft.com/office/drawing/2014/main" id="{8337A355-BD3F-8AAD-473A-B5EFA02123F3}"/>
                  </a:ext>
                </a:extLst>
              </p14:cNvPr>
              <p14:cNvContentPartPr/>
              <p14:nvPr/>
            </p14:nvContentPartPr>
            <p14:xfrm>
              <a:off x="3230335" y="5886632"/>
              <a:ext cx="23927" cy="214658"/>
            </p14:xfrm>
          </p:contentPart>
        </mc:Choice>
        <mc:Fallback xmlns="">
          <p:pic>
            <p:nvPicPr>
              <p:cNvPr id="14" name="Ink 13">
                <a:extLst>
                  <a:ext uri="{FF2B5EF4-FFF2-40B4-BE49-F238E27FC236}">
                    <a16:creationId xmlns:a16="http://schemas.microsoft.com/office/drawing/2014/main" id="{8337A355-BD3F-8AAD-473A-B5EFA02123F3}"/>
                  </a:ext>
                </a:extLst>
              </p:cNvPr>
              <p:cNvPicPr/>
              <p:nvPr/>
            </p:nvPicPr>
            <p:blipFill>
              <a:blip r:embed="rId31"/>
              <a:stretch>
                <a:fillRect/>
              </a:stretch>
            </p:blipFill>
            <p:spPr>
              <a:xfrm>
                <a:off x="3212742" y="5868654"/>
                <a:ext cx="58762" cy="250255"/>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5" name="Ink 14">
                <a:extLst>
                  <a:ext uri="{FF2B5EF4-FFF2-40B4-BE49-F238E27FC236}">
                    <a16:creationId xmlns:a16="http://schemas.microsoft.com/office/drawing/2014/main" id="{8BD27B09-2901-959B-8621-A604E27F0D63}"/>
                  </a:ext>
                </a:extLst>
              </p14:cNvPr>
              <p14:cNvContentPartPr/>
              <p14:nvPr/>
            </p14:nvContentPartPr>
            <p14:xfrm>
              <a:off x="3290207" y="5954026"/>
              <a:ext cx="115960" cy="96558"/>
            </p14:xfrm>
          </p:contentPart>
        </mc:Choice>
        <mc:Fallback xmlns="">
          <p:pic>
            <p:nvPicPr>
              <p:cNvPr id="15" name="Ink 14">
                <a:extLst>
                  <a:ext uri="{FF2B5EF4-FFF2-40B4-BE49-F238E27FC236}">
                    <a16:creationId xmlns:a16="http://schemas.microsoft.com/office/drawing/2014/main" id="{8BD27B09-2901-959B-8621-A604E27F0D63}"/>
                  </a:ext>
                </a:extLst>
              </p:cNvPr>
              <p:cNvPicPr/>
              <p:nvPr/>
            </p:nvPicPr>
            <p:blipFill>
              <a:blip r:embed="rId33"/>
              <a:stretch>
                <a:fillRect/>
              </a:stretch>
            </p:blipFill>
            <p:spPr>
              <a:xfrm>
                <a:off x="3272257" y="5936078"/>
                <a:ext cx="151502" cy="132094"/>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6" name="Ink 15">
                <a:extLst>
                  <a:ext uri="{FF2B5EF4-FFF2-40B4-BE49-F238E27FC236}">
                    <a16:creationId xmlns:a16="http://schemas.microsoft.com/office/drawing/2014/main" id="{2898EB4A-E2F9-9659-8B9E-979D9604EFC7}"/>
                  </a:ext>
                </a:extLst>
              </p14:cNvPr>
              <p14:cNvContentPartPr/>
              <p14:nvPr/>
            </p14:nvContentPartPr>
            <p14:xfrm>
              <a:off x="10986923" y="5037853"/>
              <a:ext cx="597315" cy="24737"/>
            </p14:xfrm>
          </p:contentPart>
        </mc:Choice>
        <mc:Fallback xmlns="">
          <p:pic>
            <p:nvPicPr>
              <p:cNvPr id="16" name="Ink 15">
                <a:extLst>
                  <a:ext uri="{FF2B5EF4-FFF2-40B4-BE49-F238E27FC236}">
                    <a16:creationId xmlns:a16="http://schemas.microsoft.com/office/drawing/2014/main" id="{2898EB4A-E2F9-9659-8B9E-979D9604EFC7}"/>
                  </a:ext>
                </a:extLst>
              </p:cNvPr>
              <p:cNvPicPr/>
              <p:nvPr/>
            </p:nvPicPr>
            <p:blipFill>
              <a:blip r:embed="rId35"/>
              <a:stretch>
                <a:fillRect/>
              </a:stretch>
            </p:blipFill>
            <p:spPr>
              <a:xfrm>
                <a:off x="10968942" y="5020184"/>
                <a:ext cx="632917" cy="59722"/>
              </a:xfrm>
              <a:prstGeom prst="rect">
                <a:avLst/>
              </a:prstGeom>
            </p:spPr>
          </p:pic>
        </mc:Fallback>
      </mc:AlternateContent>
      <p:sp>
        <p:nvSpPr>
          <p:cNvPr id="17" name="Star: 5 Points 16">
            <a:extLst>
              <a:ext uri="{FF2B5EF4-FFF2-40B4-BE49-F238E27FC236}">
                <a16:creationId xmlns:a16="http://schemas.microsoft.com/office/drawing/2014/main" id="{D37DD0F7-5182-99E4-CA93-DF8E6BF2CFC3}"/>
              </a:ext>
            </a:extLst>
          </p:cNvPr>
          <p:cNvSpPr/>
          <p:nvPr/>
        </p:nvSpPr>
        <p:spPr>
          <a:xfrm>
            <a:off x="10280745" y="1251435"/>
            <a:ext cx="1370012" cy="1137424"/>
          </a:xfrm>
          <a:prstGeom prst="star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Freeform 225"/>
          <p:cNvSpPr/>
          <p:nvPr/>
        </p:nvSpPr>
        <p:spPr>
          <a:xfrm>
            <a:off x="0" y="0"/>
            <a:ext cx="12192000" cy="6858000"/>
          </a:xfrm>
          <a:custGeom>
            <a:avLst/>
            <a:gdLst/>
            <a:ahLst/>
            <a:cxnLst/>
            <a:rect l="0" t="0" r="0" b="0"/>
            <a:pathLst>
              <a:path w="12192000" h="6858000">
                <a:moveTo>
                  <a:pt x="0" y="6858000"/>
                </a:moveTo>
                <a:lnTo>
                  <a:pt x="12192000" y="6858000"/>
                </a:lnTo>
                <a:lnTo>
                  <a:pt x="12192000" y="0"/>
                </a:lnTo>
                <a:lnTo>
                  <a:pt x="0" y="0"/>
                </a:lnTo>
                <a:lnTo>
                  <a:pt x="0" y="6858000"/>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26" name="Picture 10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58495" y="6248401"/>
            <a:ext cx="1866900" cy="431291"/>
          </a:xfrm>
          <a:prstGeom prst="rect">
            <a:avLst/>
          </a:prstGeom>
          <a:noFill/>
        </p:spPr>
      </p:pic>
      <p:pic>
        <p:nvPicPr>
          <p:cNvPr id="227" name="Picture 13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75576" y="947928"/>
            <a:ext cx="10960734" cy="45719"/>
          </a:xfrm>
          <a:prstGeom prst="rect">
            <a:avLst/>
          </a:prstGeom>
          <a:noFill/>
        </p:spPr>
      </p:pic>
      <p:pic>
        <p:nvPicPr>
          <p:cNvPr id="228" name="Picture 13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06679" y="222504"/>
            <a:ext cx="838200" cy="696468"/>
          </a:xfrm>
          <a:prstGeom prst="rect">
            <a:avLst/>
          </a:prstGeom>
          <a:noFill/>
        </p:spPr>
      </p:pic>
      <p:pic>
        <p:nvPicPr>
          <p:cNvPr id="229" name="Picture 12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2124455" y="6248401"/>
            <a:ext cx="8688323" cy="96011"/>
          </a:xfrm>
          <a:prstGeom prst="rect">
            <a:avLst/>
          </a:prstGeom>
          <a:noFill/>
        </p:spPr>
      </p:pic>
      <p:sp>
        <p:nvSpPr>
          <p:cNvPr id="230" name="Rectangle 230"/>
          <p:cNvSpPr/>
          <p:nvPr/>
        </p:nvSpPr>
        <p:spPr>
          <a:xfrm>
            <a:off x="11441938" y="6559220"/>
            <a:ext cx="51768" cy="122528"/>
          </a:xfrm>
          <a:prstGeom prst="rect">
            <a:avLst/>
          </a:prstGeom>
        </p:spPr>
        <p:txBody>
          <a:bodyPr wrap="none" lIns="0" tIns="0" rIns="0" bIns="0">
            <a:spAutoFit/>
          </a:bodyPr>
          <a:lstStyle/>
          <a:p>
            <a:pPr marL="0"/>
            <a:r>
              <a:rPr lang="en-US" sz="803" b="0" i="0" spc="0" baseline="0">
                <a:solidFill>
                  <a:srgbClr val="898989"/>
                </a:solidFill>
                <a:latin typeface="Calibri"/>
              </a:rPr>
              <a:t>7</a:t>
            </a:r>
          </a:p>
        </p:txBody>
      </p:sp>
      <p:sp>
        <p:nvSpPr>
          <p:cNvPr id="231" name="Rectangle 231"/>
          <p:cNvSpPr/>
          <p:nvPr/>
        </p:nvSpPr>
        <p:spPr>
          <a:xfrm>
            <a:off x="2286254" y="254523"/>
            <a:ext cx="5033783" cy="475112"/>
          </a:xfrm>
          <a:prstGeom prst="rect">
            <a:avLst/>
          </a:prstGeom>
        </p:spPr>
        <p:txBody>
          <a:bodyPr wrap="none" lIns="0" tIns="0" rIns="0" bIns="0">
            <a:spAutoFit/>
          </a:bodyPr>
          <a:lstStyle/>
          <a:p>
            <a:pPr marL="0"/>
            <a:r>
              <a:rPr lang="en-US" sz="2795" b="1" i="0" spc="0" baseline="0">
                <a:solidFill>
                  <a:srgbClr val="0080A9"/>
                </a:solidFill>
                <a:latin typeface="Arial"/>
              </a:rPr>
              <a:t>What is Information Securit</a:t>
            </a:r>
            <a:r>
              <a:rPr lang="en-US" sz="2795" b="1" i="0" spc="-25" baseline="0">
                <a:solidFill>
                  <a:srgbClr val="0080A9"/>
                </a:solidFill>
                <a:latin typeface="Arial"/>
              </a:rPr>
              <a:t>y</a:t>
            </a:r>
            <a:r>
              <a:rPr lang="en-US" sz="2795" b="1" i="0" spc="0" baseline="0">
                <a:solidFill>
                  <a:srgbClr val="0080A9"/>
                </a:solidFill>
                <a:latin typeface="Arial"/>
              </a:rPr>
              <a:t>?</a:t>
            </a:r>
          </a:p>
        </p:txBody>
      </p:sp>
      <p:sp>
        <p:nvSpPr>
          <p:cNvPr id="232" name="Rectangle 232"/>
          <p:cNvSpPr/>
          <p:nvPr/>
        </p:nvSpPr>
        <p:spPr>
          <a:xfrm>
            <a:off x="1889505" y="1499044"/>
            <a:ext cx="5800434" cy="655436"/>
          </a:xfrm>
          <a:prstGeom prst="rect">
            <a:avLst/>
          </a:prstGeom>
        </p:spPr>
        <p:txBody>
          <a:bodyPr wrap="none" lIns="0" tIns="0" rIns="0" bIns="0" anchor="t">
            <a:spAutoFit/>
          </a:bodyPr>
          <a:lstStyle/>
          <a:p>
            <a:pPr marL="0"/>
            <a:r>
              <a:rPr lang="en-US" sz="2004" b="0" i="0" spc="654" baseline="0">
                <a:solidFill>
                  <a:srgbClr val="055C91"/>
                </a:solidFill>
                <a:latin typeface="Arial"/>
              </a:rPr>
              <a:t>•</a:t>
            </a:r>
            <a:r>
              <a:rPr lang="en-US" sz="2004" b="0" i="0" spc="0" baseline="0">
                <a:latin typeface="Arial"/>
              </a:rPr>
              <a:t>Before</a:t>
            </a:r>
            <a:r>
              <a:rPr lang="en-US" sz="2004" b="0" i="0" spc="-28" baseline="0">
                <a:latin typeface="Arial"/>
              </a:rPr>
              <a:t> </a:t>
            </a:r>
            <a:r>
              <a:rPr lang="en-US" sz="2004" b="0" i="0" spc="0" baseline="0">
                <a:latin typeface="Arial"/>
              </a:rPr>
              <a:t>defense</a:t>
            </a:r>
            <a:r>
              <a:rPr lang="en-US" sz="2004" b="0" i="0" spc="-28" baseline="0">
                <a:latin typeface="Arial"/>
              </a:rPr>
              <a:t> </a:t>
            </a:r>
            <a:r>
              <a:rPr lang="en-US" sz="2004" b="0" i="0" spc="0" baseline="0">
                <a:latin typeface="Arial"/>
              </a:rPr>
              <a:t>is possible,</a:t>
            </a:r>
            <a:r>
              <a:rPr lang="en-US" sz="2004" b="0" i="0" spc="-34" baseline="0">
                <a:latin typeface="Arial"/>
              </a:rPr>
              <a:t> </a:t>
            </a:r>
            <a:r>
              <a:rPr lang="en-US" sz="2004" b="0" i="0" spc="0" baseline="0">
                <a:latin typeface="Arial"/>
              </a:rPr>
              <a:t>one</a:t>
            </a:r>
            <a:r>
              <a:rPr lang="en-US" sz="2004" b="0" i="0" spc="-12" baseline="0">
                <a:latin typeface="Arial"/>
              </a:rPr>
              <a:t> </a:t>
            </a:r>
            <a:r>
              <a:rPr lang="en-US" sz="2004" b="0" i="0" spc="0" baseline="0">
                <a:latin typeface="Arial"/>
              </a:rPr>
              <a:t>must</a:t>
            </a:r>
            <a:r>
              <a:rPr lang="en-US" sz="2004" b="0" i="0" spc="-34" baseline="0">
                <a:latin typeface="Arial"/>
              </a:rPr>
              <a:t> </a:t>
            </a:r>
            <a:r>
              <a:rPr lang="en-US" sz="2004" b="0" i="0" spc="0" baseline="0">
                <a:latin typeface="Arial"/>
              </a:rPr>
              <a:t>understan</a:t>
            </a:r>
            <a:r>
              <a:rPr lang="en-US" sz="2004" b="0" i="0" spc="-12" baseline="0">
                <a:latin typeface="Arial"/>
              </a:rPr>
              <a:t>d</a:t>
            </a:r>
            <a:r>
              <a:rPr lang="en-US" sz="2004" b="0" i="0" spc="0" baseline="0">
                <a:latin typeface="Arial"/>
              </a:rPr>
              <a:t>:</a:t>
            </a:r>
          </a:p>
          <a:p>
            <a:pPr marL="228600">
              <a:lnSpc>
                <a:spcPct val="113636"/>
              </a:lnSpc>
            </a:pPr>
            <a:r>
              <a:rPr lang="en-US" sz="2004" b="0" i="0" spc="654" baseline="0">
                <a:solidFill>
                  <a:srgbClr val="0D3857"/>
                </a:solidFill>
                <a:latin typeface="Arial"/>
              </a:rPr>
              <a:t>•</a:t>
            </a:r>
            <a:r>
              <a:rPr lang="en-US" sz="2004" b="0" i="0" spc="0" baseline="0">
                <a:latin typeface="Arial"/>
              </a:rPr>
              <a:t>E</a:t>
            </a:r>
            <a:r>
              <a:rPr lang="en-US" sz="2004" b="0" i="0" spc="-10" baseline="0">
                <a:latin typeface="Arial"/>
              </a:rPr>
              <a:t>x</a:t>
            </a:r>
            <a:r>
              <a:rPr lang="en-US" sz="2004" b="0" i="0" spc="0" baseline="0">
                <a:latin typeface="Arial"/>
              </a:rPr>
              <a:t>actl</a:t>
            </a:r>
            <a:r>
              <a:rPr lang="en-US" sz="2004" b="0" i="0" spc="-12" baseline="0">
                <a:latin typeface="Arial"/>
              </a:rPr>
              <a:t>y</a:t>
            </a:r>
            <a:r>
              <a:rPr lang="en-US" sz="2004" b="0" i="0" spc="0" baseline="0">
                <a:latin typeface="Arial"/>
              </a:rPr>
              <a:t> what</a:t>
            </a:r>
            <a:r>
              <a:rPr lang="en-US" sz="2004" b="0" i="0" spc="-18" baseline="0">
                <a:latin typeface="Arial"/>
              </a:rPr>
              <a:t> </a:t>
            </a:r>
            <a:r>
              <a:rPr lang="en-US" sz="2004" b="0" i="0" spc="0" baseline="0">
                <a:latin typeface="Arial"/>
              </a:rPr>
              <a:t>security</a:t>
            </a:r>
            <a:r>
              <a:rPr lang="en-US" sz="2004" b="0" i="0" spc="-30" baseline="0">
                <a:latin typeface="Arial"/>
              </a:rPr>
              <a:t> </a:t>
            </a:r>
            <a:r>
              <a:rPr lang="en-US" sz="2004" b="0" i="0" spc="0" baseline="0">
                <a:latin typeface="Arial"/>
              </a:rPr>
              <a:t>is</a:t>
            </a:r>
          </a:p>
        </p:txBody>
      </p:sp>
      <p:sp>
        <p:nvSpPr>
          <p:cNvPr id="233" name="Rectangle 233"/>
          <p:cNvSpPr/>
          <p:nvPr/>
        </p:nvSpPr>
        <p:spPr>
          <a:xfrm>
            <a:off x="2118105" y="2261044"/>
            <a:ext cx="5011681" cy="340531"/>
          </a:xfrm>
          <a:prstGeom prst="rect">
            <a:avLst/>
          </a:prstGeom>
        </p:spPr>
        <p:txBody>
          <a:bodyPr wrap="none" lIns="0" tIns="0" rIns="0" bIns="0">
            <a:spAutoFit/>
          </a:bodyPr>
          <a:lstStyle/>
          <a:p>
            <a:pPr marL="0"/>
            <a:r>
              <a:rPr lang="en-US" sz="2004" b="0" i="0" spc="654" baseline="0">
                <a:solidFill>
                  <a:srgbClr val="0D3857"/>
                </a:solidFill>
                <a:latin typeface="Arial"/>
              </a:rPr>
              <a:t>•</a:t>
            </a:r>
            <a:r>
              <a:rPr lang="en-US" sz="2004" b="0" i="0" spc="0" baseline="0">
                <a:latin typeface="Arial"/>
              </a:rPr>
              <a:t>How</a:t>
            </a:r>
            <a:r>
              <a:rPr lang="en-US" sz="2004" b="0" i="0" spc="-12" baseline="0">
                <a:latin typeface="Arial"/>
              </a:rPr>
              <a:t> </a:t>
            </a:r>
            <a:r>
              <a:rPr lang="en-US" sz="2004" b="0" i="0" spc="0" baseline="0">
                <a:latin typeface="Arial"/>
              </a:rPr>
              <a:t>security</a:t>
            </a:r>
            <a:r>
              <a:rPr lang="en-US" sz="2004" b="0" i="0" spc="-30" baseline="0">
                <a:latin typeface="Arial"/>
              </a:rPr>
              <a:t> </a:t>
            </a:r>
            <a:r>
              <a:rPr lang="en-US" sz="2004" b="0" i="0" spc="0" baseline="0">
                <a:latin typeface="Arial"/>
              </a:rPr>
              <a:t>relates</a:t>
            </a:r>
            <a:r>
              <a:rPr lang="en-US" sz="2004" b="0" i="0" spc="-26" baseline="0">
                <a:latin typeface="Arial"/>
              </a:rPr>
              <a:t> </a:t>
            </a:r>
            <a:r>
              <a:rPr lang="en-US" sz="2004" b="0" i="0" spc="0" baseline="0">
                <a:latin typeface="Arial"/>
              </a:rPr>
              <a:t>to</a:t>
            </a:r>
            <a:r>
              <a:rPr lang="en-US" sz="2004" b="0" i="0" spc="-20" baseline="0">
                <a:latin typeface="Arial"/>
              </a:rPr>
              <a:t> </a:t>
            </a:r>
            <a:r>
              <a:rPr lang="en-US" sz="2004" b="0" i="0" spc="0" baseline="0">
                <a:latin typeface="Arial"/>
              </a:rPr>
              <a:t>information</a:t>
            </a:r>
            <a:r>
              <a:rPr lang="en-US" sz="2004" b="0" i="0" spc="-28" baseline="0">
                <a:latin typeface="Arial"/>
              </a:rPr>
              <a:t> </a:t>
            </a:r>
            <a:r>
              <a:rPr lang="en-US" sz="2004" b="0" i="0" spc="0" baseline="0">
                <a:latin typeface="Arial"/>
              </a:rPr>
              <a:t>security</a:t>
            </a:r>
          </a:p>
        </p:txBody>
      </p:sp>
      <p:sp>
        <p:nvSpPr>
          <p:cNvPr id="234" name="Rectangle 234"/>
          <p:cNvSpPr/>
          <p:nvPr/>
        </p:nvSpPr>
        <p:spPr>
          <a:xfrm>
            <a:off x="2118105" y="2642298"/>
            <a:ext cx="5872173" cy="340531"/>
          </a:xfrm>
          <a:prstGeom prst="rect">
            <a:avLst/>
          </a:prstGeom>
        </p:spPr>
        <p:txBody>
          <a:bodyPr wrap="none" lIns="0" tIns="0" rIns="0" bIns="0">
            <a:spAutoFit/>
          </a:bodyPr>
          <a:lstStyle/>
          <a:p>
            <a:pPr marL="0"/>
            <a:r>
              <a:rPr lang="en-US" sz="2004" b="0" i="0" spc="654" baseline="0">
                <a:solidFill>
                  <a:srgbClr val="0D3857"/>
                </a:solidFill>
                <a:latin typeface="Arial"/>
              </a:rPr>
              <a:t>•</a:t>
            </a:r>
            <a:r>
              <a:rPr lang="en-US" sz="2004" b="0" i="0" spc="0" baseline="0">
                <a:latin typeface="Arial"/>
              </a:rPr>
              <a:t>The</a:t>
            </a:r>
            <a:r>
              <a:rPr lang="en-US" sz="2004" b="0" i="0" spc="-14" baseline="0">
                <a:latin typeface="Arial"/>
              </a:rPr>
              <a:t> </a:t>
            </a:r>
            <a:r>
              <a:rPr lang="en-US" sz="2004" b="0" i="0" spc="0" baseline="0">
                <a:latin typeface="Arial"/>
              </a:rPr>
              <a:t>terminology</a:t>
            </a:r>
            <a:r>
              <a:rPr lang="en-US" sz="2004" b="0" i="0" spc="-18" baseline="0">
                <a:latin typeface="Arial"/>
              </a:rPr>
              <a:t> </a:t>
            </a:r>
            <a:r>
              <a:rPr lang="en-US" sz="2004" b="0" i="0" spc="0" baseline="0">
                <a:latin typeface="Arial"/>
              </a:rPr>
              <a:t>that</a:t>
            </a:r>
            <a:r>
              <a:rPr lang="en-US" sz="2004" b="0" i="0" spc="-18" baseline="0">
                <a:latin typeface="Arial"/>
              </a:rPr>
              <a:t> </a:t>
            </a:r>
            <a:r>
              <a:rPr lang="en-US" sz="2004" b="0" i="0" spc="0" baseline="0">
                <a:latin typeface="Arial"/>
              </a:rPr>
              <a:t>relates</a:t>
            </a:r>
            <a:r>
              <a:rPr lang="en-US" sz="2004" b="0" i="0" spc="-38" baseline="0">
                <a:latin typeface="Arial"/>
              </a:rPr>
              <a:t> </a:t>
            </a:r>
            <a:r>
              <a:rPr lang="en-US" sz="2004" b="0" i="0" spc="0" baseline="0">
                <a:latin typeface="Arial"/>
              </a:rPr>
              <a:t>to information</a:t>
            </a:r>
            <a:r>
              <a:rPr lang="en-US" sz="2004" b="0" i="0" spc="-28" baseline="0">
                <a:latin typeface="Arial"/>
              </a:rPr>
              <a:t> </a:t>
            </a:r>
            <a:r>
              <a:rPr lang="en-US" sz="2004" b="0" i="0" spc="0" baseline="0">
                <a:latin typeface="Arial"/>
              </a:rPr>
              <a:t>security</a:t>
            </a:r>
          </a:p>
        </p:txBody>
      </p:sp>
      <p:sp>
        <p:nvSpPr>
          <p:cNvPr id="235" name="Rectangle 235"/>
          <p:cNvSpPr/>
          <p:nvPr/>
        </p:nvSpPr>
        <p:spPr>
          <a:xfrm>
            <a:off x="3310128" y="6386207"/>
            <a:ext cx="6493060" cy="243143"/>
          </a:xfrm>
          <a:prstGeom prst="rect">
            <a:avLst/>
          </a:prstGeom>
        </p:spPr>
        <p:txBody>
          <a:bodyPr wrap="none" lIns="0" tIns="0" rIns="0" bIns="0" anchor="t">
            <a:spAutoFit/>
          </a:bodyPr>
          <a:lstStyle/>
          <a:p>
            <a:pPr marL="0"/>
            <a:r>
              <a:rPr lang="en-US" sz="803" b="0" i="0" spc="0" baseline="0">
                <a:latin typeface="Arial"/>
              </a:rPr>
              <a:t>© 2018 Cengage. All Rights Reserved. May not be copied, scanned, or duplicated, in </a:t>
            </a:r>
            <a:r>
              <a:rPr lang="en-US" sz="803" b="0" i="0" spc="-16" baseline="0">
                <a:latin typeface="Arial"/>
              </a:rPr>
              <a:t>w</a:t>
            </a:r>
            <a:r>
              <a:rPr lang="en-US" sz="803" b="0" i="0" spc="0" baseline="0">
                <a:latin typeface="Arial"/>
              </a:rPr>
              <a:t>hole or in part, e</a:t>
            </a:r>
            <a:r>
              <a:rPr lang="en-US" sz="803" b="0" i="0" spc="-17" baseline="0">
                <a:latin typeface="Arial"/>
              </a:rPr>
              <a:t>x</a:t>
            </a:r>
            <a:r>
              <a:rPr lang="en-US" sz="803" b="0" i="0" spc="0" baseline="0">
                <a:latin typeface="Arial"/>
              </a:rPr>
              <a:t>cept for use as permitte</a:t>
            </a:r>
            <a:r>
              <a:rPr lang="en-US" sz="803" b="0" i="0" spc="215" baseline="0">
                <a:latin typeface="Arial"/>
              </a:rPr>
              <a:t>d</a:t>
            </a:r>
            <a:r>
              <a:rPr lang="en-US" sz="803" b="0" i="0" spc="0" baseline="0">
                <a:latin typeface="Arial"/>
              </a:rPr>
              <a:t>in a license </a:t>
            </a:r>
          </a:p>
          <a:p>
            <a:pPr marL="743585">
              <a:lnSpc>
                <a:spcPct val="90909"/>
              </a:lnSpc>
            </a:pPr>
            <a:r>
              <a:rPr lang="en-US" sz="803" b="0" i="0" spc="0" baseline="0">
                <a:latin typeface="Arial"/>
              </a:rPr>
              <a:t>distributed </a:t>
            </a:r>
            <a:r>
              <a:rPr lang="en-US" sz="803" b="0" i="0" spc="-16" baseline="0">
                <a:latin typeface="Arial"/>
              </a:rPr>
              <a:t>w</a:t>
            </a:r>
            <a:r>
              <a:rPr lang="en-US" sz="803" b="0" i="0" spc="0" baseline="0">
                <a:latin typeface="Arial"/>
              </a:rPr>
              <a:t>ith a certain product or service or other</a:t>
            </a:r>
            <a:r>
              <a:rPr lang="en-US" sz="803" b="0" i="0" spc="-16" baseline="0">
                <a:latin typeface="Arial"/>
              </a:rPr>
              <a:t>w</a:t>
            </a:r>
            <a:r>
              <a:rPr lang="en-US" sz="803" b="0" i="0" spc="0" baseline="0">
                <a:latin typeface="Arial"/>
              </a:rPr>
              <a:t>ise on a pass</a:t>
            </a:r>
            <a:r>
              <a:rPr lang="en-US" sz="803" b="0" i="0" spc="-16" baseline="0">
                <a:latin typeface="Arial"/>
              </a:rPr>
              <a:t>w</a:t>
            </a:r>
            <a:r>
              <a:rPr lang="en-US" sz="803" b="0" i="0" spc="0" baseline="0">
                <a:latin typeface="Arial"/>
              </a:rPr>
              <a:t>ord-protected </a:t>
            </a:r>
            <a:r>
              <a:rPr lang="en-US" sz="803" b="0" i="0" spc="-16" baseline="0">
                <a:latin typeface="Arial"/>
              </a:rPr>
              <a:t>w</a:t>
            </a:r>
            <a:r>
              <a:rPr lang="en-US" sz="803" b="0" i="0" spc="0" baseline="0">
                <a:latin typeface="Arial"/>
              </a:rPr>
              <a:t>ebsite for classroom</a:t>
            </a:r>
            <a:r>
              <a:rPr lang="en-US" sz="803" b="0" i="0" spc="-31" baseline="0">
                <a:latin typeface="Arial"/>
              </a:rPr>
              <a:t> </a:t>
            </a:r>
            <a:r>
              <a:rPr lang="en-US" sz="803" b="0" i="0" spc="0" baseline="0">
                <a:latin typeface="Arial"/>
              </a:rPr>
              <a:t>use.</a:t>
            </a:r>
          </a:p>
        </p:txBody>
      </p:sp>
      <p:sp>
        <p:nvSpPr>
          <p:cNvPr id="2" name="Star: 5 Points 1">
            <a:extLst>
              <a:ext uri="{FF2B5EF4-FFF2-40B4-BE49-F238E27FC236}">
                <a16:creationId xmlns:a16="http://schemas.microsoft.com/office/drawing/2014/main" id="{2648DDCE-A314-6B5A-47F1-5F59ADFE9779}"/>
              </a:ext>
            </a:extLst>
          </p:cNvPr>
          <p:cNvSpPr/>
          <p:nvPr/>
        </p:nvSpPr>
        <p:spPr>
          <a:xfrm>
            <a:off x="10265136" y="1504874"/>
            <a:ext cx="1370012" cy="1137424"/>
          </a:xfrm>
          <a:prstGeom prst="star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noFill/>
        <a:pattFill/>
        <a:grpFill/>
      </a:fillStyleLst>
      <a:lnStyleLst>
        <a:ln w="9525" cap="flat" cmpd="sng" algn="ctr">
          <a:solidFill>
            <a:schemeClr val="phClr">
              <a:shade val="95000"/>
              <a:satMod val="105000"/>
            </a:schemeClr>
          </a:solidFill>
          <a:prstDash val="solid"/>
        </a:ln>
        <a:ln w="9525" cap="flat" cmpd="sng" algn="ctr">
          <a:solidFill>
            <a:schemeClr val="phClr">
              <a:shade val="95000"/>
              <a:satMod val="105000"/>
            </a:schemeClr>
          </a:solidFill>
          <a:prstDash val="solid"/>
        </a:ln>
        <a:ln w="9525" cap="flat" cmpd="sng" algn="ctr">
          <a:solidFill>
            <a:schemeClr val="phClr">
              <a:shade val="95000"/>
              <a:satMod val="105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0000" dir="5400000" rotWithShape="0">
              <a:srgbClr val="000000">
                <a:alpha val="38000"/>
              </a:srgbClr>
            </a:outerShdw>
          </a:effectLst>
        </a:effectStyle>
        <a:effectStyle>
          <a:effectLst>
            <a:outerShdw blurRad="40000" dist="20000" dir="5400000" rotWithShape="0">
              <a:srgbClr val="000000">
                <a:alpha val="38000"/>
              </a:srgbClr>
            </a:outerShdw>
          </a:effectLst>
        </a:effectStyle>
      </a:effectStyleLst>
      <a:bgFillStyleLst>
        <a:solidFill>
          <a:schemeClr val="phClr"/>
        </a:solidFill>
        <a:gradFill>
          <a:gsLst>
            <a:gs pos="0">
              <a:schemeClr val="phClr">
                <a:tint val="50000"/>
                <a:satMod val="300000"/>
              </a:schemeClr>
            </a:gs>
            <a:gs pos="0">
              <a:schemeClr val="phClr">
                <a:tint val="50000"/>
                <a:satMod val="300000"/>
              </a:schemeClr>
            </a:gs>
            <a:gs pos="0">
              <a:schemeClr val="phClr">
                <a:tint val="50000"/>
                <a:satMod val="300000"/>
              </a:schemeClr>
            </a:gs>
          </a:gsLst>
          <a:lin ang="16200000" scaled="1"/>
        </a:gradFill>
        <a:gradFill>
          <a:gsLst>
            <a:gs pos="0">
              <a:schemeClr val="phClr">
                <a:tint val="50000"/>
                <a:satMod val="300000"/>
              </a:schemeClr>
            </a:gs>
            <a:gs pos="0">
              <a:schemeClr val="phClr">
                <a:tint val="50000"/>
                <a:satMod val="30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50B7603DA286A41973ED08A6E95DDF1" ma:contentTypeVersion="4" ma:contentTypeDescription="Create a new document." ma:contentTypeScope="" ma:versionID="78186ad5d0d041eb34d81e24d8d02394">
  <xsd:schema xmlns:xsd="http://www.w3.org/2001/XMLSchema" xmlns:xs="http://www.w3.org/2001/XMLSchema" xmlns:p="http://schemas.microsoft.com/office/2006/metadata/properties" xmlns:ns2="b59073bf-3226-4cc2-a862-685e8fd0a4b2" targetNamespace="http://schemas.microsoft.com/office/2006/metadata/properties" ma:root="true" ma:fieldsID="48cf3df1d7003dec9b3c145f5c78ba8d" ns2:_="">
    <xsd:import namespace="b59073bf-3226-4cc2-a862-685e8fd0a4b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9073bf-3226-4cc2-a862-685e8fd0a4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F2B4A3-85F9-4C4C-8640-7FA21FECF714}">
  <ds:schemaRefs>
    <ds:schemaRef ds:uri="http://schemas.microsoft.com/sharepoint/v3/contenttype/forms"/>
  </ds:schemaRefs>
</ds:datastoreItem>
</file>

<file path=customXml/itemProps2.xml><?xml version="1.0" encoding="utf-8"?>
<ds:datastoreItem xmlns:ds="http://schemas.openxmlformats.org/officeDocument/2006/customXml" ds:itemID="{A2850411-0A19-4A71-9FC9-5C5C86AF1347}">
  <ds:schemaRefs>
    <ds:schemaRef ds:uri="http://schemas.microsoft.com/office/2006/metadata/properties"/>
    <ds:schemaRef ds:uri="http://schemas.microsoft.com/office/infopath/2007/PartnerControls"/>
    <ds:schemaRef ds:uri="http://www.w3.org/2000/xmlns/"/>
  </ds:schemaRefs>
</ds:datastoreItem>
</file>

<file path=customXml/itemProps3.xml><?xml version="1.0" encoding="utf-8"?>
<ds:datastoreItem xmlns:ds="http://schemas.openxmlformats.org/officeDocument/2006/customXml" ds:itemID="{AA9D49BA-CD3A-47C5-98E2-96D236DE1821}">
  <ds:schemaRefs>
    <ds:schemaRef ds:uri="b59073bf-3226-4cc2-a862-685e8fd0a4b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33</Slides>
  <Notes>11</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10</cp:revision>
  <dcterms:modified xsi:type="dcterms:W3CDTF">2024-03-18T12:48:01Z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0x010100350B7603DA286A41973ED08A6E95DDF1</vt:lpwstr>
  </property>
</Properties>
</file>