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314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13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ebas Neue" panose="020B0606020202050201" pitchFamily="34" charset="0"/>
      <p:regular r:id="rId19"/>
    </p:embeddedFont>
    <p:embeddedFont>
      <p:font typeface="Raleway Black" pitchFamily="2" charset="0"/>
      <p:bold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6D8611-347D-45EE-B68B-DC1EF64CB4C8}">
  <a:tblStyle styleId="{E06D8611-347D-45EE-B68B-DC1EF64CB4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0A1A9D2-657C-409E-A90A-17436DD4844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9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>
          <a:extLst>
            <a:ext uri="{FF2B5EF4-FFF2-40B4-BE49-F238E27FC236}">
              <a16:creationId xmlns:a16="http://schemas.microsoft.com/office/drawing/2014/main" id="{AE4F4765-F83E-13EB-4DE8-9A30E02F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1258269c9b_0_103:notes">
            <a:extLst>
              <a:ext uri="{FF2B5EF4-FFF2-40B4-BE49-F238E27FC236}">
                <a16:creationId xmlns:a16="http://schemas.microsoft.com/office/drawing/2014/main" id="{DBB6F3C0-5DA1-16EA-7165-C67041CD8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21258269c9b_0_103:notes">
            <a:extLst>
              <a:ext uri="{FF2B5EF4-FFF2-40B4-BE49-F238E27FC236}">
                <a16:creationId xmlns:a16="http://schemas.microsoft.com/office/drawing/2014/main" id="{598F7675-9921-7776-DDAB-71A708E7F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647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808175" y="1297125"/>
            <a:ext cx="4116600" cy="23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100" b="0"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808175" y="3573550"/>
            <a:ext cx="4116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221825" y="-317375"/>
            <a:ext cx="9782559" cy="6309767"/>
            <a:chOff x="-221825" y="-317375"/>
            <a:chExt cx="9782559" cy="6309767"/>
          </a:xfrm>
        </p:grpSpPr>
        <p:sp>
          <p:nvSpPr>
            <p:cNvPr id="13" name="Google Shape;13;p2"/>
            <p:cNvSpPr/>
            <p:nvPr/>
          </p:nvSpPr>
          <p:spPr>
            <a:xfrm>
              <a:off x="-221825" y="-317375"/>
              <a:ext cx="6132850" cy="1378750"/>
            </a:xfrm>
            <a:custGeom>
              <a:avLst/>
              <a:gdLst/>
              <a:ahLst/>
              <a:cxnLst/>
              <a:rect l="l" t="t" r="r" b="b"/>
              <a:pathLst>
                <a:path w="245314" h="55150" extrusionOk="0">
                  <a:moveTo>
                    <a:pt x="0" y="55150"/>
                  </a:moveTo>
                  <a:cubicBezTo>
                    <a:pt x="13621" y="49245"/>
                    <a:pt x="43101" y="24003"/>
                    <a:pt x="81725" y="19717"/>
                  </a:cubicBezTo>
                  <a:cubicBezTo>
                    <a:pt x="120349" y="15431"/>
                    <a:pt x="205549" y="32718"/>
                    <a:pt x="231743" y="29432"/>
                  </a:cubicBezTo>
                  <a:cubicBezTo>
                    <a:pt x="257937" y="26146"/>
                    <a:pt x="237696" y="4905"/>
                    <a:pt x="23888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 rot="-879311">
              <a:off x="4101747" y="3879125"/>
              <a:ext cx="5361689" cy="1458736"/>
            </a:xfrm>
            <a:custGeom>
              <a:avLst/>
              <a:gdLst/>
              <a:ahLst/>
              <a:cxnLst/>
              <a:rect l="l" t="t" r="r" b="b"/>
              <a:pathLst>
                <a:path w="282607" h="71657" extrusionOk="0">
                  <a:moveTo>
                    <a:pt x="0" y="68580"/>
                  </a:moveTo>
                  <a:cubicBezTo>
                    <a:pt x="17669" y="60674"/>
                    <a:pt x="69151" y="20669"/>
                    <a:pt x="106013" y="21145"/>
                  </a:cubicBezTo>
                  <a:cubicBezTo>
                    <a:pt x="142875" y="21621"/>
                    <a:pt x="191739" y="74961"/>
                    <a:pt x="221171" y="71437"/>
                  </a:cubicBezTo>
                  <a:cubicBezTo>
                    <a:pt x="250603" y="67913"/>
                    <a:pt x="272368" y="11906"/>
                    <a:pt x="282607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5" name="Google Shape;15;p2"/>
          <p:cNvGrpSpPr/>
          <p:nvPr/>
        </p:nvGrpSpPr>
        <p:grpSpPr>
          <a:xfrm rot="-3900959">
            <a:off x="8337923" y="3845453"/>
            <a:ext cx="650278" cy="335728"/>
            <a:chOff x="2913850" y="4730325"/>
            <a:chExt cx="650225" cy="335700"/>
          </a:xfrm>
        </p:grpSpPr>
        <p:sp>
          <p:nvSpPr>
            <p:cNvPr id="16" name="Google Shape;16;p2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" name="Google Shape;18;p2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4647217" y="2507194"/>
            <a:ext cx="3449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1047381" y="2507194"/>
            <a:ext cx="34494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047381" y="2159975"/>
            <a:ext cx="3449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647219" y="2159975"/>
            <a:ext cx="3449400" cy="41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17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 rot="882777">
            <a:off x="162368" y="3963850"/>
            <a:ext cx="650285" cy="335731"/>
            <a:chOff x="2913850" y="4730325"/>
            <a:chExt cx="650225" cy="335700"/>
          </a:xfrm>
        </p:grpSpPr>
        <p:sp>
          <p:nvSpPr>
            <p:cNvPr id="52" name="Google Shape;52;p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-303275" y="-137075"/>
            <a:ext cx="9965800" cy="5361973"/>
            <a:chOff x="-303275" y="-137075"/>
            <a:chExt cx="9965800" cy="5361973"/>
          </a:xfrm>
        </p:grpSpPr>
        <p:sp>
          <p:nvSpPr>
            <p:cNvPr id="55" name="Google Shape;55;p5"/>
            <p:cNvSpPr/>
            <p:nvPr/>
          </p:nvSpPr>
          <p:spPr>
            <a:xfrm>
              <a:off x="4413775" y="-137075"/>
              <a:ext cx="5248750" cy="1085275"/>
            </a:xfrm>
            <a:custGeom>
              <a:avLst/>
              <a:gdLst/>
              <a:ahLst/>
              <a:cxnLst/>
              <a:rect l="l" t="t" r="r" b="b"/>
              <a:pathLst>
                <a:path w="209950" h="43411" extrusionOk="0">
                  <a:moveTo>
                    <a:pt x="0" y="0"/>
                  </a:moveTo>
                  <a:cubicBezTo>
                    <a:pt x="9735" y="3420"/>
                    <a:pt x="35386" y="20040"/>
                    <a:pt x="58407" y="20522"/>
                  </a:cubicBezTo>
                  <a:cubicBezTo>
                    <a:pt x="81428" y="21004"/>
                    <a:pt x="112868" y="-921"/>
                    <a:pt x="138125" y="2894"/>
                  </a:cubicBezTo>
                  <a:cubicBezTo>
                    <a:pt x="163382" y="6709"/>
                    <a:pt x="197979" y="36658"/>
                    <a:pt x="209950" y="434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6" name="Google Shape;56;p5"/>
            <p:cNvSpPr/>
            <p:nvPr/>
          </p:nvSpPr>
          <p:spPr>
            <a:xfrm>
              <a:off x="-303275" y="4470823"/>
              <a:ext cx="3439975" cy="754075"/>
            </a:xfrm>
            <a:custGeom>
              <a:avLst/>
              <a:gdLst/>
              <a:ahLst/>
              <a:cxnLst/>
              <a:rect l="l" t="t" r="r" b="b"/>
              <a:pathLst>
                <a:path w="137599" h="30163" extrusionOk="0">
                  <a:moveTo>
                    <a:pt x="0" y="4380"/>
                  </a:moveTo>
                  <a:cubicBezTo>
                    <a:pt x="6621" y="3810"/>
                    <a:pt x="28547" y="-2242"/>
                    <a:pt x="39728" y="959"/>
                  </a:cubicBezTo>
                  <a:cubicBezTo>
                    <a:pt x="50910" y="4160"/>
                    <a:pt x="54680" y="20866"/>
                    <a:pt x="67089" y="23585"/>
                  </a:cubicBezTo>
                  <a:cubicBezTo>
                    <a:pt x="79498" y="26304"/>
                    <a:pt x="102431" y="16175"/>
                    <a:pt x="114183" y="17271"/>
                  </a:cubicBezTo>
                  <a:cubicBezTo>
                    <a:pt x="125935" y="18367"/>
                    <a:pt x="133696" y="28014"/>
                    <a:pt x="137599" y="3016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9006438">
            <a:off x="7738232" y="4349652"/>
            <a:ext cx="650255" cy="335715"/>
            <a:chOff x="2913850" y="4730325"/>
            <a:chExt cx="650225" cy="335700"/>
          </a:xfrm>
        </p:grpSpPr>
        <p:sp>
          <p:nvSpPr>
            <p:cNvPr id="86" name="Google Shape;86;p8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343202" y="-286975"/>
            <a:ext cx="9629677" cy="5506468"/>
            <a:chOff x="-343202" y="-286975"/>
            <a:chExt cx="9629677" cy="5506468"/>
          </a:xfrm>
        </p:grpSpPr>
        <p:sp>
          <p:nvSpPr>
            <p:cNvPr id="89" name="Google Shape;89;p8"/>
            <p:cNvSpPr/>
            <p:nvPr/>
          </p:nvSpPr>
          <p:spPr>
            <a:xfrm>
              <a:off x="-343202" y="-286975"/>
              <a:ext cx="4565975" cy="1432875"/>
            </a:xfrm>
            <a:custGeom>
              <a:avLst/>
              <a:gdLst/>
              <a:ahLst/>
              <a:cxnLst/>
              <a:rect l="l" t="t" r="r" b="b"/>
              <a:pathLst>
                <a:path w="182639" h="57315" extrusionOk="0">
                  <a:moveTo>
                    <a:pt x="2433" y="24060"/>
                  </a:moveTo>
                  <a:cubicBezTo>
                    <a:pt x="2597" y="24510"/>
                    <a:pt x="-3705" y="21237"/>
                    <a:pt x="3415" y="26761"/>
                  </a:cubicBezTo>
                  <a:cubicBezTo>
                    <a:pt x="10535" y="32285"/>
                    <a:pt x="31199" y="58965"/>
                    <a:pt x="45152" y="57205"/>
                  </a:cubicBezTo>
                  <a:cubicBezTo>
                    <a:pt x="59105" y="55446"/>
                    <a:pt x="74737" y="22915"/>
                    <a:pt x="87135" y="16204"/>
                  </a:cubicBezTo>
                  <a:cubicBezTo>
                    <a:pt x="99533" y="9493"/>
                    <a:pt x="111890" y="18290"/>
                    <a:pt x="119542" y="16940"/>
                  </a:cubicBezTo>
                  <a:cubicBezTo>
                    <a:pt x="127194" y="15590"/>
                    <a:pt x="126131" y="8307"/>
                    <a:pt x="133046" y="8102"/>
                  </a:cubicBezTo>
                  <a:cubicBezTo>
                    <a:pt x="139961" y="7898"/>
                    <a:pt x="152769" y="17063"/>
                    <a:pt x="161034" y="15713"/>
                  </a:cubicBezTo>
                  <a:cubicBezTo>
                    <a:pt x="169300" y="14363"/>
                    <a:pt x="179038" y="2619"/>
                    <a:pt x="182639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90" name="Google Shape;90;p8"/>
            <p:cNvSpPr/>
            <p:nvPr/>
          </p:nvSpPr>
          <p:spPr>
            <a:xfrm>
              <a:off x="6567425" y="4100443"/>
              <a:ext cx="2719050" cy="1119050"/>
            </a:xfrm>
            <a:custGeom>
              <a:avLst/>
              <a:gdLst/>
              <a:ahLst/>
              <a:cxnLst/>
              <a:rect l="l" t="t" r="r" b="b"/>
              <a:pathLst>
                <a:path w="108762" h="44762" extrusionOk="0">
                  <a:moveTo>
                    <a:pt x="0" y="44762"/>
                  </a:moveTo>
                  <a:cubicBezTo>
                    <a:pt x="3478" y="40670"/>
                    <a:pt x="9698" y="21643"/>
                    <a:pt x="20869" y="20211"/>
                  </a:cubicBezTo>
                  <a:cubicBezTo>
                    <a:pt x="32040" y="18779"/>
                    <a:pt x="55036" y="39524"/>
                    <a:pt x="67025" y="36169"/>
                  </a:cubicBezTo>
                  <a:cubicBezTo>
                    <a:pt x="79014" y="32814"/>
                    <a:pt x="85848" y="1348"/>
                    <a:pt x="92804" y="79"/>
                  </a:cubicBezTo>
                  <a:cubicBezTo>
                    <a:pt x="99760" y="-1189"/>
                    <a:pt x="106102" y="23812"/>
                    <a:pt x="108762" y="2855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91" name="Google Shape;91;p8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9"/>
          <p:cNvSpPr txBox="1">
            <a:spLocks noGrp="1"/>
          </p:cNvSpPr>
          <p:nvPr>
            <p:ph type="title"/>
          </p:nvPr>
        </p:nvSpPr>
        <p:spPr>
          <a:xfrm>
            <a:off x="2201850" y="1768999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subTitle" idx="1"/>
          </p:nvPr>
        </p:nvSpPr>
        <p:spPr>
          <a:xfrm>
            <a:off x="2201925" y="2612051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6" name="Google Shape;96;p9"/>
          <p:cNvGrpSpPr/>
          <p:nvPr/>
        </p:nvGrpSpPr>
        <p:grpSpPr>
          <a:xfrm rot="9006438">
            <a:off x="450582" y="286402"/>
            <a:ext cx="650255" cy="335715"/>
            <a:chOff x="2913850" y="4730325"/>
            <a:chExt cx="650225" cy="335700"/>
          </a:xfrm>
        </p:grpSpPr>
        <p:sp>
          <p:nvSpPr>
            <p:cNvPr id="97" name="Google Shape;97;p9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9"/>
          <p:cNvGrpSpPr/>
          <p:nvPr/>
        </p:nvGrpSpPr>
        <p:grpSpPr>
          <a:xfrm>
            <a:off x="-509475" y="-214175"/>
            <a:ext cx="9998500" cy="5608975"/>
            <a:chOff x="-509475" y="-214175"/>
            <a:chExt cx="9998500" cy="5608975"/>
          </a:xfrm>
        </p:grpSpPr>
        <p:sp>
          <p:nvSpPr>
            <p:cNvPr id="100" name="Google Shape;100;p9"/>
            <p:cNvSpPr/>
            <p:nvPr/>
          </p:nvSpPr>
          <p:spPr>
            <a:xfrm>
              <a:off x="-509475" y="-214175"/>
              <a:ext cx="3443325" cy="1425250"/>
            </a:xfrm>
            <a:custGeom>
              <a:avLst/>
              <a:gdLst/>
              <a:ahLst/>
              <a:cxnLst/>
              <a:rect l="l" t="t" r="r" b="b"/>
              <a:pathLst>
                <a:path w="137733" h="57010" extrusionOk="0">
                  <a:moveTo>
                    <a:pt x="0" y="29461"/>
                  </a:moveTo>
                  <a:cubicBezTo>
                    <a:pt x="7365" y="34044"/>
                    <a:pt x="32080" y="57777"/>
                    <a:pt x="44192" y="56959"/>
                  </a:cubicBezTo>
                  <a:cubicBezTo>
                    <a:pt x="56304" y="56141"/>
                    <a:pt x="64447" y="29871"/>
                    <a:pt x="72672" y="24551"/>
                  </a:cubicBezTo>
                  <a:cubicBezTo>
                    <a:pt x="80897" y="19232"/>
                    <a:pt x="88139" y="29052"/>
                    <a:pt x="93540" y="25042"/>
                  </a:cubicBezTo>
                  <a:cubicBezTo>
                    <a:pt x="98941" y="21032"/>
                    <a:pt x="101070" y="2537"/>
                    <a:pt x="105080" y="491"/>
                  </a:cubicBezTo>
                  <a:cubicBezTo>
                    <a:pt x="109090" y="-1555"/>
                    <a:pt x="112159" y="12848"/>
                    <a:pt x="117601" y="12766"/>
                  </a:cubicBezTo>
                  <a:cubicBezTo>
                    <a:pt x="123043" y="12684"/>
                    <a:pt x="134378" y="2128"/>
                    <a:pt x="137733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1" name="Google Shape;101;p9"/>
            <p:cNvSpPr/>
            <p:nvPr/>
          </p:nvSpPr>
          <p:spPr>
            <a:xfrm>
              <a:off x="5720400" y="3240425"/>
              <a:ext cx="3768625" cy="2154375"/>
            </a:xfrm>
            <a:custGeom>
              <a:avLst/>
              <a:gdLst/>
              <a:ahLst/>
              <a:cxnLst/>
              <a:rect l="l" t="t" r="r" b="b"/>
              <a:pathLst>
                <a:path w="150745" h="86175" extrusionOk="0">
                  <a:moveTo>
                    <a:pt x="0" y="86175"/>
                  </a:moveTo>
                  <a:cubicBezTo>
                    <a:pt x="6302" y="82101"/>
                    <a:pt x="27580" y="63981"/>
                    <a:pt x="37810" y="61730"/>
                  </a:cubicBezTo>
                  <a:cubicBezTo>
                    <a:pt x="48040" y="59480"/>
                    <a:pt x="52786" y="72649"/>
                    <a:pt x="61379" y="72672"/>
                  </a:cubicBezTo>
                  <a:cubicBezTo>
                    <a:pt x="69972" y="72695"/>
                    <a:pt x="80488" y="61870"/>
                    <a:pt x="89367" y="61870"/>
                  </a:cubicBezTo>
                  <a:cubicBezTo>
                    <a:pt x="98246" y="61870"/>
                    <a:pt x="104425" y="82984"/>
                    <a:pt x="114655" y="72672"/>
                  </a:cubicBezTo>
                  <a:cubicBezTo>
                    <a:pt x="124885" y="62360"/>
                    <a:pt x="144730" y="12112"/>
                    <a:pt x="15074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102" name="Google Shape;102;p9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 rot="5400000">
            <a:off x="-2406800" y="2406750"/>
            <a:ext cx="51540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" name="Google Shape;107;p10"/>
          <p:cNvGrpSpPr/>
          <p:nvPr/>
        </p:nvGrpSpPr>
        <p:grpSpPr>
          <a:xfrm>
            <a:off x="-319200" y="-64013"/>
            <a:ext cx="9593425" cy="5228933"/>
            <a:chOff x="-319200" y="-64013"/>
            <a:chExt cx="9593425" cy="5228933"/>
          </a:xfrm>
        </p:grpSpPr>
        <p:sp>
          <p:nvSpPr>
            <p:cNvPr id="108" name="Google Shape;108;p10"/>
            <p:cNvSpPr/>
            <p:nvPr/>
          </p:nvSpPr>
          <p:spPr>
            <a:xfrm>
              <a:off x="3952725" y="-64013"/>
              <a:ext cx="5321500" cy="1198425"/>
            </a:xfrm>
            <a:custGeom>
              <a:avLst/>
              <a:gdLst/>
              <a:ahLst/>
              <a:cxnLst/>
              <a:rect l="l" t="t" r="r" b="b"/>
              <a:pathLst>
                <a:path w="212860" h="47937" extrusionOk="0">
                  <a:moveTo>
                    <a:pt x="0" y="1208"/>
                  </a:moveTo>
                  <a:cubicBezTo>
                    <a:pt x="7938" y="4113"/>
                    <a:pt x="33021" y="17331"/>
                    <a:pt x="47629" y="18640"/>
                  </a:cubicBezTo>
                  <a:cubicBezTo>
                    <a:pt x="62237" y="19950"/>
                    <a:pt x="75536" y="9556"/>
                    <a:pt x="87648" y="9065"/>
                  </a:cubicBezTo>
                  <a:cubicBezTo>
                    <a:pt x="99760" y="8574"/>
                    <a:pt x="109744" y="17043"/>
                    <a:pt x="120301" y="15693"/>
                  </a:cubicBezTo>
                  <a:cubicBezTo>
                    <a:pt x="130858" y="14343"/>
                    <a:pt x="140147" y="-4397"/>
                    <a:pt x="150990" y="963"/>
                  </a:cubicBezTo>
                  <a:cubicBezTo>
                    <a:pt x="161834" y="6324"/>
                    <a:pt x="175050" y="46547"/>
                    <a:pt x="185362" y="47856"/>
                  </a:cubicBezTo>
                  <a:cubicBezTo>
                    <a:pt x="195674" y="49165"/>
                    <a:pt x="208277" y="15325"/>
                    <a:pt x="212860" y="881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09" name="Google Shape;109;p10"/>
            <p:cNvSpPr/>
            <p:nvPr/>
          </p:nvSpPr>
          <p:spPr>
            <a:xfrm>
              <a:off x="-319200" y="2856220"/>
              <a:ext cx="1978550" cy="2308700"/>
            </a:xfrm>
            <a:custGeom>
              <a:avLst/>
              <a:gdLst/>
              <a:ahLst/>
              <a:cxnLst/>
              <a:rect l="l" t="t" r="r" b="b"/>
              <a:pathLst>
                <a:path w="79142" h="92348" extrusionOk="0">
                  <a:moveTo>
                    <a:pt x="0" y="7400"/>
                  </a:moveTo>
                  <a:cubicBezTo>
                    <a:pt x="8511" y="6786"/>
                    <a:pt x="46033" y="-6063"/>
                    <a:pt x="51066" y="3717"/>
                  </a:cubicBezTo>
                  <a:cubicBezTo>
                    <a:pt x="56099" y="13497"/>
                    <a:pt x="26393" y="55480"/>
                    <a:pt x="30198" y="66078"/>
                  </a:cubicBezTo>
                  <a:cubicBezTo>
                    <a:pt x="34004" y="76676"/>
                    <a:pt x="65797" y="62927"/>
                    <a:pt x="73899" y="67305"/>
                  </a:cubicBezTo>
                  <a:cubicBezTo>
                    <a:pt x="82001" y="71683"/>
                    <a:pt x="77991" y="88174"/>
                    <a:pt x="78809" y="923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10" name="Google Shape;110;p10"/>
          <p:cNvGrpSpPr/>
          <p:nvPr/>
        </p:nvGrpSpPr>
        <p:grpSpPr>
          <a:xfrm rot="9006438">
            <a:off x="8313107" y="280252"/>
            <a:ext cx="650255" cy="335715"/>
            <a:chOff x="2913850" y="4730325"/>
            <a:chExt cx="650225" cy="335700"/>
          </a:xfrm>
        </p:grpSpPr>
        <p:sp>
          <p:nvSpPr>
            <p:cNvPr id="111" name="Google Shape;111;p10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0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4"/>
          <p:cNvGrpSpPr/>
          <p:nvPr/>
        </p:nvGrpSpPr>
        <p:grpSpPr>
          <a:xfrm flipH="1">
            <a:off x="-349875" y="-217600"/>
            <a:ext cx="9814550" cy="5514775"/>
            <a:chOff x="-349875" y="-217600"/>
            <a:chExt cx="9814550" cy="5514775"/>
          </a:xfrm>
        </p:grpSpPr>
        <p:sp>
          <p:nvSpPr>
            <p:cNvPr id="292" name="Google Shape;292;p24"/>
            <p:cNvSpPr/>
            <p:nvPr/>
          </p:nvSpPr>
          <p:spPr>
            <a:xfrm>
              <a:off x="6585750" y="-217600"/>
              <a:ext cx="2878925" cy="2100275"/>
            </a:xfrm>
            <a:custGeom>
              <a:avLst/>
              <a:gdLst/>
              <a:ahLst/>
              <a:cxnLst/>
              <a:rect l="l" t="t" r="r" b="b"/>
              <a:pathLst>
                <a:path w="115157" h="84011" extrusionOk="0">
                  <a:moveTo>
                    <a:pt x="0" y="0"/>
                  </a:moveTo>
                  <a:cubicBezTo>
                    <a:pt x="5667" y="4001"/>
                    <a:pt x="18288" y="22289"/>
                    <a:pt x="34004" y="24003"/>
                  </a:cubicBezTo>
                  <a:cubicBezTo>
                    <a:pt x="49720" y="25718"/>
                    <a:pt x="80772" y="286"/>
                    <a:pt x="94297" y="10287"/>
                  </a:cubicBezTo>
                  <a:cubicBezTo>
                    <a:pt x="107823" y="20288"/>
                    <a:pt x="111680" y="71724"/>
                    <a:pt x="115157" y="84011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93" name="Google Shape;293;p24"/>
            <p:cNvSpPr/>
            <p:nvPr/>
          </p:nvSpPr>
          <p:spPr>
            <a:xfrm>
              <a:off x="-349875" y="4218475"/>
              <a:ext cx="5022050" cy="1078700"/>
            </a:xfrm>
            <a:custGeom>
              <a:avLst/>
              <a:gdLst/>
              <a:ahLst/>
              <a:cxnLst/>
              <a:rect l="l" t="t" r="r" b="b"/>
              <a:pathLst>
                <a:path w="200882" h="43148" extrusionOk="0">
                  <a:moveTo>
                    <a:pt x="0" y="0"/>
                  </a:moveTo>
                  <a:cubicBezTo>
                    <a:pt x="7096" y="4667"/>
                    <a:pt x="20574" y="25431"/>
                    <a:pt x="42577" y="28003"/>
                  </a:cubicBezTo>
                  <a:cubicBezTo>
                    <a:pt x="64580" y="30575"/>
                    <a:pt x="105632" y="12906"/>
                    <a:pt x="132016" y="15430"/>
                  </a:cubicBezTo>
                  <a:cubicBezTo>
                    <a:pt x="158400" y="17954"/>
                    <a:pt x="189404" y="38528"/>
                    <a:pt x="200882" y="431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94" name="Google Shape;294;p24"/>
          <p:cNvGrpSpPr/>
          <p:nvPr/>
        </p:nvGrpSpPr>
        <p:grpSpPr>
          <a:xfrm rot="1917845" flipH="1">
            <a:off x="5847098" y="4868675"/>
            <a:ext cx="650240" cy="335708"/>
            <a:chOff x="2913850" y="4730325"/>
            <a:chExt cx="650225" cy="335700"/>
          </a:xfrm>
        </p:grpSpPr>
        <p:sp>
          <p:nvSpPr>
            <p:cNvPr id="295" name="Google Shape;295;p24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4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7" name="Google Shape;297;p24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5"/>
          <p:cNvSpPr/>
          <p:nvPr/>
        </p:nvSpPr>
        <p:spPr>
          <a:xfrm rot="5400000">
            <a:off x="-275150" y="275100"/>
            <a:ext cx="890700" cy="34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1" name="Google Shape;301;p25"/>
          <p:cNvGrpSpPr/>
          <p:nvPr/>
        </p:nvGrpSpPr>
        <p:grpSpPr>
          <a:xfrm>
            <a:off x="220925" y="-125875"/>
            <a:ext cx="9139200" cy="5407433"/>
            <a:chOff x="220925" y="-125875"/>
            <a:chExt cx="9139200" cy="5407433"/>
          </a:xfrm>
        </p:grpSpPr>
        <p:sp>
          <p:nvSpPr>
            <p:cNvPr id="302" name="Google Shape;302;p25"/>
            <p:cNvSpPr/>
            <p:nvPr/>
          </p:nvSpPr>
          <p:spPr>
            <a:xfrm>
              <a:off x="220925" y="4786433"/>
              <a:ext cx="6383350" cy="495125"/>
            </a:xfrm>
            <a:custGeom>
              <a:avLst/>
              <a:gdLst/>
              <a:ahLst/>
              <a:cxnLst/>
              <a:rect l="l" t="t" r="r" b="b"/>
              <a:pathLst>
                <a:path w="255334" h="19805" extrusionOk="0">
                  <a:moveTo>
                    <a:pt x="0" y="19805"/>
                  </a:moveTo>
                  <a:cubicBezTo>
                    <a:pt x="5729" y="16532"/>
                    <a:pt x="21974" y="1474"/>
                    <a:pt x="34372" y="164"/>
                  </a:cubicBezTo>
                  <a:cubicBezTo>
                    <a:pt x="46771" y="-1145"/>
                    <a:pt x="63793" y="11334"/>
                    <a:pt x="74391" y="11948"/>
                  </a:cubicBezTo>
                  <a:cubicBezTo>
                    <a:pt x="84989" y="12562"/>
                    <a:pt x="87117" y="3478"/>
                    <a:pt x="97960" y="3846"/>
                  </a:cubicBezTo>
                  <a:cubicBezTo>
                    <a:pt x="108804" y="4214"/>
                    <a:pt x="118952" y="14240"/>
                    <a:pt x="139452" y="14158"/>
                  </a:cubicBezTo>
                  <a:cubicBezTo>
                    <a:pt x="159952" y="14076"/>
                    <a:pt x="201648" y="2578"/>
                    <a:pt x="220962" y="3355"/>
                  </a:cubicBezTo>
                  <a:cubicBezTo>
                    <a:pt x="240276" y="4133"/>
                    <a:pt x="249605" y="16245"/>
                    <a:pt x="255334" y="18823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03" name="Google Shape;303;p25"/>
            <p:cNvSpPr/>
            <p:nvPr/>
          </p:nvSpPr>
          <p:spPr>
            <a:xfrm>
              <a:off x="5352125" y="-125875"/>
              <a:ext cx="4008000" cy="908400"/>
            </a:xfrm>
            <a:custGeom>
              <a:avLst/>
              <a:gdLst/>
              <a:ahLst/>
              <a:cxnLst/>
              <a:rect l="l" t="t" r="r" b="b"/>
              <a:pathLst>
                <a:path w="160320" h="36336" extrusionOk="0">
                  <a:moveTo>
                    <a:pt x="0" y="0"/>
                  </a:moveTo>
                  <a:cubicBezTo>
                    <a:pt x="11335" y="3601"/>
                    <a:pt x="43087" y="19396"/>
                    <a:pt x="68007" y="21605"/>
                  </a:cubicBezTo>
                  <a:cubicBezTo>
                    <a:pt x="92927" y="23815"/>
                    <a:pt x="134133" y="10802"/>
                    <a:pt x="149518" y="13257"/>
                  </a:cubicBezTo>
                  <a:cubicBezTo>
                    <a:pt x="164904" y="15712"/>
                    <a:pt x="158520" y="32490"/>
                    <a:pt x="160320" y="3633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304" name="Google Shape;304;p25"/>
          <p:cNvGrpSpPr/>
          <p:nvPr/>
        </p:nvGrpSpPr>
        <p:grpSpPr>
          <a:xfrm rot="-9257288">
            <a:off x="-71354" y="4483577"/>
            <a:ext cx="650306" cy="335742"/>
            <a:chOff x="2913850" y="4730325"/>
            <a:chExt cx="650225" cy="335700"/>
          </a:xfrm>
        </p:grpSpPr>
        <p:sp>
          <p:nvSpPr>
            <p:cNvPr id="305" name="Google Shape;305;p25"/>
            <p:cNvSpPr/>
            <p:nvPr/>
          </p:nvSpPr>
          <p:spPr>
            <a:xfrm>
              <a:off x="2913850" y="4730325"/>
              <a:ext cx="335700" cy="3357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5"/>
            <p:cNvSpPr/>
            <p:nvPr/>
          </p:nvSpPr>
          <p:spPr>
            <a:xfrm>
              <a:off x="3392475" y="4730325"/>
              <a:ext cx="171600" cy="171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Black"/>
              <a:buNone/>
              <a:defRPr sz="3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70" r:id="rId7"/>
    <p:sldLayoutId id="2147483671" r:id="rId8"/>
  </p:sldLayoutIdLst>
  <p:transition spd="slow">
    <p:wip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1306496" TargetMode="External"/><Relationship Id="rId3" Type="http://schemas.openxmlformats.org/officeDocument/2006/relationships/hyperlink" Target="https://ieeexplore.ieee.org/document/660255" TargetMode="External"/><Relationship Id="rId7" Type="http://schemas.openxmlformats.org/officeDocument/2006/relationships/hyperlink" Target="https://physionet.org/" TargetMode="External"/><Relationship Id="rId2" Type="http://schemas.openxmlformats.org/officeDocument/2006/relationships/hyperlink" Target="https://ieeexplore.ieee.org/document/131784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eeexplore.ieee.org/document/4122029" TargetMode="External"/><Relationship Id="rId5" Type="http://schemas.openxmlformats.org/officeDocument/2006/relationships/hyperlink" Target="https://www.researchgate.net/publication/303855295_A_Review_on_ECG_Signal_Denoising_Techniques" TargetMode="External"/><Relationship Id="rId4" Type="http://schemas.openxmlformats.org/officeDocument/2006/relationships/hyperlink" Target="https://ieeexplore.ieee.org/document/573397" TargetMode="External"/><Relationship Id="rId9" Type="http://schemas.openxmlformats.org/officeDocument/2006/relationships/hyperlink" Target="https://github.com/neuropsychology/NeuroKit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9"/>
          <p:cNvSpPr txBox="1">
            <a:spLocks noGrp="1"/>
          </p:cNvSpPr>
          <p:nvPr>
            <p:ph type="ctrTitle"/>
          </p:nvPr>
        </p:nvSpPr>
        <p:spPr>
          <a:xfrm>
            <a:off x="1256797" y="417498"/>
            <a:ext cx="7710854" cy="758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ECG Signal Simulation and Analysis</a:t>
            </a:r>
          </a:p>
        </p:txBody>
      </p:sp>
      <p:sp>
        <p:nvSpPr>
          <p:cNvPr id="318" name="Google Shape;318;p29"/>
          <p:cNvSpPr txBox="1">
            <a:spLocks noGrp="1"/>
          </p:cNvSpPr>
          <p:nvPr>
            <p:ph type="subTitle" idx="1"/>
          </p:nvPr>
        </p:nvSpPr>
        <p:spPr>
          <a:xfrm>
            <a:off x="334545" y="1539919"/>
            <a:ext cx="5543257" cy="27676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Youssef Essam 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Course: Biomedical Acquisition 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BMD351(FALL 2024 )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: 5-1-2025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29"/>
          <p:cNvSpPr/>
          <p:nvPr/>
        </p:nvSpPr>
        <p:spPr>
          <a:xfrm>
            <a:off x="2205391" y="2753254"/>
            <a:ext cx="11082" cy="111"/>
          </a:xfrm>
          <a:custGeom>
            <a:avLst/>
            <a:gdLst/>
            <a:ahLst/>
            <a:cxnLst/>
            <a:rect l="l" t="t" r="r" b="b"/>
            <a:pathLst>
              <a:path w="111" h="1" extrusionOk="0">
                <a:moveTo>
                  <a:pt x="111" y="0"/>
                </a:moveTo>
                <a:lnTo>
                  <a:pt x="111" y="0"/>
                </a:lnTo>
                <a:lnTo>
                  <a:pt x="111" y="0"/>
                </a:lnTo>
                <a:close/>
                <a:moveTo>
                  <a:pt x="100" y="0"/>
                </a:moveTo>
                <a:lnTo>
                  <a:pt x="100" y="0"/>
                </a:lnTo>
                <a:lnTo>
                  <a:pt x="100" y="0"/>
                </a:lnTo>
                <a:close/>
                <a:moveTo>
                  <a:pt x="90" y="0"/>
                </a:moveTo>
                <a:lnTo>
                  <a:pt x="90" y="0"/>
                </a:lnTo>
                <a:lnTo>
                  <a:pt x="90" y="0"/>
                </a:lnTo>
                <a:close/>
                <a:moveTo>
                  <a:pt x="66" y="0"/>
                </a:moveTo>
                <a:lnTo>
                  <a:pt x="66" y="0"/>
                </a:lnTo>
                <a:lnTo>
                  <a:pt x="66" y="0"/>
                </a:lnTo>
                <a:close/>
                <a:moveTo>
                  <a:pt x="55" y="0"/>
                </a:moveTo>
                <a:lnTo>
                  <a:pt x="55" y="0"/>
                </a:lnTo>
                <a:lnTo>
                  <a:pt x="55" y="0"/>
                </a:lnTo>
                <a:close/>
                <a:moveTo>
                  <a:pt x="45" y="0"/>
                </a:moveTo>
                <a:lnTo>
                  <a:pt x="45" y="0"/>
                </a:lnTo>
                <a:lnTo>
                  <a:pt x="45" y="0"/>
                </a:lnTo>
                <a:close/>
                <a:moveTo>
                  <a:pt x="34" y="0"/>
                </a:moveTo>
                <a:lnTo>
                  <a:pt x="34" y="0"/>
                </a:lnTo>
                <a:lnTo>
                  <a:pt x="34" y="0"/>
                </a:lnTo>
                <a:close/>
                <a:moveTo>
                  <a:pt x="13" y="0"/>
                </a:moveTo>
                <a:lnTo>
                  <a:pt x="13" y="0"/>
                </a:lnTo>
                <a:lnTo>
                  <a:pt x="13" y="0"/>
                </a:lnTo>
                <a:close/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" name="Google Shape;320;p29"/>
          <p:cNvGrpSpPr/>
          <p:nvPr/>
        </p:nvGrpSpPr>
        <p:grpSpPr>
          <a:xfrm>
            <a:off x="5521630" y="1254483"/>
            <a:ext cx="3423856" cy="3738146"/>
            <a:chOff x="4605031" y="848352"/>
            <a:chExt cx="3271074" cy="3809928"/>
          </a:xfrm>
        </p:grpSpPr>
        <p:grpSp>
          <p:nvGrpSpPr>
            <p:cNvPr id="321" name="Google Shape;321;p29"/>
            <p:cNvGrpSpPr/>
            <p:nvPr/>
          </p:nvGrpSpPr>
          <p:grpSpPr>
            <a:xfrm>
              <a:off x="4605031" y="996380"/>
              <a:ext cx="1791254" cy="2658664"/>
              <a:chOff x="579274" y="2353657"/>
              <a:chExt cx="1429116" cy="2121162"/>
            </a:xfrm>
          </p:grpSpPr>
          <p:sp>
            <p:nvSpPr>
              <p:cNvPr id="322" name="Google Shape;322;p29"/>
              <p:cNvSpPr/>
              <p:nvPr/>
            </p:nvSpPr>
            <p:spPr>
              <a:xfrm>
                <a:off x="1310688" y="2806229"/>
                <a:ext cx="429101" cy="25651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2313" extrusionOk="0">
                    <a:moveTo>
                      <a:pt x="3263" y="0"/>
                    </a:moveTo>
                    <a:cubicBezTo>
                      <a:pt x="2307" y="0"/>
                      <a:pt x="619" y="303"/>
                      <a:pt x="1" y="506"/>
                    </a:cubicBezTo>
                    <a:lnTo>
                      <a:pt x="1644" y="2313"/>
                    </a:lnTo>
                    <a:cubicBezTo>
                      <a:pt x="1644" y="2313"/>
                      <a:pt x="1841" y="2126"/>
                      <a:pt x="2346" y="1821"/>
                    </a:cubicBezTo>
                    <a:cubicBezTo>
                      <a:pt x="2527" y="1704"/>
                      <a:pt x="2714" y="1667"/>
                      <a:pt x="2878" y="1667"/>
                    </a:cubicBezTo>
                    <a:cubicBezTo>
                      <a:pt x="3160" y="1667"/>
                      <a:pt x="3374" y="1776"/>
                      <a:pt x="3374" y="1776"/>
                    </a:cubicBezTo>
                    <a:lnTo>
                      <a:pt x="3869" y="88"/>
                    </a:lnTo>
                    <a:cubicBezTo>
                      <a:pt x="3760" y="26"/>
                      <a:pt x="3543" y="0"/>
                      <a:pt x="326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9"/>
              <p:cNvSpPr/>
              <p:nvPr/>
            </p:nvSpPr>
            <p:spPr>
              <a:xfrm>
                <a:off x="1310688" y="2806340"/>
                <a:ext cx="429101" cy="56115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506" extrusionOk="0">
                    <a:moveTo>
                      <a:pt x="11" y="505"/>
                    </a:moveTo>
                    <a:lnTo>
                      <a:pt x="1" y="505"/>
                    </a:lnTo>
                    <a:lnTo>
                      <a:pt x="1" y="505"/>
                    </a:lnTo>
                    <a:lnTo>
                      <a:pt x="11" y="505"/>
                    </a:lnTo>
                    <a:close/>
                    <a:moveTo>
                      <a:pt x="3858" y="87"/>
                    </a:moveTo>
                    <a:lnTo>
                      <a:pt x="3869" y="87"/>
                    </a:lnTo>
                    <a:lnTo>
                      <a:pt x="3869" y="87"/>
                    </a:lnTo>
                    <a:lnTo>
                      <a:pt x="3858" y="87"/>
                    </a:lnTo>
                    <a:close/>
                    <a:moveTo>
                      <a:pt x="3858" y="77"/>
                    </a:moveTo>
                    <a:lnTo>
                      <a:pt x="3858" y="77"/>
                    </a:lnTo>
                    <a:lnTo>
                      <a:pt x="3858" y="77"/>
                    </a:lnTo>
                    <a:close/>
                    <a:moveTo>
                      <a:pt x="2367" y="56"/>
                    </a:moveTo>
                    <a:cubicBezTo>
                      <a:pt x="1481" y="153"/>
                      <a:pt x="471" y="350"/>
                      <a:pt x="11" y="505"/>
                    </a:cubicBezTo>
                    <a:cubicBezTo>
                      <a:pt x="471" y="350"/>
                      <a:pt x="1481" y="153"/>
                      <a:pt x="2367" y="56"/>
                    </a:cubicBezTo>
                    <a:close/>
                    <a:moveTo>
                      <a:pt x="2478" y="45"/>
                    </a:moveTo>
                    <a:cubicBezTo>
                      <a:pt x="2444" y="45"/>
                      <a:pt x="2401" y="56"/>
                      <a:pt x="2367" y="56"/>
                    </a:cubicBezTo>
                    <a:cubicBezTo>
                      <a:pt x="2401" y="56"/>
                      <a:pt x="2444" y="45"/>
                      <a:pt x="2478" y="45"/>
                    </a:cubicBezTo>
                    <a:close/>
                    <a:moveTo>
                      <a:pt x="2554" y="32"/>
                    </a:moveTo>
                    <a:lnTo>
                      <a:pt x="2520" y="32"/>
                    </a:lnTo>
                    <a:lnTo>
                      <a:pt x="2554" y="32"/>
                    </a:lnTo>
                    <a:close/>
                    <a:moveTo>
                      <a:pt x="3256" y="0"/>
                    </a:moveTo>
                    <a:lnTo>
                      <a:pt x="3256" y="0"/>
                    </a:lnTo>
                    <a:lnTo>
                      <a:pt x="325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29"/>
              <p:cNvSpPr/>
              <p:nvPr/>
            </p:nvSpPr>
            <p:spPr>
              <a:xfrm>
                <a:off x="1310688" y="2806340"/>
                <a:ext cx="429101" cy="72972"/>
              </a:xfrm>
              <a:custGeom>
                <a:avLst/>
                <a:gdLst/>
                <a:ahLst/>
                <a:cxnLst/>
                <a:rect l="l" t="t" r="r" b="b"/>
                <a:pathLst>
                  <a:path w="3869" h="658" extrusionOk="0">
                    <a:moveTo>
                      <a:pt x="111" y="471"/>
                    </a:moveTo>
                    <a:lnTo>
                      <a:pt x="87" y="481"/>
                    </a:lnTo>
                    <a:lnTo>
                      <a:pt x="87" y="481"/>
                    </a:lnTo>
                    <a:cubicBezTo>
                      <a:pt x="96" y="478"/>
                      <a:pt x="105" y="475"/>
                      <a:pt x="114" y="472"/>
                    </a:cubicBezTo>
                    <a:lnTo>
                      <a:pt x="114" y="472"/>
                    </a:lnTo>
                    <a:cubicBezTo>
                      <a:pt x="112" y="472"/>
                      <a:pt x="111" y="471"/>
                      <a:pt x="111" y="471"/>
                    </a:cubicBezTo>
                    <a:close/>
                    <a:moveTo>
                      <a:pt x="87" y="481"/>
                    </a:moveTo>
                    <a:lnTo>
                      <a:pt x="87" y="481"/>
                    </a:lnTo>
                    <a:cubicBezTo>
                      <a:pt x="60" y="489"/>
                      <a:pt x="35" y="497"/>
                      <a:pt x="11" y="505"/>
                    </a:cubicBezTo>
                    <a:lnTo>
                      <a:pt x="1" y="505"/>
                    </a:lnTo>
                    <a:lnTo>
                      <a:pt x="1" y="516"/>
                    </a:lnTo>
                    <a:lnTo>
                      <a:pt x="87" y="481"/>
                    </a:lnTo>
                    <a:close/>
                    <a:moveTo>
                      <a:pt x="3256" y="0"/>
                    </a:moveTo>
                    <a:cubicBezTo>
                      <a:pt x="3046" y="0"/>
                      <a:pt x="2806" y="11"/>
                      <a:pt x="2554" y="32"/>
                    </a:cubicBezTo>
                    <a:lnTo>
                      <a:pt x="2520" y="32"/>
                    </a:lnTo>
                    <a:cubicBezTo>
                      <a:pt x="2509" y="45"/>
                      <a:pt x="2499" y="45"/>
                      <a:pt x="2478" y="45"/>
                    </a:cubicBezTo>
                    <a:cubicBezTo>
                      <a:pt x="2444" y="45"/>
                      <a:pt x="2401" y="56"/>
                      <a:pt x="2367" y="56"/>
                    </a:cubicBezTo>
                    <a:cubicBezTo>
                      <a:pt x="1542" y="146"/>
                      <a:pt x="610" y="323"/>
                      <a:pt x="114" y="472"/>
                    </a:cubicBezTo>
                    <a:lnTo>
                      <a:pt x="114" y="472"/>
                    </a:lnTo>
                    <a:cubicBezTo>
                      <a:pt x="137" y="483"/>
                      <a:pt x="282" y="547"/>
                      <a:pt x="482" y="658"/>
                    </a:cubicBezTo>
                    <a:cubicBezTo>
                      <a:pt x="1392" y="450"/>
                      <a:pt x="2730" y="253"/>
                      <a:pt x="3585" y="253"/>
                    </a:cubicBezTo>
                    <a:lnTo>
                      <a:pt x="3814" y="253"/>
                    </a:lnTo>
                    <a:lnTo>
                      <a:pt x="3869" y="87"/>
                    </a:lnTo>
                    <a:lnTo>
                      <a:pt x="3858" y="87"/>
                    </a:lnTo>
                    <a:lnTo>
                      <a:pt x="3858" y="77"/>
                    </a:lnTo>
                    <a:cubicBezTo>
                      <a:pt x="3748" y="21"/>
                      <a:pt x="3530" y="0"/>
                      <a:pt x="3256" y="0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29"/>
              <p:cNvSpPr/>
              <p:nvPr/>
            </p:nvSpPr>
            <p:spPr>
              <a:xfrm>
                <a:off x="1039749" y="2362751"/>
                <a:ext cx="557754" cy="488625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4406" extrusionOk="0">
                    <a:moveTo>
                      <a:pt x="2499" y="1"/>
                    </a:moveTo>
                    <a:lnTo>
                      <a:pt x="1084" y="824"/>
                    </a:lnTo>
                    <a:cubicBezTo>
                      <a:pt x="1084" y="824"/>
                      <a:pt x="1271" y="1765"/>
                      <a:pt x="1281" y="2104"/>
                    </a:cubicBezTo>
                    <a:cubicBezTo>
                      <a:pt x="1294" y="2444"/>
                      <a:pt x="395" y="2993"/>
                      <a:pt x="1" y="3298"/>
                    </a:cubicBezTo>
                    <a:lnTo>
                      <a:pt x="471" y="3890"/>
                    </a:lnTo>
                    <a:lnTo>
                      <a:pt x="1928" y="4405"/>
                    </a:lnTo>
                    <a:cubicBezTo>
                      <a:pt x="1928" y="4405"/>
                      <a:pt x="2454" y="3848"/>
                      <a:pt x="2969" y="3703"/>
                    </a:cubicBezTo>
                    <a:cubicBezTo>
                      <a:pt x="3101" y="3670"/>
                      <a:pt x="3261" y="3658"/>
                      <a:pt x="3426" y="3658"/>
                    </a:cubicBezTo>
                    <a:cubicBezTo>
                      <a:pt x="3922" y="3658"/>
                      <a:pt x="4471" y="3769"/>
                      <a:pt x="4471" y="3769"/>
                    </a:cubicBezTo>
                    <a:lnTo>
                      <a:pt x="5029" y="2281"/>
                    </a:lnTo>
                    <a:cubicBezTo>
                      <a:pt x="5029" y="2281"/>
                      <a:pt x="3056" y="2149"/>
                      <a:pt x="2827" y="1994"/>
                    </a:cubicBezTo>
                    <a:cubicBezTo>
                      <a:pt x="2596" y="1841"/>
                      <a:pt x="2499" y="1"/>
                      <a:pt x="249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9"/>
              <p:cNvSpPr/>
              <p:nvPr/>
            </p:nvSpPr>
            <p:spPr>
              <a:xfrm>
                <a:off x="1291169" y="2362751"/>
                <a:ext cx="306327" cy="294107"/>
              </a:xfrm>
              <a:custGeom>
                <a:avLst/>
                <a:gdLst/>
                <a:ahLst/>
                <a:cxnLst/>
                <a:rect l="l" t="t" r="r" b="b"/>
                <a:pathLst>
                  <a:path w="2762" h="2652" extrusionOk="0">
                    <a:moveTo>
                      <a:pt x="232" y="1"/>
                    </a:moveTo>
                    <a:lnTo>
                      <a:pt x="0" y="132"/>
                    </a:lnTo>
                    <a:cubicBezTo>
                      <a:pt x="45" y="648"/>
                      <a:pt x="166" y="2191"/>
                      <a:pt x="395" y="2346"/>
                    </a:cubicBezTo>
                    <a:cubicBezTo>
                      <a:pt x="605" y="2478"/>
                      <a:pt x="1941" y="2599"/>
                      <a:pt x="2630" y="2651"/>
                    </a:cubicBezTo>
                    <a:lnTo>
                      <a:pt x="2762" y="2281"/>
                    </a:lnTo>
                    <a:cubicBezTo>
                      <a:pt x="2762" y="2281"/>
                      <a:pt x="789" y="2149"/>
                      <a:pt x="560" y="1994"/>
                    </a:cubicBezTo>
                    <a:cubicBezTo>
                      <a:pt x="329" y="1841"/>
                      <a:pt x="232" y="1"/>
                      <a:pt x="232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29"/>
              <p:cNvSpPr/>
              <p:nvPr/>
            </p:nvSpPr>
            <p:spPr>
              <a:xfrm>
                <a:off x="579274" y="2728157"/>
                <a:ext cx="1286860" cy="1746120"/>
              </a:xfrm>
              <a:custGeom>
                <a:avLst/>
                <a:gdLst/>
                <a:ahLst/>
                <a:cxnLst/>
                <a:rect l="l" t="t" r="r" b="b"/>
                <a:pathLst>
                  <a:path w="11603" h="15745" extrusionOk="0">
                    <a:moveTo>
                      <a:pt x="4219" y="1"/>
                    </a:moveTo>
                    <a:cubicBezTo>
                      <a:pt x="4196" y="1"/>
                      <a:pt x="4174" y="1"/>
                      <a:pt x="4153" y="3"/>
                    </a:cubicBezTo>
                    <a:cubicBezTo>
                      <a:pt x="3955" y="27"/>
                      <a:pt x="2696" y="179"/>
                      <a:pt x="1326" y="3051"/>
                    </a:cubicBezTo>
                    <a:cubicBezTo>
                      <a:pt x="0" y="5823"/>
                      <a:pt x="229" y="9722"/>
                      <a:pt x="4592" y="14214"/>
                    </a:cubicBezTo>
                    <a:cubicBezTo>
                      <a:pt x="5569" y="15220"/>
                      <a:pt x="6380" y="15744"/>
                      <a:pt x="7130" y="15744"/>
                    </a:cubicBezTo>
                    <a:cubicBezTo>
                      <a:pt x="8170" y="15744"/>
                      <a:pt x="9091" y="14734"/>
                      <a:pt x="10167" y="12594"/>
                    </a:cubicBezTo>
                    <a:cubicBezTo>
                      <a:pt x="11274" y="10369"/>
                      <a:pt x="11602" y="5954"/>
                      <a:pt x="11100" y="5186"/>
                    </a:cubicBezTo>
                    <a:cubicBezTo>
                      <a:pt x="10606" y="4432"/>
                      <a:pt x="8536" y="3522"/>
                      <a:pt x="8129" y="3204"/>
                    </a:cubicBezTo>
                    <a:cubicBezTo>
                      <a:pt x="8129" y="3204"/>
                      <a:pt x="8350" y="2972"/>
                      <a:pt x="8260" y="2709"/>
                    </a:cubicBezTo>
                    <a:cubicBezTo>
                      <a:pt x="7921" y="1626"/>
                      <a:pt x="6706" y="1176"/>
                      <a:pt x="6706" y="1176"/>
                    </a:cubicBezTo>
                    <a:lnTo>
                      <a:pt x="5709" y="1526"/>
                    </a:lnTo>
                    <a:lnTo>
                      <a:pt x="5709" y="1526"/>
                    </a:lnTo>
                    <a:lnTo>
                      <a:pt x="6080" y="1110"/>
                    </a:lnTo>
                    <a:cubicBezTo>
                      <a:pt x="5996" y="772"/>
                      <a:pt x="4886" y="1"/>
                      <a:pt x="4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29"/>
              <p:cNvSpPr/>
              <p:nvPr/>
            </p:nvSpPr>
            <p:spPr>
              <a:xfrm>
                <a:off x="660567" y="2786822"/>
                <a:ext cx="533576" cy="1132733"/>
              </a:xfrm>
              <a:custGeom>
                <a:avLst/>
                <a:gdLst/>
                <a:ahLst/>
                <a:cxnLst/>
                <a:rect l="l" t="t" r="r" b="b"/>
                <a:pathLst>
                  <a:path w="4811" h="10214" extrusionOk="0">
                    <a:moveTo>
                      <a:pt x="3541" y="0"/>
                    </a:moveTo>
                    <a:cubicBezTo>
                      <a:pt x="3343" y="0"/>
                      <a:pt x="2084" y="90"/>
                      <a:pt x="866" y="2772"/>
                    </a:cubicBezTo>
                    <a:cubicBezTo>
                      <a:pt x="1" y="4678"/>
                      <a:pt x="11" y="7200"/>
                      <a:pt x="1886" y="10214"/>
                    </a:cubicBezTo>
                    <a:cubicBezTo>
                      <a:pt x="856" y="5612"/>
                      <a:pt x="2170" y="2630"/>
                      <a:pt x="4306" y="878"/>
                    </a:cubicBezTo>
                    <a:cubicBezTo>
                      <a:pt x="4471" y="734"/>
                      <a:pt x="4648" y="602"/>
                      <a:pt x="4811" y="484"/>
                    </a:cubicBezTo>
                    <a:cubicBezTo>
                      <a:pt x="4406" y="221"/>
                      <a:pt x="3911" y="0"/>
                      <a:pt x="3572" y="0"/>
                    </a:cubicBezTo>
                    <a:close/>
                  </a:path>
                </a:pathLst>
              </a:custGeom>
              <a:solidFill>
                <a:srgbClr val="EDEDED">
                  <a:alpha val="2813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9"/>
              <p:cNvSpPr/>
              <p:nvPr/>
            </p:nvSpPr>
            <p:spPr>
              <a:xfrm>
                <a:off x="1085885" y="4124797"/>
                <a:ext cx="620971" cy="350000"/>
              </a:xfrm>
              <a:custGeom>
                <a:avLst/>
                <a:gdLst/>
                <a:ahLst/>
                <a:cxnLst/>
                <a:rect l="l" t="t" r="r" b="b"/>
                <a:pathLst>
                  <a:path w="5599" h="3156" extrusionOk="0">
                    <a:moveTo>
                      <a:pt x="2564" y="3156"/>
                    </a:moveTo>
                    <a:lnTo>
                      <a:pt x="2564" y="3156"/>
                    </a:lnTo>
                    <a:lnTo>
                      <a:pt x="2564" y="3156"/>
                    </a:lnTo>
                    <a:lnTo>
                      <a:pt x="2564" y="3156"/>
                    </a:lnTo>
                    <a:close/>
                    <a:moveTo>
                      <a:pt x="24" y="1620"/>
                    </a:moveTo>
                    <a:cubicBezTo>
                      <a:pt x="45" y="1644"/>
                      <a:pt x="76" y="1675"/>
                      <a:pt x="110" y="1709"/>
                    </a:cubicBezTo>
                    <a:cubicBezTo>
                      <a:pt x="76" y="1675"/>
                      <a:pt x="45" y="1644"/>
                      <a:pt x="24" y="1620"/>
                    </a:cubicBezTo>
                    <a:close/>
                    <a:moveTo>
                      <a:pt x="0" y="1599"/>
                    </a:moveTo>
                    <a:lnTo>
                      <a:pt x="0" y="1599"/>
                    </a:lnTo>
                    <a:lnTo>
                      <a:pt x="0" y="1599"/>
                    </a:lnTo>
                    <a:close/>
                    <a:moveTo>
                      <a:pt x="5557" y="87"/>
                    </a:moveTo>
                    <a:cubicBezTo>
                      <a:pt x="4505" y="2170"/>
                      <a:pt x="3595" y="3145"/>
                      <a:pt x="2564" y="3156"/>
                    </a:cubicBezTo>
                    <a:cubicBezTo>
                      <a:pt x="3595" y="3145"/>
                      <a:pt x="4505" y="2170"/>
                      <a:pt x="5557" y="87"/>
                    </a:cubicBezTo>
                    <a:close/>
                    <a:moveTo>
                      <a:pt x="5599" y="0"/>
                    </a:moveTo>
                    <a:cubicBezTo>
                      <a:pt x="5588" y="21"/>
                      <a:pt x="5567" y="55"/>
                      <a:pt x="5557" y="76"/>
                    </a:cubicBezTo>
                    <a:cubicBezTo>
                      <a:pt x="5567" y="55"/>
                      <a:pt x="5588" y="21"/>
                      <a:pt x="5599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9"/>
              <p:cNvSpPr/>
              <p:nvPr/>
            </p:nvSpPr>
            <p:spPr>
              <a:xfrm>
                <a:off x="721231" y="3264456"/>
                <a:ext cx="1114509" cy="1210363"/>
              </a:xfrm>
              <a:custGeom>
                <a:avLst/>
                <a:gdLst/>
                <a:ahLst/>
                <a:cxnLst/>
                <a:rect l="l" t="t" r="r" b="b"/>
                <a:pathLst>
                  <a:path w="10049" h="10914" extrusionOk="0">
                    <a:moveTo>
                      <a:pt x="9502" y="1"/>
                    </a:moveTo>
                    <a:cubicBezTo>
                      <a:pt x="9436" y="1797"/>
                      <a:pt x="9018" y="4219"/>
                      <a:pt x="8274" y="5710"/>
                    </a:cubicBezTo>
                    <a:cubicBezTo>
                      <a:pt x="7135" y="7987"/>
                      <a:pt x="6149" y="9073"/>
                      <a:pt x="5042" y="9073"/>
                    </a:cubicBezTo>
                    <a:cubicBezTo>
                      <a:pt x="4243" y="9073"/>
                      <a:pt x="3377" y="8502"/>
                      <a:pt x="2326" y="7429"/>
                    </a:cubicBezTo>
                    <a:cubicBezTo>
                      <a:pt x="1371" y="6443"/>
                      <a:pt x="603" y="5489"/>
                      <a:pt x="1" y="4558"/>
                    </a:cubicBezTo>
                    <a:lnTo>
                      <a:pt x="1" y="4558"/>
                    </a:lnTo>
                    <a:cubicBezTo>
                      <a:pt x="603" y="6049"/>
                      <a:pt x="1655" y="7658"/>
                      <a:pt x="3288" y="9357"/>
                    </a:cubicBezTo>
                    <a:cubicBezTo>
                      <a:pt x="3299" y="9357"/>
                      <a:pt x="3299" y="9367"/>
                      <a:pt x="3312" y="9378"/>
                    </a:cubicBezTo>
                    <a:cubicBezTo>
                      <a:pt x="3333" y="9402"/>
                      <a:pt x="3364" y="9433"/>
                      <a:pt x="3398" y="9467"/>
                    </a:cubicBezTo>
                    <a:cubicBezTo>
                      <a:pt x="4329" y="10409"/>
                      <a:pt x="5118" y="10903"/>
                      <a:pt x="5852" y="10914"/>
                    </a:cubicBezTo>
                    <a:cubicBezTo>
                      <a:pt x="6883" y="10903"/>
                      <a:pt x="7793" y="9928"/>
                      <a:pt x="8845" y="7845"/>
                    </a:cubicBezTo>
                    <a:lnTo>
                      <a:pt x="8845" y="7834"/>
                    </a:lnTo>
                    <a:cubicBezTo>
                      <a:pt x="8855" y="7813"/>
                      <a:pt x="8876" y="7779"/>
                      <a:pt x="8887" y="7758"/>
                    </a:cubicBezTo>
                    <a:cubicBezTo>
                      <a:pt x="9655" y="6212"/>
                      <a:pt x="10049" y="3606"/>
                      <a:pt x="10049" y="1907"/>
                    </a:cubicBezTo>
                    <a:cubicBezTo>
                      <a:pt x="10049" y="1150"/>
                      <a:pt x="9973" y="582"/>
                      <a:pt x="9820" y="350"/>
                    </a:cubicBezTo>
                    <a:cubicBezTo>
                      <a:pt x="9754" y="240"/>
                      <a:pt x="9633" y="122"/>
                      <a:pt x="9502" y="1"/>
                    </a:cubicBezTo>
                    <a:close/>
                  </a:path>
                </a:pathLst>
              </a:custGeom>
              <a:solidFill>
                <a:srgbClr val="40566D">
                  <a:alpha val="33750"/>
                </a:srgbClr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9"/>
              <p:cNvSpPr/>
              <p:nvPr/>
            </p:nvSpPr>
            <p:spPr>
              <a:xfrm>
                <a:off x="1411611" y="3047098"/>
                <a:ext cx="574944" cy="340796"/>
              </a:xfrm>
              <a:custGeom>
                <a:avLst/>
                <a:gdLst/>
                <a:ahLst/>
                <a:cxnLst/>
                <a:rect l="l" t="t" r="r" b="b"/>
                <a:pathLst>
                  <a:path w="5184" h="3073" extrusionOk="0">
                    <a:moveTo>
                      <a:pt x="4522" y="1"/>
                    </a:moveTo>
                    <a:cubicBezTo>
                      <a:pt x="3390" y="1"/>
                      <a:pt x="1415" y="155"/>
                      <a:pt x="855" y="470"/>
                    </a:cubicBezTo>
                    <a:cubicBezTo>
                      <a:pt x="163" y="874"/>
                      <a:pt x="0" y="1632"/>
                      <a:pt x="1107" y="2749"/>
                    </a:cubicBezTo>
                    <a:cubicBezTo>
                      <a:pt x="1347" y="2995"/>
                      <a:pt x="1559" y="3073"/>
                      <a:pt x="1721" y="3073"/>
                    </a:cubicBezTo>
                    <a:cubicBezTo>
                      <a:pt x="1878" y="3073"/>
                      <a:pt x="1989" y="3001"/>
                      <a:pt x="2038" y="2936"/>
                    </a:cubicBezTo>
                    <a:cubicBezTo>
                      <a:pt x="2125" y="2805"/>
                      <a:pt x="3004" y="1926"/>
                      <a:pt x="3385" y="1916"/>
                    </a:cubicBezTo>
                    <a:cubicBezTo>
                      <a:pt x="3779" y="1905"/>
                      <a:pt x="4689" y="1819"/>
                      <a:pt x="4689" y="1819"/>
                    </a:cubicBezTo>
                    <a:lnTo>
                      <a:pt x="5184" y="30"/>
                    </a:lnTo>
                    <a:cubicBezTo>
                      <a:pt x="5042" y="11"/>
                      <a:pt x="4809" y="1"/>
                      <a:pt x="45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9"/>
              <p:cNvSpPr/>
              <p:nvPr/>
            </p:nvSpPr>
            <p:spPr>
              <a:xfrm>
                <a:off x="1506434" y="3046876"/>
                <a:ext cx="480119" cy="52345"/>
              </a:xfrm>
              <a:custGeom>
                <a:avLst/>
                <a:gdLst/>
                <a:ahLst/>
                <a:cxnLst/>
                <a:rect l="l" t="t" r="r" b="b"/>
                <a:pathLst>
                  <a:path w="4329" h="472" extrusionOk="0">
                    <a:moveTo>
                      <a:pt x="3703" y="1"/>
                    </a:moveTo>
                    <a:cubicBezTo>
                      <a:pt x="2575" y="1"/>
                      <a:pt x="558" y="153"/>
                      <a:pt x="0" y="472"/>
                    </a:cubicBezTo>
                    <a:lnTo>
                      <a:pt x="0" y="472"/>
                    </a:lnTo>
                    <a:lnTo>
                      <a:pt x="0" y="472"/>
                    </a:lnTo>
                    <a:lnTo>
                      <a:pt x="0" y="472"/>
                    </a:lnTo>
                    <a:cubicBezTo>
                      <a:pt x="558" y="153"/>
                      <a:pt x="2575" y="1"/>
                      <a:pt x="3703" y="1"/>
                    </a:cubicBezTo>
                    <a:cubicBezTo>
                      <a:pt x="3976" y="1"/>
                      <a:pt x="4197" y="11"/>
                      <a:pt x="4329" y="32"/>
                    </a:cubicBezTo>
                    <a:lnTo>
                      <a:pt x="4329" y="32"/>
                    </a:lnTo>
                    <a:cubicBezTo>
                      <a:pt x="4197" y="11"/>
                      <a:pt x="3976" y="1"/>
                      <a:pt x="37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9"/>
              <p:cNvSpPr/>
              <p:nvPr/>
            </p:nvSpPr>
            <p:spPr>
              <a:xfrm>
                <a:off x="1480704" y="3099108"/>
                <a:ext cx="25841" cy="18520"/>
              </a:xfrm>
              <a:custGeom>
                <a:avLst/>
                <a:gdLst/>
                <a:ahLst/>
                <a:cxnLst/>
                <a:rect l="l" t="t" r="r" b="b"/>
                <a:pathLst>
                  <a:path w="233" h="167" extrusionOk="0">
                    <a:moveTo>
                      <a:pt x="232" y="1"/>
                    </a:moveTo>
                    <a:cubicBezTo>
                      <a:pt x="145" y="56"/>
                      <a:pt x="66" y="111"/>
                      <a:pt x="1" y="166"/>
                    </a:cubicBezTo>
                    <a:cubicBezTo>
                      <a:pt x="66" y="111"/>
                      <a:pt x="145" y="56"/>
                      <a:pt x="232" y="1"/>
                    </a:cubicBezTo>
                    <a:close/>
                  </a:path>
                </a:pathLst>
              </a:custGeom>
              <a:solidFill>
                <a:srgbClr val="F98058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9"/>
              <p:cNvSpPr/>
              <p:nvPr/>
            </p:nvSpPr>
            <p:spPr>
              <a:xfrm>
                <a:off x="1443108" y="3046876"/>
                <a:ext cx="543447" cy="155593"/>
              </a:xfrm>
              <a:custGeom>
                <a:avLst/>
                <a:gdLst/>
                <a:ahLst/>
                <a:cxnLst/>
                <a:rect l="l" t="t" r="r" b="b"/>
                <a:pathLst>
                  <a:path w="4900" h="1403" extrusionOk="0">
                    <a:moveTo>
                      <a:pt x="4274" y="1"/>
                    </a:moveTo>
                    <a:cubicBezTo>
                      <a:pt x="3146" y="1"/>
                      <a:pt x="1129" y="153"/>
                      <a:pt x="571" y="472"/>
                    </a:cubicBezTo>
                    <a:cubicBezTo>
                      <a:pt x="484" y="527"/>
                      <a:pt x="405" y="582"/>
                      <a:pt x="340" y="637"/>
                    </a:cubicBezTo>
                    <a:cubicBezTo>
                      <a:pt x="121" y="834"/>
                      <a:pt x="0" y="1084"/>
                      <a:pt x="35" y="1402"/>
                    </a:cubicBezTo>
                    <a:cubicBezTo>
                      <a:pt x="90" y="1042"/>
                      <a:pt x="329" y="790"/>
                      <a:pt x="692" y="614"/>
                    </a:cubicBezTo>
                    <a:cubicBezTo>
                      <a:pt x="1076" y="440"/>
                      <a:pt x="2017" y="374"/>
                      <a:pt x="2982" y="374"/>
                    </a:cubicBezTo>
                    <a:cubicBezTo>
                      <a:pt x="3627" y="374"/>
                      <a:pt x="4297" y="406"/>
                      <a:pt x="4789" y="450"/>
                    </a:cubicBezTo>
                    <a:lnTo>
                      <a:pt x="4900" y="32"/>
                    </a:lnTo>
                    <a:cubicBezTo>
                      <a:pt x="4768" y="11"/>
                      <a:pt x="4547" y="1"/>
                      <a:pt x="4274" y="1"/>
                    </a:cubicBezTo>
                    <a:close/>
                  </a:path>
                </a:pathLst>
              </a:custGeom>
              <a:solidFill>
                <a:srgbClr val="F7E1C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9"/>
              <p:cNvSpPr/>
              <p:nvPr/>
            </p:nvSpPr>
            <p:spPr>
              <a:xfrm>
                <a:off x="1151429" y="2353657"/>
                <a:ext cx="172794" cy="109569"/>
              </a:xfrm>
              <a:custGeom>
                <a:avLst/>
                <a:gdLst/>
                <a:ahLst/>
                <a:cxnLst/>
                <a:rect l="l" t="t" r="r" b="b"/>
                <a:pathLst>
                  <a:path w="1558" h="988" extrusionOk="0">
                    <a:moveTo>
                      <a:pt x="1315" y="0"/>
                    </a:moveTo>
                    <a:cubicBezTo>
                      <a:pt x="1151" y="0"/>
                      <a:pt x="889" y="93"/>
                      <a:pt x="627" y="259"/>
                    </a:cubicBezTo>
                    <a:cubicBezTo>
                      <a:pt x="243" y="498"/>
                      <a:pt x="1" y="795"/>
                      <a:pt x="90" y="927"/>
                    </a:cubicBezTo>
                    <a:cubicBezTo>
                      <a:pt x="114" y="968"/>
                      <a:pt x="168" y="988"/>
                      <a:pt x="241" y="988"/>
                    </a:cubicBezTo>
                    <a:cubicBezTo>
                      <a:pt x="402" y="988"/>
                      <a:pt x="658" y="895"/>
                      <a:pt x="921" y="730"/>
                    </a:cubicBezTo>
                    <a:cubicBezTo>
                      <a:pt x="1305" y="498"/>
                      <a:pt x="1557" y="193"/>
                      <a:pt x="1471" y="62"/>
                    </a:cubicBezTo>
                    <a:cubicBezTo>
                      <a:pt x="1446" y="20"/>
                      <a:pt x="1391" y="0"/>
                      <a:pt x="1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9"/>
              <p:cNvSpPr/>
              <p:nvPr/>
            </p:nvSpPr>
            <p:spPr>
              <a:xfrm>
                <a:off x="1909682" y="3049870"/>
                <a:ext cx="98708" cy="20050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1808" extrusionOk="0">
                    <a:moveTo>
                      <a:pt x="659" y="0"/>
                    </a:moveTo>
                    <a:cubicBezTo>
                      <a:pt x="494" y="0"/>
                      <a:pt x="265" y="346"/>
                      <a:pt x="132" y="818"/>
                    </a:cubicBezTo>
                    <a:cubicBezTo>
                      <a:pt x="1" y="1310"/>
                      <a:pt x="25" y="1759"/>
                      <a:pt x="198" y="1804"/>
                    </a:cubicBezTo>
                    <a:cubicBezTo>
                      <a:pt x="207" y="1806"/>
                      <a:pt x="216" y="1807"/>
                      <a:pt x="225" y="1807"/>
                    </a:cubicBezTo>
                    <a:cubicBezTo>
                      <a:pt x="390" y="1807"/>
                      <a:pt x="624" y="1460"/>
                      <a:pt x="758" y="991"/>
                    </a:cubicBezTo>
                    <a:cubicBezTo>
                      <a:pt x="890" y="489"/>
                      <a:pt x="866" y="50"/>
                      <a:pt x="693" y="5"/>
                    </a:cubicBezTo>
                    <a:cubicBezTo>
                      <a:pt x="682" y="2"/>
                      <a:pt x="671" y="0"/>
                      <a:pt x="65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9"/>
              <p:cNvSpPr/>
              <p:nvPr/>
            </p:nvSpPr>
            <p:spPr>
              <a:xfrm>
                <a:off x="1664473" y="2814324"/>
                <a:ext cx="93384" cy="189417"/>
              </a:xfrm>
              <a:custGeom>
                <a:avLst/>
                <a:gdLst/>
                <a:ahLst/>
                <a:cxnLst/>
                <a:rect l="l" t="t" r="r" b="b"/>
                <a:pathLst>
                  <a:path w="842" h="1708" extrusionOk="0">
                    <a:moveTo>
                      <a:pt x="628" y="1"/>
                    </a:moveTo>
                    <a:cubicBezTo>
                      <a:pt x="464" y="1"/>
                      <a:pt x="243" y="330"/>
                      <a:pt x="132" y="772"/>
                    </a:cubicBezTo>
                    <a:cubicBezTo>
                      <a:pt x="0" y="1243"/>
                      <a:pt x="21" y="1659"/>
                      <a:pt x="184" y="1703"/>
                    </a:cubicBezTo>
                    <a:cubicBezTo>
                      <a:pt x="194" y="1706"/>
                      <a:pt x="203" y="1707"/>
                      <a:pt x="213" y="1707"/>
                    </a:cubicBezTo>
                    <a:cubicBezTo>
                      <a:pt x="367" y="1707"/>
                      <a:pt x="587" y="1378"/>
                      <a:pt x="710" y="935"/>
                    </a:cubicBezTo>
                    <a:cubicBezTo>
                      <a:pt x="842" y="465"/>
                      <a:pt x="810" y="49"/>
                      <a:pt x="658" y="5"/>
                    </a:cubicBezTo>
                    <a:cubicBezTo>
                      <a:pt x="648" y="2"/>
                      <a:pt x="638" y="1"/>
                      <a:pt x="62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9"/>
              <p:cNvSpPr/>
              <p:nvPr/>
            </p:nvSpPr>
            <p:spPr>
              <a:xfrm>
                <a:off x="1519854" y="2614820"/>
                <a:ext cx="96046" cy="166683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503" extrusionOk="0">
                    <a:moveTo>
                      <a:pt x="686" y="1"/>
                    </a:moveTo>
                    <a:cubicBezTo>
                      <a:pt x="541" y="1"/>
                      <a:pt x="325" y="271"/>
                      <a:pt x="174" y="654"/>
                    </a:cubicBezTo>
                    <a:cubicBezTo>
                      <a:pt x="11" y="1059"/>
                      <a:pt x="0" y="1443"/>
                      <a:pt x="142" y="1496"/>
                    </a:cubicBezTo>
                    <a:cubicBezTo>
                      <a:pt x="154" y="1501"/>
                      <a:pt x="166" y="1503"/>
                      <a:pt x="180" y="1503"/>
                    </a:cubicBezTo>
                    <a:cubicBezTo>
                      <a:pt x="324" y="1503"/>
                      <a:pt x="540" y="1232"/>
                      <a:pt x="689" y="852"/>
                    </a:cubicBezTo>
                    <a:cubicBezTo>
                      <a:pt x="855" y="444"/>
                      <a:pt x="865" y="63"/>
                      <a:pt x="723" y="8"/>
                    </a:cubicBezTo>
                    <a:cubicBezTo>
                      <a:pt x="711" y="3"/>
                      <a:pt x="699" y="1"/>
                      <a:pt x="6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9" name="Google Shape;339;p29"/>
            <p:cNvGrpSpPr/>
            <p:nvPr/>
          </p:nvGrpSpPr>
          <p:grpSpPr>
            <a:xfrm rot="1398235">
              <a:off x="6689063" y="980822"/>
              <a:ext cx="953611" cy="1376765"/>
              <a:chOff x="6969873" y="742904"/>
              <a:chExt cx="953631" cy="1376794"/>
            </a:xfrm>
          </p:grpSpPr>
          <p:grpSp>
            <p:nvGrpSpPr>
              <p:cNvPr id="340" name="Google Shape;340;p29"/>
              <p:cNvGrpSpPr/>
              <p:nvPr/>
            </p:nvGrpSpPr>
            <p:grpSpPr>
              <a:xfrm>
                <a:off x="7534248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1" name="Google Shape;34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4" name="Google Shape;344;p29"/>
              <p:cNvGrpSpPr/>
              <p:nvPr/>
            </p:nvGrpSpPr>
            <p:grpSpPr>
              <a:xfrm>
                <a:off x="6969873" y="1764479"/>
                <a:ext cx="389256" cy="355219"/>
                <a:chOff x="7534248" y="1764479"/>
                <a:chExt cx="389256" cy="355219"/>
              </a:xfrm>
            </p:grpSpPr>
            <p:sp>
              <p:nvSpPr>
                <p:cNvPr id="345" name="Google Shape;345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8" name="Google Shape;348;p29"/>
              <p:cNvGrpSpPr/>
              <p:nvPr/>
            </p:nvGrpSpPr>
            <p:grpSpPr>
              <a:xfrm>
                <a:off x="7534248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49" name="Google Shape;349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29"/>
              <p:cNvGrpSpPr/>
              <p:nvPr/>
            </p:nvGrpSpPr>
            <p:grpSpPr>
              <a:xfrm>
                <a:off x="6969873" y="1253692"/>
                <a:ext cx="389256" cy="355219"/>
                <a:chOff x="7534248" y="1764479"/>
                <a:chExt cx="389256" cy="355219"/>
              </a:xfrm>
            </p:grpSpPr>
            <p:sp>
              <p:nvSpPr>
                <p:cNvPr id="353" name="Google Shape;353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6" name="Google Shape;356;p29"/>
              <p:cNvGrpSpPr/>
              <p:nvPr/>
            </p:nvGrpSpPr>
            <p:grpSpPr>
              <a:xfrm>
                <a:off x="7534248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57" name="Google Shape;357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0" name="Google Shape;360;p29"/>
              <p:cNvGrpSpPr/>
              <p:nvPr/>
            </p:nvGrpSpPr>
            <p:grpSpPr>
              <a:xfrm>
                <a:off x="6969873" y="742904"/>
                <a:ext cx="389256" cy="355219"/>
                <a:chOff x="7534248" y="1764479"/>
                <a:chExt cx="389256" cy="355219"/>
              </a:xfrm>
            </p:grpSpPr>
            <p:sp>
              <p:nvSpPr>
                <p:cNvPr id="361" name="Google Shape;361;p29"/>
                <p:cNvSpPr/>
                <p:nvPr/>
              </p:nvSpPr>
              <p:spPr>
                <a:xfrm>
                  <a:off x="7603770" y="1764479"/>
                  <a:ext cx="319735" cy="30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3" h="1871" extrusionOk="0">
                      <a:moveTo>
                        <a:pt x="775" y="1"/>
                      </a:moveTo>
                      <a:cubicBezTo>
                        <a:pt x="544" y="1"/>
                        <a:pt x="313" y="73"/>
                        <a:pt x="121" y="217"/>
                      </a:cubicBezTo>
                      <a:cubicBezTo>
                        <a:pt x="108" y="227"/>
                        <a:pt x="98" y="227"/>
                        <a:pt x="98" y="238"/>
                      </a:cubicBezTo>
                      <a:cubicBezTo>
                        <a:pt x="87" y="248"/>
                        <a:pt x="77" y="248"/>
                        <a:pt x="66" y="259"/>
                      </a:cubicBezTo>
                      <a:cubicBezTo>
                        <a:pt x="42" y="282"/>
                        <a:pt x="21" y="304"/>
                        <a:pt x="0" y="325"/>
                      </a:cubicBezTo>
                      <a:lnTo>
                        <a:pt x="198" y="335"/>
                      </a:lnTo>
                      <a:lnTo>
                        <a:pt x="1533" y="1674"/>
                      </a:lnTo>
                      <a:lnTo>
                        <a:pt x="1555" y="1871"/>
                      </a:lnTo>
                      <a:cubicBezTo>
                        <a:pt x="1578" y="1847"/>
                        <a:pt x="1589" y="1826"/>
                        <a:pt x="1610" y="1805"/>
                      </a:cubicBezTo>
                      <a:cubicBezTo>
                        <a:pt x="1620" y="1795"/>
                        <a:pt x="1633" y="1781"/>
                        <a:pt x="1633" y="1771"/>
                      </a:cubicBezTo>
                      <a:cubicBezTo>
                        <a:pt x="1644" y="1771"/>
                        <a:pt x="1644" y="1760"/>
                        <a:pt x="1654" y="1750"/>
                      </a:cubicBezTo>
                      <a:cubicBezTo>
                        <a:pt x="1973" y="1321"/>
                        <a:pt x="1938" y="708"/>
                        <a:pt x="1555" y="325"/>
                      </a:cubicBezTo>
                      <a:cubicBezTo>
                        <a:pt x="1338" y="108"/>
                        <a:pt x="1056" y="1"/>
                        <a:pt x="775" y="1"/>
                      </a:cubicBez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29"/>
                <p:cNvSpPr/>
                <p:nvPr/>
              </p:nvSpPr>
              <p:spPr>
                <a:xfrm>
                  <a:off x="7534248" y="1816984"/>
                  <a:ext cx="321517" cy="302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4" h="1868" extrusionOk="0">
                      <a:moveTo>
                        <a:pt x="429" y="1"/>
                      </a:moveTo>
                      <a:cubicBezTo>
                        <a:pt x="395" y="24"/>
                        <a:pt x="374" y="56"/>
                        <a:pt x="340" y="90"/>
                      </a:cubicBezTo>
                      <a:cubicBezTo>
                        <a:pt x="1" y="526"/>
                        <a:pt x="35" y="1152"/>
                        <a:pt x="429" y="1547"/>
                      </a:cubicBezTo>
                      <a:cubicBezTo>
                        <a:pt x="642" y="1760"/>
                        <a:pt x="925" y="1867"/>
                        <a:pt x="1208" y="1867"/>
                      </a:cubicBezTo>
                      <a:cubicBezTo>
                        <a:pt x="1449" y="1867"/>
                        <a:pt x="1689" y="1790"/>
                        <a:pt x="1886" y="1634"/>
                      </a:cubicBezTo>
                      <a:cubicBezTo>
                        <a:pt x="1918" y="1602"/>
                        <a:pt x="1952" y="1578"/>
                        <a:pt x="1984" y="1547"/>
                      </a:cubicBezTo>
                      <a:lnTo>
                        <a:pt x="1962" y="1350"/>
                      </a:lnTo>
                      <a:lnTo>
                        <a:pt x="627" y="11"/>
                      </a:lnTo>
                      <a:lnTo>
                        <a:pt x="429" y="1"/>
                      </a:lnTo>
                      <a:close/>
                    </a:path>
                  </a:pathLst>
                </a:custGeom>
                <a:solidFill>
                  <a:srgbClr val="CACFD3">
                    <a:alpha val="45000"/>
                  </a:srgbClr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7603770" y="1816984"/>
                  <a:ext cx="251996" cy="2506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5" h="1547" extrusionOk="0">
                      <a:moveTo>
                        <a:pt x="0" y="1"/>
                      </a:moveTo>
                      <a:lnTo>
                        <a:pt x="11" y="187"/>
                      </a:lnTo>
                      <a:lnTo>
                        <a:pt x="1357" y="1536"/>
                      </a:lnTo>
                      <a:lnTo>
                        <a:pt x="1555" y="1547"/>
                      </a:lnTo>
                      <a:lnTo>
                        <a:pt x="1533" y="1350"/>
                      </a:lnTo>
                      <a:lnTo>
                        <a:pt x="198" y="1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  <a:effectLst>
                  <a:outerShdw blurRad="57150" dist="19050" dir="5400000" algn="bl" rotWithShape="0">
                    <a:schemeClr val="dk1">
                      <a:alpha val="5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4" name="Google Shape;364;p29"/>
            <p:cNvGrpSpPr/>
            <p:nvPr/>
          </p:nvGrpSpPr>
          <p:grpSpPr>
            <a:xfrm>
              <a:off x="5949080" y="2781935"/>
              <a:ext cx="1877757" cy="1876345"/>
              <a:chOff x="1886561" y="888850"/>
              <a:chExt cx="1620992" cy="1619773"/>
            </a:xfrm>
          </p:grpSpPr>
          <p:sp>
            <p:nvSpPr>
              <p:cNvPr id="365" name="Google Shape;365;p29"/>
              <p:cNvSpPr/>
              <p:nvPr/>
            </p:nvSpPr>
            <p:spPr>
              <a:xfrm>
                <a:off x="1886561" y="888850"/>
                <a:ext cx="1620992" cy="1619773"/>
              </a:xfrm>
              <a:custGeom>
                <a:avLst/>
                <a:gdLst/>
                <a:ahLst/>
                <a:cxnLst/>
                <a:rect l="l" t="t" r="r" b="b"/>
                <a:pathLst>
                  <a:path w="10638" h="10630" extrusionOk="0">
                    <a:moveTo>
                      <a:pt x="2059" y="0"/>
                    </a:moveTo>
                    <a:cubicBezTo>
                      <a:pt x="921" y="0"/>
                      <a:pt x="0" y="921"/>
                      <a:pt x="0" y="2049"/>
                    </a:cubicBezTo>
                    <a:lnTo>
                      <a:pt x="0" y="8578"/>
                    </a:lnTo>
                    <a:cubicBezTo>
                      <a:pt x="0" y="9709"/>
                      <a:pt x="921" y="10629"/>
                      <a:pt x="2059" y="10629"/>
                    </a:cubicBezTo>
                    <a:lnTo>
                      <a:pt x="8578" y="10629"/>
                    </a:lnTo>
                    <a:cubicBezTo>
                      <a:pt x="9717" y="10629"/>
                      <a:pt x="10637" y="9709"/>
                      <a:pt x="10637" y="8578"/>
                    </a:cubicBezTo>
                    <a:lnTo>
                      <a:pt x="10637" y="2049"/>
                    </a:lnTo>
                    <a:cubicBezTo>
                      <a:pt x="10637" y="921"/>
                      <a:pt x="9717" y="0"/>
                      <a:pt x="85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9"/>
              <p:cNvSpPr/>
              <p:nvPr/>
            </p:nvSpPr>
            <p:spPr>
              <a:xfrm>
                <a:off x="2051582" y="1053871"/>
                <a:ext cx="1290790" cy="1290790"/>
              </a:xfrm>
              <a:custGeom>
                <a:avLst/>
                <a:gdLst/>
                <a:ahLst/>
                <a:cxnLst/>
                <a:rect l="l" t="t" r="r" b="b"/>
                <a:pathLst>
                  <a:path w="8471" h="8471" extrusionOk="0">
                    <a:moveTo>
                      <a:pt x="976" y="1"/>
                    </a:moveTo>
                    <a:cubicBezTo>
                      <a:pt x="440" y="1"/>
                      <a:pt x="1" y="429"/>
                      <a:pt x="1" y="966"/>
                    </a:cubicBezTo>
                    <a:lnTo>
                      <a:pt x="1" y="7495"/>
                    </a:lnTo>
                    <a:cubicBezTo>
                      <a:pt x="1" y="8034"/>
                      <a:pt x="440" y="8471"/>
                      <a:pt x="976" y="8471"/>
                    </a:cubicBezTo>
                    <a:lnTo>
                      <a:pt x="7495" y="8471"/>
                    </a:lnTo>
                    <a:cubicBezTo>
                      <a:pt x="8042" y="8471"/>
                      <a:pt x="8471" y="8034"/>
                      <a:pt x="8471" y="7495"/>
                    </a:cubicBezTo>
                    <a:lnTo>
                      <a:pt x="8471" y="966"/>
                    </a:lnTo>
                    <a:cubicBezTo>
                      <a:pt x="8471" y="429"/>
                      <a:pt x="8042" y="1"/>
                      <a:pt x="74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9"/>
              <p:cNvSpPr/>
              <p:nvPr/>
            </p:nvSpPr>
            <p:spPr>
              <a:xfrm>
                <a:off x="2176985" y="1179275"/>
                <a:ext cx="1039976" cy="868552"/>
              </a:xfrm>
              <a:custGeom>
                <a:avLst/>
                <a:gdLst/>
                <a:ahLst/>
                <a:cxnLst/>
                <a:rect l="l" t="t" r="r" b="b"/>
                <a:pathLst>
                  <a:path w="6825" h="5700" extrusionOk="0">
                    <a:moveTo>
                      <a:pt x="790" y="1"/>
                    </a:moveTo>
                    <a:cubicBezTo>
                      <a:pt x="351" y="1"/>
                      <a:pt x="1" y="295"/>
                      <a:pt x="1" y="658"/>
                    </a:cubicBezTo>
                    <a:lnTo>
                      <a:pt x="1" y="5052"/>
                    </a:lnTo>
                    <a:cubicBezTo>
                      <a:pt x="1" y="5413"/>
                      <a:pt x="351" y="5699"/>
                      <a:pt x="790" y="5699"/>
                    </a:cubicBezTo>
                    <a:lnTo>
                      <a:pt x="6036" y="5699"/>
                    </a:lnTo>
                    <a:cubicBezTo>
                      <a:pt x="6475" y="5699"/>
                      <a:pt x="6825" y="5413"/>
                      <a:pt x="6825" y="5052"/>
                    </a:cubicBezTo>
                    <a:lnTo>
                      <a:pt x="6825" y="658"/>
                    </a:lnTo>
                    <a:cubicBezTo>
                      <a:pt x="6825" y="295"/>
                      <a:pt x="6475" y="1"/>
                      <a:pt x="6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9"/>
              <p:cNvSpPr/>
              <p:nvPr/>
            </p:nvSpPr>
            <p:spPr>
              <a:xfrm>
                <a:off x="2272066" y="2104033"/>
                <a:ext cx="177215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164" extrusionOk="0">
                    <a:moveTo>
                      <a:pt x="581" y="1"/>
                    </a:moveTo>
                    <a:cubicBezTo>
                      <a:pt x="263" y="1"/>
                      <a:pt x="0" y="253"/>
                      <a:pt x="0" y="582"/>
                    </a:cubicBezTo>
                    <a:cubicBezTo>
                      <a:pt x="0" y="900"/>
                      <a:pt x="263" y="1163"/>
                      <a:pt x="581" y="1163"/>
                    </a:cubicBezTo>
                    <a:cubicBezTo>
                      <a:pt x="910" y="1163"/>
                      <a:pt x="1162" y="900"/>
                      <a:pt x="1162" y="582"/>
                    </a:cubicBezTo>
                    <a:cubicBezTo>
                      <a:pt x="1162" y="253"/>
                      <a:pt x="910" y="1"/>
                      <a:pt x="5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9"/>
              <p:cNvSpPr/>
              <p:nvPr/>
            </p:nvSpPr>
            <p:spPr>
              <a:xfrm>
                <a:off x="2579251" y="2104033"/>
                <a:ext cx="223843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64" extrusionOk="0">
                    <a:moveTo>
                      <a:pt x="385" y="1"/>
                    </a:moveTo>
                    <a:cubicBezTo>
                      <a:pt x="175" y="1"/>
                      <a:pt x="1" y="177"/>
                      <a:pt x="1" y="385"/>
                    </a:cubicBezTo>
                    <a:lnTo>
                      <a:pt x="1" y="779"/>
                    </a:lnTo>
                    <a:cubicBezTo>
                      <a:pt x="1" y="987"/>
                      <a:pt x="175" y="1163"/>
                      <a:pt x="385" y="1163"/>
                    </a:cubicBezTo>
                    <a:lnTo>
                      <a:pt x="1468" y="1163"/>
                    </a:lnTo>
                    <a:lnTo>
                      <a:pt x="1468" y="1"/>
                    </a:lnTo>
                    <a:close/>
                  </a:path>
                </a:pathLst>
              </a:custGeom>
              <a:solidFill>
                <a:srgbClr val="E2E2E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9"/>
              <p:cNvSpPr/>
              <p:nvPr/>
            </p:nvSpPr>
            <p:spPr>
              <a:xfrm>
                <a:off x="2831430" y="2104033"/>
                <a:ext cx="223690" cy="177367"/>
              </a:xfrm>
              <a:custGeom>
                <a:avLst/>
                <a:gdLst/>
                <a:ahLst/>
                <a:cxnLst/>
                <a:rect l="l" t="t" r="r" b="b"/>
                <a:pathLst>
                  <a:path w="1468" h="1164" extrusionOk="0">
                    <a:moveTo>
                      <a:pt x="0" y="1"/>
                    </a:moveTo>
                    <a:lnTo>
                      <a:pt x="0" y="1163"/>
                    </a:lnTo>
                    <a:lnTo>
                      <a:pt x="1083" y="1163"/>
                    </a:lnTo>
                    <a:cubicBezTo>
                      <a:pt x="1304" y="1163"/>
                      <a:pt x="1467" y="987"/>
                      <a:pt x="1467" y="779"/>
                    </a:cubicBezTo>
                    <a:lnTo>
                      <a:pt x="1467" y="385"/>
                    </a:lnTo>
                    <a:cubicBezTo>
                      <a:pt x="1467" y="177"/>
                      <a:pt x="1304" y="1"/>
                      <a:pt x="10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9"/>
              <p:cNvSpPr/>
              <p:nvPr/>
            </p:nvSpPr>
            <p:spPr>
              <a:xfrm>
                <a:off x="2345358" y="2147764"/>
                <a:ext cx="30171" cy="90360"/>
              </a:xfrm>
              <a:custGeom>
                <a:avLst/>
                <a:gdLst/>
                <a:ahLst/>
                <a:cxnLst/>
                <a:rect l="l" t="t" r="r" b="b"/>
                <a:pathLst>
                  <a:path w="198" h="593" extrusionOk="0">
                    <a:moveTo>
                      <a:pt x="0" y="1"/>
                    </a:moveTo>
                    <a:lnTo>
                      <a:pt x="0" y="592"/>
                    </a:lnTo>
                    <a:lnTo>
                      <a:pt x="197" y="592"/>
                    </a:lnTo>
                    <a:lnTo>
                      <a:pt x="1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9"/>
              <p:cNvSpPr/>
              <p:nvPr/>
            </p:nvSpPr>
            <p:spPr>
              <a:xfrm>
                <a:off x="2631058" y="2124146"/>
                <a:ext cx="118702" cy="137140"/>
              </a:xfrm>
              <a:custGeom>
                <a:avLst/>
                <a:gdLst/>
                <a:ahLst/>
                <a:cxnLst/>
                <a:rect l="l" t="t" r="r" b="b"/>
                <a:pathLst>
                  <a:path w="779" h="900" extrusionOk="0">
                    <a:moveTo>
                      <a:pt x="779" y="0"/>
                    </a:moveTo>
                    <a:lnTo>
                      <a:pt x="0" y="450"/>
                    </a:lnTo>
                    <a:lnTo>
                      <a:pt x="779" y="900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9"/>
              <p:cNvSpPr/>
              <p:nvPr/>
            </p:nvSpPr>
            <p:spPr>
              <a:xfrm>
                <a:off x="2333625" y="1448215"/>
                <a:ext cx="701394" cy="342240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2246" extrusionOk="0">
                    <a:moveTo>
                      <a:pt x="1579" y="0"/>
                    </a:moveTo>
                    <a:cubicBezTo>
                      <a:pt x="1547" y="0"/>
                      <a:pt x="1513" y="21"/>
                      <a:pt x="1503" y="55"/>
                    </a:cubicBezTo>
                    <a:lnTo>
                      <a:pt x="1098" y="1423"/>
                    </a:lnTo>
                    <a:lnTo>
                      <a:pt x="1" y="1423"/>
                    </a:lnTo>
                    <a:lnTo>
                      <a:pt x="1" y="1578"/>
                    </a:lnTo>
                    <a:lnTo>
                      <a:pt x="1153" y="1578"/>
                    </a:lnTo>
                    <a:cubicBezTo>
                      <a:pt x="1195" y="1578"/>
                      <a:pt x="1229" y="1554"/>
                      <a:pt x="1229" y="1523"/>
                    </a:cubicBezTo>
                    <a:lnTo>
                      <a:pt x="1568" y="416"/>
                    </a:lnTo>
                    <a:lnTo>
                      <a:pt x="1918" y="2180"/>
                    </a:lnTo>
                    <a:cubicBezTo>
                      <a:pt x="1931" y="2212"/>
                      <a:pt x="1963" y="2246"/>
                      <a:pt x="1997" y="2246"/>
                    </a:cubicBezTo>
                    <a:cubicBezTo>
                      <a:pt x="2039" y="2246"/>
                      <a:pt x="2073" y="2212"/>
                      <a:pt x="2084" y="2180"/>
                    </a:cubicBezTo>
                    <a:lnTo>
                      <a:pt x="2347" y="1007"/>
                    </a:lnTo>
                    <a:lnTo>
                      <a:pt x="2478" y="1523"/>
                    </a:lnTo>
                    <a:cubicBezTo>
                      <a:pt x="2489" y="1554"/>
                      <a:pt x="2523" y="1578"/>
                      <a:pt x="2554" y="1578"/>
                    </a:cubicBezTo>
                    <a:lnTo>
                      <a:pt x="4603" y="1578"/>
                    </a:lnTo>
                    <a:lnTo>
                      <a:pt x="4603" y="1423"/>
                    </a:lnTo>
                    <a:lnTo>
                      <a:pt x="2620" y="1423"/>
                    </a:lnTo>
                    <a:lnTo>
                      <a:pt x="2423" y="634"/>
                    </a:lnTo>
                    <a:cubicBezTo>
                      <a:pt x="2412" y="602"/>
                      <a:pt x="2378" y="581"/>
                      <a:pt x="2347" y="581"/>
                    </a:cubicBezTo>
                    <a:cubicBezTo>
                      <a:pt x="2302" y="581"/>
                      <a:pt x="2270" y="602"/>
                      <a:pt x="2270" y="634"/>
                    </a:cubicBezTo>
                    <a:lnTo>
                      <a:pt x="2007" y="1775"/>
                    </a:lnTo>
                    <a:lnTo>
                      <a:pt x="1655" y="66"/>
                    </a:lnTo>
                    <a:cubicBezTo>
                      <a:pt x="1645" y="32"/>
                      <a:pt x="1624" y="0"/>
                      <a:pt x="15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9"/>
              <p:cNvSpPr/>
              <p:nvPr/>
            </p:nvSpPr>
            <p:spPr>
              <a:xfrm>
                <a:off x="2093332" y="1322811"/>
                <a:ext cx="56989" cy="902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592" extrusionOk="0">
                    <a:moveTo>
                      <a:pt x="0" y="0"/>
                    </a:moveTo>
                    <a:lnTo>
                      <a:pt x="0" y="592"/>
                    </a:lnTo>
                    <a:lnTo>
                      <a:pt x="374" y="59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9"/>
              <p:cNvSpPr/>
              <p:nvPr/>
            </p:nvSpPr>
            <p:spPr>
              <a:xfrm>
                <a:off x="2093332" y="1473052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2"/>
                    </a:lnTo>
                    <a:lnTo>
                      <a:pt x="374" y="602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9"/>
              <p:cNvSpPr/>
              <p:nvPr/>
            </p:nvSpPr>
            <p:spPr>
              <a:xfrm>
                <a:off x="2093332" y="1623293"/>
                <a:ext cx="56989" cy="91884"/>
              </a:xfrm>
              <a:custGeom>
                <a:avLst/>
                <a:gdLst/>
                <a:ahLst/>
                <a:cxnLst/>
                <a:rect l="l" t="t" r="r" b="b"/>
                <a:pathLst>
                  <a:path w="374" h="603" extrusionOk="0">
                    <a:moveTo>
                      <a:pt x="0" y="0"/>
                    </a:moveTo>
                    <a:lnTo>
                      <a:pt x="0" y="603"/>
                    </a:lnTo>
                    <a:lnTo>
                      <a:pt x="374" y="603"/>
                    </a:lnTo>
                    <a:lnTo>
                      <a:pt x="3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9"/>
              <p:cNvSpPr/>
              <p:nvPr/>
            </p:nvSpPr>
            <p:spPr>
              <a:xfrm>
                <a:off x="2883084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0" y="1"/>
                    </a:moveTo>
                    <a:lnTo>
                      <a:pt x="0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9"/>
              <p:cNvSpPr/>
              <p:nvPr/>
            </p:nvSpPr>
            <p:spPr>
              <a:xfrm>
                <a:off x="2749605" y="1843626"/>
                <a:ext cx="198853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5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5" y="800"/>
                    </a:lnTo>
                    <a:lnTo>
                      <a:pt x="1074" y="406"/>
                    </a:lnTo>
                    <a:lnTo>
                      <a:pt x="1305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9"/>
              <p:cNvSpPr/>
              <p:nvPr/>
            </p:nvSpPr>
            <p:spPr>
              <a:xfrm>
                <a:off x="2500779" y="1877300"/>
                <a:ext cx="183615" cy="5500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61" extrusionOk="0">
                    <a:moveTo>
                      <a:pt x="1" y="1"/>
                    </a:moveTo>
                    <a:lnTo>
                      <a:pt x="1" y="361"/>
                    </a:lnTo>
                    <a:lnTo>
                      <a:pt x="1205" y="361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9"/>
              <p:cNvSpPr/>
              <p:nvPr/>
            </p:nvSpPr>
            <p:spPr>
              <a:xfrm>
                <a:off x="2367300" y="1843626"/>
                <a:ext cx="198548" cy="122054"/>
              </a:xfrm>
              <a:custGeom>
                <a:avLst/>
                <a:gdLst/>
                <a:ahLst/>
                <a:cxnLst/>
                <a:rect l="l" t="t" r="r" b="b"/>
                <a:pathLst>
                  <a:path w="1303" h="801" extrusionOk="0">
                    <a:moveTo>
                      <a:pt x="1292" y="1"/>
                    </a:moveTo>
                    <a:lnTo>
                      <a:pt x="658" y="253"/>
                    </a:lnTo>
                    <a:cubicBezTo>
                      <a:pt x="437" y="308"/>
                      <a:pt x="219" y="353"/>
                      <a:pt x="1" y="406"/>
                    </a:cubicBezTo>
                    <a:cubicBezTo>
                      <a:pt x="219" y="450"/>
                      <a:pt x="437" y="506"/>
                      <a:pt x="658" y="550"/>
                    </a:cubicBezTo>
                    <a:lnTo>
                      <a:pt x="1292" y="800"/>
                    </a:lnTo>
                    <a:lnTo>
                      <a:pt x="1303" y="800"/>
                    </a:lnTo>
                    <a:lnTo>
                      <a:pt x="1074" y="406"/>
                    </a:lnTo>
                    <a:lnTo>
                      <a:pt x="1303" y="11"/>
                    </a:lnTo>
                    <a:lnTo>
                      <a:pt x="12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9"/>
              <p:cNvSpPr/>
              <p:nvPr/>
            </p:nvSpPr>
            <p:spPr>
              <a:xfrm>
                <a:off x="2272066" y="1232606"/>
                <a:ext cx="26971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7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76" y="405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9"/>
              <p:cNvSpPr/>
              <p:nvPr/>
            </p:nvSpPr>
            <p:spPr>
              <a:xfrm>
                <a:off x="2308788" y="1232606"/>
                <a:ext cx="26666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75" h="406" extrusionOk="0">
                    <a:moveTo>
                      <a:pt x="1" y="0"/>
                    </a:moveTo>
                    <a:lnTo>
                      <a:pt x="1" y="405"/>
                    </a:lnTo>
                    <a:lnTo>
                      <a:pt x="175" y="405"/>
                    </a:lnTo>
                    <a:lnTo>
                      <a:pt x="1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9"/>
              <p:cNvSpPr/>
              <p:nvPr/>
            </p:nvSpPr>
            <p:spPr>
              <a:xfrm>
                <a:off x="2347339" y="1232606"/>
                <a:ext cx="24990" cy="61865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06" extrusionOk="0">
                    <a:moveTo>
                      <a:pt x="0" y="0"/>
                    </a:moveTo>
                    <a:lnTo>
                      <a:pt x="0" y="405"/>
                    </a:lnTo>
                    <a:lnTo>
                      <a:pt x="163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9"/>
              <p:cNvSpPr/>
              <p:nvPr/>
            </p:nvSpPr>
            <p:spPr>
              <a:xfrm>
                <a:off x="2829754" y="1284261"/>
                <a:ext cx="303841" cy="257366"/>
              </a:xfrm>
              <a:custGeom>
                <a:avLst/>
                <a:gdLst/>
                <a:ahLst/>
                <a:cxnLst/>
                <a:rect l="l" t="t" r="r" b="b"/>
                <a:pathLst>
                  <a:path w="1994" h="1689" extrusionOk="0">
                    <a:moveTo>
                      <a:pt x="558" y="1"/>
                    </a:moveTo>
                    <a:cubicBezTo>
                      <a:pt x="253" y="1"/>
                      <a:pt x="1" y="253"/>
                      <a:pt x="1" y="561"/>
                    </a:cubicBezTo>
                    <a:cubicBezTo>
                      <a:pt x="1" y="1118"/>
                      <a:pt x="997" y="1689"/>
                      <a:pt x="997" y="1689"/>
                    </a:cubicBezTo>
                    <a:cubicBezTo>
                      <a:pt x="997" y="1689"/>
                      <a:pt x="1994" y="1108"/>
                      <a:pt x="1994" y="561"/>
                    </a:cubicBezTo>
                    <a:cubicBezTo>
                      <a:pt x="1994" y="253"/>
                      <a:pt x="1752" y="1"/>
                      <a:pt x="1436" y="1"/>
                    </a:cubicBezTo>
                    <a:cubicBezTo>
                      <a:pt x="1260" y="1"/>
                      <a:pt x="1108" y="90"/>
                      <a:pt x="997" y="222"/>
                    </a:cubicBezTo>
                    <a:cubicBezTo>
                      <a:pt x="897" y="90"/>
                      <a:pt x="734" y="1"/>
                      <a:pt x="5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DCEA9-2E7D-73AA-0702-3D101459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14293-8A3F-2D93-5E0A-3D8346A7B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600" y="1488291"/>
            <a:ext cx="3449400" cy="1300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real-time hardware for live ECG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advanced metrics like HRV (Heart Rate Variability).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A781F22-77D7-AF99-2D82-8F7588B4B2FD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50547" y="1488291"/>
            <a:ext cx="3449400" cy="13008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simulated, filtered, and analyzed ECG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calculated the average heart rate and visualized results.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85251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B41B-5220-2B98-5668-8BB22541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10 references For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BB7CA-56B8-2E87-B7AE-476E9CE2B9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5693" y="1416447"/>
            <a:ext cx="4347208" cy="3282028"/>
          </a:xfrm>
        </p:spPr>
        <p:txBody>
          <a:bodyPr/>
          <a:lstStyle/>
          <a:p>
            <a:pPr marL="152400" indent="0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6-A Wavelet-Based ECG Delineator</a:t>
            </a:r>
            <a:b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Link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7-Robust Signal Detection in Multichannel ECGs</a:t>
            </a:r>
            <a:b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152400" indent="0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8-Using Wavelet Transforms for ECG Characterization</a:t>
            </a:r>
            <a:b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Link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9-A Comparison of Noise Sensitivity of QRS Detection Algorithms</a:t>
            </a:r>
            <a:b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/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10-A Review on ECG Signal Denoising Techniques</a:t>
            </a:r>
            <a:b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Link</a:t>
            </a: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F23C5DB-B854-8DF6-9ACF-37E65F9E4EDF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368483" y="1416447"/>
            <a:ext cx="434721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1-A Real-Time QRS Detection Algorithm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Link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2-PhysioBank, PhysioToolkit, and PhysioNet: Components of a New Research Resource for Complex Physiologic Signals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Link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3-Open Source ECG Analysis Software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Link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4-Signal Processing Methods for Heart Rate Variability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NeuroKit2: A Python Toolbox for Physiological Signal Processing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Link</a:t>
            </a: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1933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>
          <a:extLst>
            <a:ext uri="{FF2B5EF4-FFF2-40B4-BE49-F238E27FC236}">
              <a16:creationId xmlns:a16="http://schemas.microsoft.com/office/drawing/2014/main" id="{E056E34D-1FF8-FB8F-80B3-B5D14BEF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4">
            <a:extLst>
              <a:ext uri="{FF2B5EF4-FFF2-40B4-BE49-F238E27FC236}">
                <a16:creationId xmlns:a16="http://schemas.microsoft.com/office/drawing/2014/main" id="{C0FF5CB3-718A-3F08-511D-044FF796F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04880" y="1824998"/>
            <a:ext cx="6534240" cy="14935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44059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4921D-7F4E-E815-126D-31389752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5761A3-5162-6D2A-A7F6-A1C5C68D7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048" y="2100344"/>
            <a:ext cx="3449400" cy="1300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ECG signals.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and analyze the signals to extract the heart rate.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A84480-6CA9-4D57-6894-A944C350B0D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59552" y="2089182"/>
            <a:ext cx="3449400" cy="13008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ECG (Electrocardiogram) measures the electrical activity of the heart.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diagnosing heart conditions.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0FF9E1A-81CA-FD63-B14E-2E17E7A2E51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884096" y="1337470"/>
            <a:ext cx="3449400" cy="849978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ECG?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EBDF7F1-92E0-D395-B636-DB95A2D1E19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5156670" y="1337470"/>
            <a:ext cx="3449400" cy="913972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eart-ecg-ekg – ECG Weekly">
            <a:extLst>
              <a:ext uri="{FF2B5EF4-FFF2-40B4-BE49-F238E27FC236}">
                <a16:creationId xmlns:a16="http://schemas.microsoft.com/office/drawing/2014/main" id="{994F439B-C648-1B4F-D2CD-F988FB8BA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707" y="3543300"/>
            <a:ext cx="2996293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49712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2827-11CE-D1F0-55FA-48D8FADB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DE65B5-CB4B-184F-08AD-E97D7F3B6374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33427" y="1716724"/>
            <a:ext cx="4282264" cy="27181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NeuroKit2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ECG simulation and R-peak detection.</a:t>
            </a:r>
          </a:p>
          <a:p>
            <a:pPr>
              <a:buFont typeface="+mj-lt"/>
              <a:buAutoNum type="arabicPeriod"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signal filtering (Butterworth filter).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numerical calculations.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3946D-4B98-2ED8-3D69-CAB4019A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39835"/>
            <a:ext cx="4432486" cy="150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6434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F1250-7EF8-7295-3000-858B67C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Simulation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81F9DDE-B1E9-4D6B-3BDB-56518A0BA668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68985" y="997407"/>
            <a:ext cx="3449400" cy="1241125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a 10-second ECG signal at 500 Hz sampling rate.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881BCF-8E20-CFDB-535D-02906239F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85" y="2238532"/>
            <a:ext cx="4403015" cy="26519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E302CF-6D7A-4FD5-A7E3-4D1AB24B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671" y="2216748"/>
            <a:ext cx="4403015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7194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FC9A-5696-1831-1C5E-8F1FC7325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Filtering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D752132-6343-F054-DF96-914AEC94357C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3793" y="731375"/>
            <a:ext cx="3449400" cy="1241864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a Butterworth filter to remove noise (0.5-50 Hz).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E10537-27C1-4576-BCCA-4FA3C5FF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3" y="1676467"/>
            <a:ext cx="4778653" cy="33657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0A1426-4D64-2F93-CE4B-D81540C30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446" y="1889687"/>
            <a:ext cx="4177761" cy="31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16900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3D295-7C54-FD6D-009B-ED022A88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R-Peak Detection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94DA04-CA14-4252-E6F7-0564EBFB0C1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9534" y="868626"/>
            <a:ext cx="3449400" cy="1300800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R-peaks in the filtered signal and calculate heart rate.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E41FE9-B52D-33A0-BB9E-FF84382A5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34" y="1848970"/>
            <a:ext cx="4869325" cy="3210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ABD08E-92BC-7F9B-3AF0-1BB9AFE80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859" y="1848970"/>
            <a:ext cx="4155141" cy="321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497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D791-AAB1-7BF7-4966-7F683D7D6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Rate Results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1E5D5E4-40FA-D513-EC6A-80848D48597F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11358" y="733702"/>
            <a:ext cx="4817842" cy="1032858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average heart rate.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CEA1A5-0EAB-858E-CE15-9A7619855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54" y="1766560"/>
            <a:ext cx="5298930" cy="9602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2F3F9D-F3B4-CACE-D08C-D596573FA2E1}"/>
              </a:ext>
            </a:extLst>
          </p:cNvPr>
          <p:cNvSpPr txBox="1"/>
          <p:nvPr/>
        </p:nvSpPr>
        <p:spPr>
          <a:xfrm>
            <a:off x="433479" y="3137044"/>
            <a:ext cx="4983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15A9745-E198-39E0-8D64-B95F66D39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129" y="2956255"/>
            <a:ext cx="4557155" cy="8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83289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BA6DD-422F-436E-A61E-1934EA91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720" y="453228"/>
            <a:ext cx="7704000" cy="5727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79C533C-D8A7-5E55-58C5-94ADBC16EDE0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17890" y="1451692"/>
            <a:ext cx="3583402" cy="257166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Difficulties Faced: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appropriate filter parameters for noise removal.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Validating results without access to real ECG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processing RR intervals.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D205028F-10EB-3232-ACE0-3A7672D2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022" y="1513247"/>
            <a:ext cx="455445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Solutions: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Adjusted filter parameters (0.5-50 Hz).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Used NeuroKit2’s built-in functions for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15ABB1-73EF-9C04-5631-036F211B5C25}"/>
              </a:ext>
            </a:extLst>
          </p:cNvPr>
          <p:cNvSpPr txBox="1"/>
          <p:nvPr/>
        </p:nvSpPr>
        <p:spPr>
          <a:xfrm>
            <a:off x="2191294" y="2151706"/>
            <a:ext cx="49834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50470-AFBA-76A7-1169-99B53FA3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114" y="2857398"/>
            <a:ext cx="2834886" cy="233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5325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59CF7-9C36-915E-6DBE-9AF8D995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D07A870-BF5B-01D6-0766-F0D18C6E9E13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504463" y="1253159"/>
            <a:ext cx="4067537" cy="2378314"/>
          </a:xfrm>
        </p:spPr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Real-World Applications: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patient monitoring in hospitals.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wearable ECG devices.</a:t>
            </a:r>
          </a:p>
          <a:p>
            <a:pPr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Biomedical research for advanced signal processing.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Page 4 | Heart Ekg Stock Photos, Images ...">
            <a:extLst>
              <a:ext uri="{FF2B5EF4-FFF2-40B4-BE49-F238E27FC236}">
                <a16:creationId xmlns:a16="http://schemas.microsoft.com/office/drawing/2014/main" id="{38E055EE-3340-CC36-F3A3-D493F6666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612" y="3046745"/>
            <a:ext cx="3269388" cy="2096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74116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lood Pressure Disease by Slidesgo">
  <a:themeElements>
    <a:clrScheme name="Simple Light">
      <a:dk1>
        <a:srgbClr val="40566D"/>
      </a:dk1>
      <a:lt1>
        <a:srgbClr val="C73131"/>
      </a:lt1>
      <a:dk2>
        <a:srgbClr val="EDEDED"/>
      </a:dk2>
      <a:lt2>
        <a:srgbClr val="CACFD3"/>
      </a:lt2>
      <a:accent1>
        <a:srgbClr val="F3D4A8"/>
      </a:accent1>
      <a:accent2>
        <a:srgbClr val="4F9EC9"/>
      </a:accent2>
      <a:accent3>
        <a:srgbClr val="93D3EE"/>
      </a:accent3>
      <a:accent4>
        <a:srgbClr val="FFFFFF"/>
      </a:accent4>
      <a:accent5>
        <a:srgbClr val="FFFFFF"/>
      </a:accent5>
      <a:accent6>
        <a:srgbClr val="FFFFFF"/>
      </a:accent6>
      <a:hlink>
        <a:srgbClr val="40566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391</Words>
  <Application>Microsoft Office PowerPoint</Application>
  <PresentationFormat>On-screen Show (16:9)</PresentationFormat>
  <Paragraphs>61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Times New Roman</vt:lpstr>
      <vt:lpstr>Raleway Black</vt:lpstr>
      <vt:lpstr>Bebas Neue</vt:lpstr>
      <vt:lpstr>Barlow</vt:lpstr>
      <vt:lpstr>Blood Pressure Disease by Slidesgo</vt:lpstr>
      <vt:lpstr>Real-Time ECG Signal Simulation and Analysis</vt:lpstr>
      <vt:lpstr>Introduction </vt:lpstr>
      <vt:lpstr>Tools and Libraries </vt:lpstr>
      <vt:lpstr>Signal Simulation </vt:lpstr>
      <vt:lpstr>Signal Filtering </vt:lpstr>
      <vt:lpstr>R-Peak Detection </vt:lpstr>
      <vt:lpstr>Heart Rate Results </vt:lpstr>
      <vt:lpstr>Challenges </vt:lpstr>
      <vt:lpstr>Applications </vt:lpstr>
      <vt:lpstr>Conclusion </vt:lpstr>
      <vt:lpstr>10 references For Comparison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Youssef Essam</cp:lastModifiedBy>
  <cp:revision>4</cp:revision>
  <dcterms:modified xsi:type="dcterms:W3CDTF">2025-05-12T16:12:34Z</dcterms:modified>
</cp:coreProperties>
</file>