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5113000" cy="21374100"/>
  <p:notesSz cx="6858000" cy="9144000"/>
  <p:embeddedFontLst>
    <p:embeddedFont>
      <p:font typeface="Roboto Condensed Bold" panose="020B0604020202020204" charset="0"/>
      <p:regular r:id="rId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50" d="100"/>
          <a:sy n="50" d="100"/>
        </p:scale>
        <p:origin x="1445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font" Target="fonts/font1.fntdata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4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005990" y="8773586"/>
            <a:ext cx="11939220" cy="5946182"/>
          </a:xfrm>
          <a:custGeom>
            <a:avLst/>
            <a:gdLst/>
            <a:ahLst/>
            <a:cxnLst/>
            <a:rect l="l" t="t" r="r" b="b"/>
            <a:pathLst>
              <a:path w="9569861" h="11285467">
                <a:moveTo>
                  <a:pt x="0" y="0"/>
                </a:moveTo>
                <a:lnTo>
                  <a:pt x="9569861" y="0"/>
                </a:lnTo>
                <a:lnTo>
                  <a:pt x="9569861" y="11285466"/>
                </a:lnTo>
                <a:lnTo>
                  <a:pt x="0" y="112854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8" r="-1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856233" y="17841557"/>
            <a:ext cx="13407533" cy="3688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88"/>
              </a:lnSpc>
            </a:pPr>
            <a:r>
              <a:rPr lang="en-US" sz="2206" b="1">
                <a:solidFill>
                  <a:srgbClr val="000000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66F5034-AF43-CE54-68BB-C93D9776F3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"/>
            <a:ext cx="3743325" cy="12192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98F933B-7E65-6AB4-7363-BE741847A431}"/>
              </a:ext>
            </a:extLst>
          </p:cNvPr>
          <p:cNvSpPr txBox="1"/>
          <p:nvPr/>
        </p:nvSpPr>
        <p:spPr>
          <a:xfrm>
            <a:off x="546100" y="3669904"/>
            <a:ext cx="132143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Abstract: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focuses on simulating, processing, and analyzing ECG signals to extract heart rate using Python libraries such as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NeuroKit2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Scipy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 A 10-second ECG signal was simulated, filtered to remove noise, and processed to detect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R-peak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s, achieving an average heart rate of 72 bpm. Challenges like filter optimization and validation without real datasets were addressed effectively. The project demonstrates potential applications in real-time patient monitoring, wearable devices, and biomedical research, with future plans to integrate real-time hardware and analyze advanced metrics like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HRV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DBF184-4926-A82C-C1AF-4DAD4F623087}"/>
              </a:ext>
            </a:extLst>
          </p:cNvPr>
          <p:cNvSpPr txBox="1"/>
          <p:nvPr/>
        </p:nvSpPr>
        <p:spPr>
          <a:xfrm>
            <a:off x="3136900" y="1248187"/>
            <a:ext cx="9677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Real-Time ECG Signal Simulation and Analysis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A57891-19F1-A301-4832-95D6A22D0FF6}"/>
              </a:ext>
            </a:extLst>
          </p:cNvPr>
          <p:cNvSpPr txBox="1"/>
          <p:nvPr/>
        </p:nvSpPr>
        <p:spPr>
          <a:xfrm>
            <a:off x="317500" y="1980390"/>
            <a:ext cx="105156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38150" indent="-28575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Course: Biomedical Acquisition </a:t>
            </a:r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BMD351(FALL 2024 )</a:t>
            </a:r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Under Supervision: </a:t>
            </a:r>
            <a:r>
              <a:rPr lang="en-US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Dr.Safa-Elaskary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TA: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Karim El-</a:t>
            </a:r>
            <a:r>
              <a:rPr lang="en-US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Hawary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560B76D-9117-3E83-ACA6-8497FF2CCB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73399" y="-7620"/>
            <a:ext cx="2034716" cy="176799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CC7237F-DF5C-8499-67D4-E50F8B8FCF72}"/>
              </a:ext>
            </a:extLst>
          </p:cNvPr>
          <p:cNvSpPr txBox="1"/>
          <p:nvPr/>
        </p:nvSpPr>
        <p:spPr>
          <a:xfrm>
            <a:off x="7404100" y="2119779"/>
            <a:ext cx="755904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Prepared by: </a:t>
            </a: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Youssef Essam</a:t>
            </a:r>
          </a:p>
          <a:p>
            <a:pPr algn="ctr"/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Faculty of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mputer Science</a:t>
            </a:r>
          </a:p>
          <a:p>
            <a:pPr algn="ctr"/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Galala University</a:t>
            </a:r>
          </a:p>
        </p:txBody>
      </p:sp>
      <p:sp>
        <p:nvSpPr>
          <p:cNvPr id="71" name="Rectangle 45">
            <a:extLst>
              <a:ext uri="{FF2B5EF4-FFF2-40B4-BE49-F238E27FC236}">
                <a16:creationId xmlns:a16="http://schemas.microsoft.com/office/drawing/2014/main" id="{E047C4D7-54D9-0FDC-2A95-D87BC246A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835" y="5434131"/>
            <a:ext cx="1173480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Methodology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Split into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three clear steps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with small visualizations for each step: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1: Signal Simulation\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Generate a 10-second ECG signal at 500 Hz sampling rate.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 Include a small plot of the simulated ECG signal.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Tool Used: NeuroKit2.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2: Signal Filtering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Apply a Butterworth filter (0.5–50 Hz) to remove noise.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 Show a plot of the filtered ECG signal.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Tool Used: </a:t>
            </a:r>
            <a:r>
              <a:rPr kumimoji="0" lang="en-US" altLang="en-US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Scipy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3: R-Peak Detection and Heart Rate Analysis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Detect R-peaks using NeuroKit2 and calculate heart rate.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 Include a plot showing R-peaks overlaid on the filtered ECG signal.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8FC071F-7939-01BB-91FD-ED57F68F0CC9}"/>
              </a:ext>
            </a:extLst>
          </p:cNvPr>
          <p:cNvSpPr txBox="1"/>
          <p:nvPr/>
        </p:nvSpPr>
        <p:spPr>
          <a:xfrm>
            <a:off x="-1447482" y="14569705"/>
            <a:ext cx="7559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Simulated ECG Signal.</a:t>
            </a:r>
          </a:p>
        </p:txBody>
      </p:sp>
      <p:sp>
        <p:nvSpPr>
          <p:cNvPr id="83" name="Rectangle 55">
            <a:extLst>
              <a:ext uri="{FF2B5EF4-FFF2-40B4-BE49-F238E27FC236}">
                <a16:creationId xmlns:a16="http://schemas.microsoft.com/office/drawing/2014/main" id="{9EAC2CD2-DB96-B74E-DC0C-C69A64D5D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0861" y="14325305"/>
            <a:ext cx="384810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Filtered ECG Signal.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DA840CF-AA49-BE7D-2864-014A91F91965}"/>
              </a:ext>
            </a:extLst>
          </p:cNvPr>
          <p:cNvSpPr txBox="1"/>
          <p:nvPr/>
        </p:nvSpPr>
        <p:spPr>
          <a:xfrm>
            <a:off x="10794167" y="14601768"/>
            <a:ext cx="379222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Filtered ECG Signal with R-peaks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55FDD104-298C-A2A1-0F22-F41BA13DFC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41642" y="15138552"/>
            <a:ext cx="4549704" cy="2313463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AFF174DD-E942-B90B-BBD0-FCF315B51C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9081" y="15119878"/>
            <a:ext cx="4953002" cy="2301498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36F10B57-CCBB-7789-AEA7-6EBF574748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41761" y="15120841"/>
            <a:ext cx="4441587" cy="2348884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6552B9D2-2751-CFF7-3536-EEC5F23B4DAE}"/>
              </a:ext>
            </a:extLst>
          </p:cNvPr>
          <p:cNvSpPr txBox="1"/>
          <p:nvPr/>
        </p:nvSpPr>
        <p:spPr>
          <a:xfrm>
            <a:off x="9519922" y="5600254"/>
            <a:ext cx="53634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Average Heart Rate: 70.04 bpm Heart Rate Values: [69.12442396 69.44444444 70.25761124 70.25761124 70.09345794 70.58823529 69.76744186 68.96551724 70.09345794 71.77033493]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B61FBE80-A5E2-3D5B-30C3-32E8AE44AB5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9469597"/>
            <a:ext cx="2332038" cy="2815653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B0791B9D-E2D2-0497-4E65-57E621AF328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740" y="7044387"/>
            <a:ext cx="5167260" cy="2519214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F2E88C43-17E5-C675-9B32-465145162EA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21201" y="18575"/>
            <a:ext cx="6324599" cy="10721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ED89A3B-6F74-460A-68D9-730F4C02E56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189823" y="17569341"/>
            <a:ext cx="4953002" cy="37497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E70EDB-3AF7-DCFF-4C2D-D0F1A7E1934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14" y="17557375"/>
            <a:ext cx="4693563" cy="37617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C25586-9275-49FD-CA28-BBB44257390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999287" y="17569341"/>
            <a:ext cx="4915326" cy="378248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286</Words>
  <Application>Microsoft Office PowerPoint</Application>
  <PresentationFormat>Custom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Roboto Condensed Bold</vt:lpstr>
      <vt:lpstr>Calibri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Campaign Poster</dc:title>
  <dc:creator>DELL</dc:creator>
  <cp:lastModifiedBy>Youssef Essam</cp:lastModifiedBy>
  <cp:revision>4</cp:revision>
  <dcterms:created xsi:type="dcterms:W3CDTF">2006-08-16T00:00:00Z</dcterms:created>
  <dcterms:modified xsi:type="dcterms:W3CDTF">2025-01-04T16:36:09Z</dcterms:modified>
  <dc:identifier>DAGbPHaqRPo</dc:identifier>
</cp:coreProperties>
</file>