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257" r:id="rId3"/>
    <p:sldId id="278" r:id="rId4"/>
    <p:sldId id="258" r:id="rId5"/>
    <p:sldId id="259" r:id="rId6"/>
    <p:sldId id="260" r:id="rId7"/>
    <p:sldId id="279" r:id="rId8"/>
    <p:sldId id="280" r:id="rId9"/>
    <p:sldId id="281" r:id="rId10"/>
    <p:sldId id="274" r:id="rId11"/>
    <p:sldId id="276" r:id="rId12"/>
    <p:sldId id="277" r:id="rId13"/>
    <p:sldId id="266" r:id="rId14"/>
  </p:sldIdLst>
  <p:sldSz cx="9144000" cy="5143500" type="screen16x9"/>
  <p:notesSz cx="6858000" cy="9144000"/>
  <p:embeddedFontLst>
    <p:embeddedFont>
      <p:font typeface="Chivo" panose="020B0604020202020204" charset="0"/>
      <p:regular r:id="rId16"/>
      <p:bold r:id="rId17"/>
      <p:italic r:id="rId18"/>
      <p:boldItalic r:id="rId19"/>
    </p:embeddedFont>
    <p:embeddedFont>
      <p:font typeface="Chivo SemiBold" panose="020B0604020202020204" charset="0"/>
      <p:regular r:id="rId20"/>
      <p:bold r:id="rId21"/>
      <p:italic r:id="rId22"/>
      <p:bold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7BF5F3-7978-4588-84DF-7C20CEF1A207}">
  <a:tblStyle styleId="{237BF5F3-7978-4588-84DF-7C20CEF1A2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8ADBBB-CF8E-4B09-852E-DCE3BCB8602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3e7579a872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3e7579a872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3f340e99e3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3f340e99e3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3f340e99e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3f340e99e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>
          <a:extLst>
            <a:ext uri="{FF2B5EF4-FFF2-40B4-BE49-F238E27FC236}">
              <a16:creationId xmlns:a16="http://schemas.microsoft.com/office/drawing/2014/main" id="{1FCB45C9-EEDD-ADA9-2FAF-6AA0597B0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3f340e99e3_0_18:notes">
            <a:extLst>
              <a:ext uri="{FF2B5EF4-FFF2-40B4-BE49-F238E27FC236}">
                <a16:creationId xmlns:a16="http://schemas.microsoft.com/office/drawing/2014/main" id="{06DFF957-1792-488A-5CEF-3FFFCC9231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3f340e99e3_0_18:notes">
            <a:extLst>
              <a:ext uri="{FF2B5EF4-FFF2-40B4-BE49-F238E27FC236}">
                <a16:creationId xmlns:a16="http://schemas.microsoft.com/office/drawing/2014/main" id="{34A503D2-5304-44A1-1A33-07DBEBDCDF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355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3e7579a872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3e7579a872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3e7579a872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3e7579a872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3e7579a872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3e7579a872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406a6434cf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406a6434cf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406a6434cf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406a6434cf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406a6434cf_1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406a6434cf_1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598325" y="1537162"/>
            <a:ext cx="468600" cy="468600"/>
          </a:xfrm>
          <a:prstGeom prst="pie">
            <a:avLst>
              <a:gd name="adj1" fmla="val 5310341"/>
              <a:gd name="adj2" fmla="val 162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328261" y="252600"/>
            <a:ext cx="8506527" cy="4638292"/>
            <a:chOff x="401498" y="240713"/>
            <a:chExt cx="8506527" cy="4638292"/>
          </a:xfrm>
        </p:grpSpPr>
        <p:sp>
          <p:nvSpPr>
            <p:cNvPr id="11" name="Google Shape;11;p2"/>
            <p:cNvSpPr/>
            <p:nvPr/>
          </p:nvSpPr>
          <p:spPr>
            <a:xfrm rot="5400000">
              <a:off x="7323685" y="409376"/>
              <a:ext cx="1753004" cy="1415677"/>
            </a:xfrm>
            <a:custGeom>
              <a:avLst/>
              <a:gdLst/>
              <a:ahLst/>
              <a:cxnLst/>
              <a:rect l="l" t="t" r="r" b="b"/>
              <a:pathLst>
                <a:path w="46287" h="36339" fill="none" extrusionOk="0">
                  <a:moveTo>
                    <a:pt x="0" y="36338"/>
                  </a:moveTo>
                  <a:lnTo>
                    <a:pt x="0" y="1"/>
                  </a:lnTo>
                  <a:lnTo>
                    <a:pt x="46287" y="1"/>
                  </a:lnTo>
                </a:path>
              </a:pathLst>
            </a:custGeom>
            <a:noFill/>
            <a:ln w="10275" cap="flat" cmpd="sng">
              <a:solidFill>
                <a:schemeClr val="dk1"/>
              </a:solidFill>
              <a:prstDash val="solid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232835" y="3294664"/>
              <a:ext cx="1753004" cy="1415677"/>
            </a:xfrm>
            <a:custGeom>
              <a:avLst/>
              <a:gdLst/>
              <a:ahLst/>
              <a:cxnLst/>
              <a:rect l="l" t="t" r="r" b="b"/>
              <a:pathLst>
                <a:path w="46287" h="36339" fill="none" extrusionOk="0">
                  <a:moveTo>
                    <a:pt x="0" y="36338"/>
                  </a:moveTo>
                  <a:lnTo>
                    <a:pt x="0" y="1"/>
                  </a:lnTo>
                  <a:lnTo>
                    <a:pt x="46287" y="1"/>
                  </a:lnTo>
                </a:path>
              </a:pathLst>
            </a:custGeom>
            <a:noFill/>
            <a:ln w="10275" cap="flat" cmpd="sng">
              <a:solidFill>
                <a:schemeClr val="dk1"/>
              </a:solidFill>
              <a:prstDash val="solid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60600" y="1585150"/>
            <a:ext cx="5908200" cy="16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0">
                <a:latin typeface="Chivo SemiBold"/>
                <a:ea typeface="Chivo SemiBold"/>
                <a:cs typeface="Chivo SemiBold"/>
                <a:sym typeface="Chivo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960600" y="3286725"/>
            <a:ext cx="4359000" cy="409500"/>
          </a:xfrm>
          <a:prstGeom prst="rect">
            <a:avLst/>
          </a:prstGeom>
          <a:solidFill>
            <a:schemeClr val="lt1"/>
          </a:solidFill>
          <a:effectLst>
            <a:outerShdw dist="133350" dir="2280000" algn="bl" rotWithShape="0">
              <a:schemeClr val="accent3">
                <a:alpha val="9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0" y="182175"/>
            <a:ext cx="5586900" cy="27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6;p2"/>
          <p:cNvCxnSpPr/>
          <p:nvPr/>
        </p:nvCxnSpPr>
        <p:spPr>
          <a:xfrm rot="10800000">
            <a:off x="4986800" y="4608500"/>
            <a:ext cx="0" cy="1059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7;p2"/>
          <p:cNvGrpSpPr/>
          <p:nvPr/>
        </p:nvGrpSpPr>
        <p:grpSpPr>
          <a:xfrm>
            <a:off x="868933" y="103862"/>
            <a:ext cx="1173291" cy="431135"/>
            <a:chOff x="860875" y="3883225"/>
            <a:chExt cx="1057400" cy="388550"/>
          </a:xfrm>
        </p:grpSpPr>
        <p:sp>
          <p:nvSpPr>
            <p:cNvPr id="18" name="Google Shape;18;p2"/>
            <p:cNvSpPr/>
            <p:nvPr/>
          </p:nvSpPr>
          <p:spPr>
            <a:xfrm>
              <a:off x="1742650" y="4096525"/>
              <a:ext cx="175625" cy="175250"/>
            </a:xfrm>
            <a:custGeom>
              <a:avLst/>
              <a:gdLst/>
              <a:ahLst/>
              <a:cxnLst/>
              <a:rect l="l" t="t" r="r" b="b"/>
              <a:pathLst>
                <a:path w="7025" h="7010" extrusionOk="0">
                  <a:moveTo>
                    <a:pt x="7025" y="1"/>
                  </a:moveTo>
                  <a:lnTo>
                    <a:pt x="1" y="7009"/>
                  </a:lnTo>
                  <a:lnTo>
                    <a:pt x="3261" y="7009"/>
                  </a:lnTo>
                  <a:lnTo>
                    <a:pt x="7025" y="3246"/>
                  </a:lnTo>
                  <a:lnTo>
                    <a:pt x="7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62125" y="3916000"/>
              <a:ext cx="356150" cy="355775"/>
            </a:xfrm>
            <a:custGeom>
              <a:avLst/>
              <a:gdLst/>
              <a:ahLst/>
              <a:cxnLst/>
              <a:rect l="l" t="t" r="r" b="b"/>
              <a:pathLst>
                <a:path w="14246" h="14231" extrusionOk="0">
                  <a:moveTo>
                    <a:pt x="14246" y="0"/>
                  </a:moveTo>
                  <a:lnTo>
                    <a:pt x="0" y="14230"/>
                  </a:lnTo>
                  <a:lnTo>
                    <a:pt x="3261" y="14230"/>
                  </a:lnTo>
                  <a:lnTo>
                    <a:pt x="14246" y="3245"/>
                  </a:lnTo>
                  <a:lnTo>
                    <a:pt x="142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381950" y="3883225"/>
              <a:ext cx="469675" cy="388550"/>
            </a:xfrm>
            <a:custGeom>
              <a:avLst/>
              <a:gdLst/>
              <a:ahLst/>
              <a:cxnLst/>
              <a:rect l="l" t="t" r="r" b="b"/>
              <a:pathLst>
                <a:path w="18787" h="15542" extrusionOk="0">
                  <a:moveTo>
                    <a:pt x="15541" y="1"/>
                  </a:moveTo>
                  <a:lnTo>
                    <a:pt x="1" y="15541"/>
                  </a:lnTo>
                  <a:lnTo>
                    <a:pt x="3246" y="15541"/>
                  </a:lnTo>
                  <a:lnTo>
                    <a:pt x="187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01400" y="3883225"/>
              <a:ext cx="470050" cy="388550"/>
            </a:xfrm>
            <a:custGeom>
              <a:avLst/>
              <a:gdLst/>
              <a:ahLst/>
              <a:cxnLst/>
              <a:rect l="l" t="t" r="r" b="b"/>
              <a:pathLst>
                <a:path w="18802" h="15542" extrusionOk="0">
                  <a:moveTo>
                    <a:pt x="15541" y="1"/>
                  </a:moveTo>
                  <a:lnTo>
                    <a:pt x="1" y="15541"/>
                  </a:lnTo>
                  <a:lnTo>
                    <a:pt x="3261" y="15541"/>
                  </a:lnTo>
                  <a:lnTo>
                    <a:pt x="18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020850" y="3883225"/>
              <a:ext cx="470050" cy="388550"/>
            </a:xfrm>
            <a:custGeom>
              <a:avLst/>
              <a:gdLst/>
              <a:ahLst/>
              <a:cxnLst/>
              <a:rect l="l" t="t" r="r" b="b"/>
              <a:pathLst>
                <a:path w="18802" h="15542" extrusionOk="0">
                  <a:moveTo>
                    <a:pt x="15542" y="1"/>
                  </a:moveTo>
                  <a:lnTo>
                    <a:pt x="1" y="15541"/>
                  </a:lnTo>
                  <a:lnTo>
                    <a:pt x="3261" y="15541"/>
                  </a:lnTo>
                  <a:lnTo>
                    <a:pt x="18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60875" y="3883225"/>
              <a:ext cx="88775" cy="88775"/>
            </a:xfrm>
            <a:custGeom>
              <a:avLst/>
              <a:gdLst/>
              <a:ahLst/>
              <a:cxnLst/>
              <a:rect l="l" t="t" r="r" b="b"/>
              <a:pathLst>
                <a:path w="3551" h="3551" extrusionOk="0">
                  <a:moveTo>
                    <a:pt x="290" y="1"/>
                  </a:moveTo>
                  <a:lnTo>
                    <a:pt x="1" y="290"/>
                  </a:lnTo>
                  <a:lnTo>
                    <a:pt x="1" y="3551"/>
                  </a:lnTo>
                  <a:lnTo>
                    <a:pt x="35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60875" y="3883225"/>
              <a:ext cx="268950" cy="268950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7512" y="1"/>
                  </a:moveTo>
                  <a:lnTo>
                    <a:pt x="1" y="7512"/>
                  </a:lnTo>
                  <a:lnTo>
                    <a:pt x="1" y="10757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60875" y="3883225"/>
              <a:ext cx="449500" cy="388550"/>
            </a:xfrm>
            <a:custGeom>
              <a:avLst/>
              <a:gdLst/>
              <a:ahLst/>
              <a:cxnLst/>
              <a:rect l="l" t="t" r="r" b="b"/>
              <a:pathLst>
                <a:path w="17980" h="15542" extrusionOk="0">
                  <a:moveTo>
                    <a:pt x="14719" y="1"/>
                  </a:moveTo>
                  <a:lnTo>
                    <a:pt x="1" y="14719"/>
                  </a:lnTo>
                  <a:lnTo>
                    <a:pt x="1" y="15541"/>
                  </a:lnTo>
                  <a:lnTo>
                    <a:pt x="2439" y="15541"/>
                  </a:lnTo>
                  <a:lnTo>
                    <a:pt x="179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-5400000">
            <a:off x="8283438" y="4207525"/>
            <a:ext cx="1022125" cy="359188"/>
            <a:chOff x="2400100" y="3812775"/>
            <a:chExt cx="1022125" cy="359188"/>
          </a:xfrm>
        </p:grpSpPr>
        <p:grpSp>
          <p:nvGrpSpPr>
            <p:cNvPr id="27" name="Google Shape;27;p2"/>
            <p:cNvGrpSpPr/>
            <p:nvPr/>
          </p:nvGrpSpPr>
          <p:grpSpPr>
            <a:xfrm>
              <a:off x="2400100" y="3812775"/>
              <a:ext cx="1022125" cy="25"/>
              <a:chOff x="2400100" y="3812775"/>
              <a:chExt cx="1022125" cy="2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400100" y="3932496"/>
              <a:ext cx="1022125" cy="25"/>
              <a:chOff x="2400100" y="3812775"/>
              <a:chExt cx="1022125" cy="25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2400100" y="4052217"/>
              <a:ext cx="1022125" cy="25"/>
              <a:chOff x="2400100" y="3812775"/>
              <a:chExt cx="1022125" cy="2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" name="Google Shape;45;p2"/>
            <p:cNvGrpSpPr/>
            <p:nvPr/>
          </p:nvGrpSpPr>
          <p:grpSpPr>
            <a:xfrm>
              <a:off x="2400100" y="4171938"/>
              <a:ext cx="1022125" cy="25"/>
              <a:chOff x="2400100" y="3812775"/>
              <a:chExt cx="1022125" cy="25"/>
            </a:xfrm>
          </p:grpSpPr>
          <p:sp>
            <p:nvSpPr>
              <p:cNvPr id="46" name="Google Shape;46;p2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1" name="Google Shape;51;p2"/>
          <p:cNvCxnSpPr/>
          <p:nvPr/>
        </p:nvCxnSpPr>
        <p:spPr>
          <a:xfrm rot="10800000">
            <a:off x="8736025" y="3031450"/>
            <a:ext cx="49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/>
          <p:nvPr/>
        </p:nvSpPr>
        <p:spPr>
          <a:xfrm rot="5400000">
            <a:off x="1275338" y="4656127"/>
            <a:ext cx="468600" cy="468600"/>
          </a:xfrm>
          <a:prstGeom prst="pie">
            <a:avLst>
              <a:gd name="adj1" fmla="val 5310341"/>
              <a:gd name="adj2" fmla="val 162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3"/>
          <p:cNvGrpSpPr/>
          <p:nvPr/>
        </p:nvGrpSpPr>
        <p:grpSpPr>
          <a:xfrm rot="10800000">
            <a:off x="328261" y="252600"/>
            <a:ext cx="8506527" cy="4638292"/>
            <a:chOff x="401498" y="240713"/>
            <a:chExt cx="8506527" cy="4638292"/>
          </a:xfrm>
        </p:grpSpPr>
        <p:sp>
          <p:nvSpPr>
            <p:cNvPr id="185" name="Google Shape;185;p13"/>
            <p:cNvSpPr/>
            <p:nvPr/>
          </p:nvSpPr>
          <p:spPr>
            <a:xfrm rot="5400000">
              <a:off x="7323685" y="409376"/>
              <a:ext cx="1753004" cy="1415677"/>
            </a:xfrm>
            <a:custGeom>
              <a:avLst/>
              <a:gdLst/>
              <a:ahLst/>
              <a:cxnLst/>
              <a:rect l="l" t="t" r="r" b="b"/>
              <a:pathLst>
                <a:path w="46287" h="36339" fill="none" extrusionOk="0">
                  <a:moveTo>
                    <a:pt x="0" y="36338"/>
                  </a:moveTo>
                  <a:lnTo>
                    <a:pt x="0" y="1"/>
                  </a:lnTo>
                  <a:lnTo>
                    <a:pt x="46287" y="1"/>
                  </a:lnTo>
                </a:path>
              </a:pathLst>
            </a:custGeom>
            <a:noFill/>
            <a:ln w="10275" cap="flat" cmpd="sng">
              <a:solidFill>
                <a:schemeClr val="dk1"/>
              </a:solidFill>
              <a:prstDash val="solid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 rot="-5400000">
              <a:off x="232835" y="3294664"/>
              <a:ext cx="1753004" cy="1415677"/>
            </a:xfrm>
            <a:custGeom>
              <a:avLst/>
              <a:gdLst/>
              <a:ahLst/>
              <a:cxnLst/>
              <a:rect l="l" t="t" r="r" b="b"/>
              <a:pathLst>
                <a:path w="46287" h="36339" fill="none" extrusionOk="0">
                  <a:moveTo>
                    <a:pt x="0" y="36338"/>
                  </a:moveTo>
                  <a:lnTo>
                    <a:pt x="0" y="1"/>
                  </a:lnTo>
                  <a:lnTo>
                    <a:pt x="46287" y="1"/>
                  </a:lnTo>
                </a:path>
              </a:pathLst>
            </a:custGeom>
            <a:noFill/>
            <a:ln w="10275" cap="flat" cmpd="sng">
              <a:solidFill>
                <a:schemeClr val="dk1"/>
              </a:solidFill>
              <a:prstDash val="solid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3"/>
          <p:cNvSpPr/>
          <p:nvPr/>
        </p:nvSpPr>
        <p:spPr>
          <a:xfrm flipH="1">
            <a:off x="8630100" y="1981975"/>
            <a:ext cx="509100" cy="320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Chivo SemiBold"/>
                <a:ea typeface="Chivo SemiBold"/>
                <a:cs typeface="Chivo SemiBold"/>
                <a:sym typeface="Chiv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80875"/>
            <a:ext cx="745200" cy="447600"/>
          </a:xfrm>
          <a:prstGeom prst="rect">
            <a:avLst/>
          </a:prstGeom>
          <a:solidFill>
            <a:schemeClr val="lt1"/>
          </a:solidFill>
          <a:effectLst>
            <a:outerShdw dist="95250" dir="264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1"/>
                </a:solidFill>
                <a:latin typeface="Chivo SemiBold"/>
                <a:ea typeface="Chivo SemiBold"/>
                <a:cs typeface="Chivo SemiBold"/>
                <a:sym typeface="Chiv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14289"/>
            <a:ext cx="745200" cy="447600"/>
          </a:xfrm>
          <a:prstGeom prst="rect">
            <a:avLst/>
          </a:prstGeom>
          <a:solidFill>
            <a:schemeClr val="lt1"/>
          </a:solidFill>
          <a:effectLst>
            <a:outerShdw dist="95250" dir="264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1"/>
                </a:solidFill>
                <a:latin typeface="Chivo SemiBold"/>
                <a:ea typeface="Chivo SemiBold"/>
                <a:cs typeface="Chivo SemiBold"/>
                <a:sym typeface="Chiv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4" hasCustomPrompt="1"/>
          </p:nvPr>
        </p:nvSpPr>
        <p:spPr>
          <a:xfrm>
            <a:off x="3457520" y="1480875"/>
            <a:ext cx="745200" cy="447600"/>
          </a:xfrm>
          <a:prstGeom prst="rect">
            <a:avLst/>
          </a:prstGeom>
          <a:solidFill>
            <a:schemeClr val="lt1"/>
          </a:solidFill>
          <a:effectLst>
            <a:outerShdw dist="95250" dir="264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1"/>
                </a:solidFill>
                <a:latin typeface="Chivo SemiBold"/>
                <a:ea typeface="Chivo SemiBold"/>
                <a:cs typeface="Chivo SemiBold"/>
                <a:sym typeface="Chiv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5" hasCustomPrompt="1"/>
          </p:nvPr>
        </p:nvSpPr>
        <p:spPr>
          <a:xfrm>
            <a:off x="3457520" y="2914289"/>
            <a:ext cx="745200" cy="447600"/>
          </a:xfrm>
          <a:prstGeom prst="rect">
            <a:avLst/>
          </a:prstGeom>
          <a:solidFill>
            <a:schemeClr val="lt1"/>
          </a:solidFill>
          <a:effectLst>
            <a:outerShdw dist="95250" dir="264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1"/>
                </a:solidFill>
                <a:latin typeface="Chivo SemiBold"/>
                <a:ea typeface="Chivo SemiBold"/>
                <a:cs typeface="Chivo SemiBold"/>
                <a:sym typeface="Chiv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>
            <a:off x="6195040" y="1480875"/>
            <a:ext cx="745200" cy="447600"/>
          </a:xfrm>
          <a:prstGeom prst="rect">
            <a:avLst/>
          </a:prstGeom>
          <a:solidFill>
            <a:schemeClr val="lt1"/>
          </a:solidFill>
          <a:effectLst>
            <a:outerShdw dist="95250" dir="264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1"/>
                </a:solidFill>
                <a:latin typeface="Chivo SemiBold"/>
                <a:ea typeface="Chivo SemiBold"/>
                <a:cs typeface="Chivo SemiBold"/>
                <a:sym typeface="Chiv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7" hasCustomPrompt="1"/>
          </p:nvPr>
        </p:nvSpPr>
        <p:spPr>
          <a:xfrm>
            <a:off x="6195040" y="2914289"/>
            <a:ext cx="745200" cy="447600"/>
          </a:xfrm>
          <a:prstGeom prst="rect">
            <a:avLst/>
          </a:prstGeom>
          <a:solidFill>
            <a:schemeClr val="lt1"/>
          </a:solidFill>
          <a:effectLst>
            <a:outerShdw dist="95250" dir="264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1"/>
                </a:solidFill>
                <a:latin typeface="Chivo SemiBold"/>
                <a:ea typeface="Chivo SemiBold"/>
                <a:cs typeface="Chivo SemiBold"/>
                <a:sym typeface="Chiv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hivo"/>
              <a:buNone/>
              <a:defRPr sz="30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1"/>
          </p:nvPr>
        </p:nvSpPr>
        <p:spPr>
          <a:xfrm>
            <a:off x="720000" y="2056569"/>
            <a:ext cx="23382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1800">
                <a:solidFill>
                  <a:schemeClr val="dk1"/>
                </a:solidFill>
                <a:latin typeface="Chivo SemiBold"/>
                <a:ea typeface="Chivo SemiBold"/>
                <a:cs typeface="Chivo SemiBold"/>
                <a:sym typeface="Chiv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8"/>
          </p:nvPr>
        </p:nvSpPr>
        <p:spPr>
          <a:xfrm>
            <a:off x="3457520" y="2056569"/>
            <a:ext cx="23382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1800">
                <a:solidFill>
                  <a:schemeClr val="dk1"/>
                </a:solidFill>
                <a:latin typeface="Chivo SemiBold"/>
                <a:ea typeface="Chivo SemiBold"/>
                <a:cs typeface="Chivo SemiBold"/>
                <a:sym typeface="Chiv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9"/>
          </p:nvPr>
        </p:nvSpPr>
        <p:spPr>
          <a:xfrm>
            <a:off x="6195040" y="2056569"/>
            <a:ext cx="23382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1800">
                <a:solidFill>
                  <a:schemeClr val="dk1"/>
                </a:solidFill>
                <a:latin typeface="Chivo SemiBold"/>
                <a:ea typeface="Chivo SemiBold"/>
                <a:cs typeface="Chivo SemiBold"/>
                <a:sym typeface="Chiv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3"/>
          </p:nvPr>
        </p:nvSpPr>
        <p:spPr>
          <a:xfrm>
            <a:off x="720000" y="3490050"/>
            <a:ext cx="23382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1800">
                <a:solidFill>
                  <a:schemeClr val="dk1"/>
                </a:solidFill>
                <a:latin typeface="Chivo SemiBold"/>
                <a:ea typeface="Chivo SemiBold"/>
                <a:cs typeface="Chivo SemiBold"/>
                <a:sym typeface="Chiv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14"/>
          </p:nvPr>
        </p:nvSpPr>
        <p:spPr>
          <a:xfrm>
            <a:off x="3457520" y="3490050"/>
            <a:ext cx="23382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1800">
                <a:solidFill>
                  <a:schemeClr val="dk1"/>
                </a:solidFill>
                <a:latin typeface="Chivo SemiBold"/>
                <a:ea typeface="Chivo SemiBold"/>
                <a:cs typeface="Chivo SemiBold"/>
                <a:sym typeface="Chiv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15"/>
          </p:nvPr>
        </p:nvSpPr>
        <p:spPr>
          <a:xfrm>
            <a:off x="6195040" y="3490050"/>
            <a:ext cx="23382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1800">
                <a:solidFill>
                  <a:schemeClr val="dk1"/>
                </a:solidFill>
                <a:latin typeface="Chivo SemiBold"/>
                <a:ea typeface="Chivo SemiBold"/>
                <a:cs typeface="Chivo SemiBold"/>
                <a:sym typeface="Chiv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 b="1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cxnSp>
        <p:nvCxnSpPr>
          <p:cNvPr id="201" name="Google Shape;201;p13"/>
          <p:cNvCxnSpPr/>
          <p:nvPr/>
        </p:nvCxnSpPr>
        <p:spPr>
          <a:xfrm rot="10800000">
            <a:off x="4572050" y="-163412"/>
            <a:ext cx="0" cy="69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2" name="Google Shape;202;p13"/>
          <p:cNvGrpSpPr/>
          <p:nvPr/>
        </p:nvGrpSpPr>
        <p:grpSpPr>
          <a:xfrm>
            <a:off x="5795733" y="4712362"/>
            <a:ext cx="1173291" cy="431135"/>
            <a:chOff x="860875" y="3883225"/>
            <a:chExt cx="1057400" cy="388550"/>
          </a:xfrm>
        </p:grpSpPr>
        <p:sp>
          <p:nvSpPr>
            <p:cNvPr id="203" name="Google Shape;203;p13"/>
            <p:cNvSpPr/>
            <p:nvPr/>
          </p:nvSpPr>
          <p:spPr>
            <a:xfrm>
              <a:off x="1742650" y="4096525"/>
              <a:ext cx="175625" cy="175250"/>
            </a:xfrm>
            <a:custGeom>
              <a:avLst/>
              <a:gdLst/>
              <a:ahLst/>
              <a:cxnLst/>
              <a:rect l="l" t="t" r="r" b="b"/>
              <a:pathLst>
                <a:path w="7025" h="7010" extrusionOk="0">
                  <a:moveTo>
                    <a:pt x="7025" y="1"/>
                  </a:moveTo>
                  <a:lnTo>
                    <a:pt x="1" y="7009"/>
                  </a:lnTo>
                  <a:lnTo>
                    <a:pt x="3261" y="7009"/>
                  </a:lnTo>
                  <a:lnTo>
                    <a:pt x="7025" y="3246"/>
                  </a:lnTo>
                  <a:lnTo>
                    <a:pt x="7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1562125" y="3916000"/>
              <a:ext cx="356150" cy="355775"/>
            </a:xfrm>
            <a:custGeom>
              <a:avLst/>
              <a:gdLst/>
              <a:ahLst/>
              <a:cxnLst/>
              <a:rect l="l" t="t" r="r" b="b"/>
              <a:pathLst>
                <a:path w="14246" h="14231" extrusionOk="0">
                  <a:moveTo>
                    <a:pt x="14246" y="0"/>
                  </a:moveTo>
                  <a:lnTo>
                    <a:pt x="0" y="14230"/>
                  </a:lnTo>
                  <a:lnTo>
                    <a:pt x="3261" y="14230"/>
                  </a:lnTo>
                  <a:lnTo>
                    <a:pt x="14246" y="3245"/>
                  </a:lnTo>
                  <a:lnTo>
                    <a:pt x="142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1381950" y="3883225"/>
              <a:ext cx="469675" cy="388550"/>
            </a:xfrm>
            <a:custGeom>
              <a:avLst/>
              <a:gdLst/>
              <a:ahLst/>
              <a:cxnLst/>
              <a:rect l="l" t="t" r="r" b="b"/>
              <a:pathLst>
                <a:path w="18787" h="15542" extrusionOk="0">
                  <a:moveTo>
                    <a:pt x="15541" y="1"/>
                  </a:moveTo>
                  <a:lnTo>
                    <a:pt x="1" y="15541"/>
                  </a:lnTo>
                  <a:lnTo>
                    <a:pt x="3246" y="15541"/>
                  </a:lnTo>
                  <a:lnTo>
                    <a:pt x="187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1201400" y="3883225"/>
              <a:ext cx="470050" cy="388550"/>
            </a:xfrm>
            <a:custGeom>
              <a:avLst/>
              <a:gdLst/>
              <a:ahLst/>
              <a:cxnLst/>
              <a:rect l="l" t="t" r="r" b="b"/>
              <a:pathLst>
                <a:path w="18802" h="15542" extrusionOk="0">
                  <a:moveTo>
                    <a:pt x="15541" y="1"/>
                  </a:moveTo>
                  <a:lnTo>
                    <a:pt x="1" y="15541"/>
                  </a:lnTo>
                  <a:lnTo>
                    <a:pt x="3261" y="15541"/>
                  </a:lnTo>
                  <a:lnTo>
                    <a:pt x="18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1020850" y="3883225"/>
              <a:ext cx="470050" cy="388550"/>
            </a:xfrm>
            <a:custGeom>
              <a:avLst/>
              <a:gdLst/>
              <a:ahLst/>
              <a:cxnLst/>
              <a:rect l="l" t="t" r="r" b="b"/>
              <a:pathLst>
                <a:path w="18802" h="15542" extrusionOk="0">
                  <a:moveTo>
                    <a:pt x="15542" y="1"/>
                  </a:moveTo>
                  <a:lnTo>
                    <a:pt x="1" y="15541"/>
                  </a:lnTo>
                  <a:lnTo>
                    <a:pt x="3261" y="15541"/>
                  </a:lnTo>
                  <a:lnTo>
                    <a:pt x="18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860875" y="3883225"/>
              <a:ext cx="88775" cy="88775"/>
            </a:xfrm>
            <a:custGeom>
              <a:avLst/>
              <a:gdLst/>
              <a:ahLst/>
              <a:cxnLst/>
              <a:rect l="l" t="t" r="r" b="b"/>
              <a:pathLst>
                <a:path w="3551" h="3551" extrusionOk="0">
                  <a:moveTo>
                    <a:pt x="290" y="1"/>
                  </a:moveTo>
                  <a:lnTo>
                    <a:pt x="1" y="290"/>
                  </a:lnTo>
                  <a:lnTo>
                    <a:pt x="1" y="3551"/>
                  </a:lnTo>
                  <a:lnTo>
                    <a:pt x="35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860875" y="3883225"/>
              <a:ext cx="268950" cy="268950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7512" y="1"/>
                  </a:moveTo>
                  <a:lnTo>
                    <a:pt x="1" y="7512"/>
                  </a:lnTo>
                  <a:lnTo>
                    <a:pt x="1" y="10757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860875" y="3883225"/>
              <a:ext cx="449500" cy="388550"/>
            </a:xfrm>
            <a:custGeom>
              <a:avLst/>
              <a:gdLst/>
              <a:ahLst/>
              <a:cxnLst/>
              <a:rect l="l" t="t" r="r" b="b"/>
              <a:pathLst>
                <a:path w="17980" h="15542" extrusionOk="0">
                  <a:moveTo>
                    <a:pt x="14719" y="1"/>
                  </a:moveTo>
                  <a:lnTo>
                    <a:pt x="1" y="14719"/>
                  </a:lnTo>
                  <a:lnTo>
                    <a:pt x="1" y="15541"/>
                  </a:lnTo>
                  <a:lnTo>
                    <a:pt x="2439" y="15541"/>
                  </a:lnTo>
                  <a:lnTo>
                    <a:pt x="179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/>
          <p:nvPr/>
        </p:nvSpPr>
        <p:spPr>
          <a:xfrm rot="-5400000">
            <a:off x="7419623" y="13627"/>
            <a:ext cx="468600" cy="468600"/>
          </a:xfrm>
          <a:prstGeom prst="pie">
            <a:avLst>
              <a:gd name="adj1" fmla="val 5465677"/>
              <a:gd name="adj2" fmla="val 162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5"/>
          <p:cNvGrpSpPr/>
          <p:nvPr/>
        </p:nvGrpSpPr>
        <p:grpSpPr>
          <a:xfrm>
            <a:off x="328261" y="252600"/>
            <a:ext cx="8506527" cy="4638292"/>
            <a:chOff x="401498" y="240713"/>
            <a:chExt cx="8506527" cy="4638292"/>
          </a:xfrm>
        </p:grpSpPr>
        <p:sp>
          <p:nvSpPr>
            <p:cNvPr id="226" name="Google Shape;226;p15"/>
            <p:cNvSpPr/>
            <p:nvPr/>
          </p:nvSpPr>
          <p:spPr>
            <a:xfrm rot="5400000">
              <a:off x="7323685" y="409376"/>
              <a:ext cx="1753004" cy="1415677"/>
            </a:xfrm>
            <a:custGeom>
              <a:avLst/>
              <a:gdLst/>
              <a:ahLst/>
              <a:cxnLst/>
              <a:rect l="l" t="t" r="r" b="b"/>
              <a:pathLst>
                <a:path w="46287" h="36339" fill="none" extrusionOk="0">
                  <a:moveTo>
                    <a:pt x="0" y="36338"/>
                  </a:moveTo>
                  <a:lnTo>
                    <a:pt x="0" y="1"/>
                  </a:lnTo>
                  <a:lnTo>
                    <a:pt x="46287" y="1"/>
                  </a:lnTo>
                </a:path>
              </a:pathLst>
            </a:custGeom>
            <a:noFill/>
            <a:ln w="10275" cap="flat" cmpd="sng">
              <a:solidFill>
                <a:schemeClr val="dk1"/>
              </a:solidFill>
              <a:prstDash val="solid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 rot="-5400000">
              <a:off x="232835" y="3294664"/>
              <a:ext cx="1753004" cy="1415677"/>
            </a:xfrm>
            <a:custGeom>
              <a:avLst/>
              <a:gdLst/>
              <a:ahLst/>
              <a:cxnLst/>
              <a:rect l="l" t="t" r="r" b="b"/>
              <a:pathLst>
                <a:path w="46287" h="36339" fill="none" extrusionOk="0">
                  <a:moveTo>
                    <a:pt x="0" y="36338"/>
                  </a:moveTo>
                  <a:lnTo>
                    <a:pt x="0" y="1"/>
                  </a:lnTo>
                  <a:lnTo>
                    <a:pt x="46287" y="1"/>
                  </a:lnTo>
                </a:path>
              </a:pathLst>
            </a:custGeom>
            <a:noFill/>
            <a:ln w="10275" cap="flat" cmpd="sng">
              <a:solidFill>
                <a:schemeClr val="dk1"/>
              </a:solidFill>
              <a:prstDash val="solid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Chivo SemiBold"/>
                <a:ea typeface="Chivo SemiBold"/>
                <a:cs typeface="Chivo SemiBold"/>
                <a:sym typeface="Chiv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15"/>
          <p:cNvGrpSpPr/>
          <p:nvPr/>
        </p:nvGrpSpPr>
        <p:grpSpPr>
          <a:xfrm>
            <a:off x="1787125" y="4688450"/>
            <a:ext cx="1022125" cy="359188"/>
            <a:chOff x="2400100" y="3812775"/>
            <a:chExt cx="1022125" cy="359188"/>
          </a:xfrm>
        </p:grpSpPr>
        <p:grpSp>
          <p:nvGrpSpPr>
            <p:cNvPr id="230" name="Google Shape;230;p15"/>
            <p:cNvGrpSpPr/>
            <p:nvPr/>
          </p:nvGrpSpPr>
          <p:grpSpPr>
            <a:xfrm>
              <a:off x="2400100" y="3812775"/>
              <a:ext cx="1022125" cy="25"/>
              <a:chOff x="2400100" y="3812775"/>
              <a:chExt cx="1022125" cy="25"/>
            </a:xfrm>
          </p:grpSpPr>
          <p:sp>
            <p:nvSpPr>
              <p:cNvPr id="231" name="Google Shape;231;p15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5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5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5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5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15"/>
            <p:cNvGrpSpPr/>
            <p:nvPr/>
          </p:nvGrpSpPr>
          <p:grpSpPr>
            <a:xfrm>
              <a:off x="2400100" y="3932496"/>
              <a:ext cx="1022125" cy="25"/>
              <a:chOff x="2400100" y="3812775"/>
              <a:chExt cx="1022125" cy="25"/>
            </a:xfrm>
          </p:grpSpPr>
          <p:sp>
            <p:nvSpPr>
              <p:cNvPr id="237" name="Google Shape;237;p15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5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5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5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15"/>
            <p:cNvGrpSpPr/>
            <p:nvPr/>
          </p:nvGrpSpPr>
          <p:grpSpPr>
            <a:xfrm>
              <a:off x="2400100" y="4052217"/>
              <a:ext cx="1022125" cy="25"/>
              <a:chOff x="2400100" y="3812775"/>
              <a:chExt cx="1022125" cy="25"/>
            </a:xfrm>
          </p:grpSpPr>
          <p:sp>
            <p:nvSpPr>
              <p:cNvPr id="243" name="Google Shape;243;p15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15"/>
            <p:cNvGrpSpPr/>
            <p:nvPr/>
          </p:nvGrpSpPr>
          <p:grpSpPr>
            <a:xfrm>
              <a:off x="2400100" y="4171938"/>
              <a:ext cx="1022125" cy="25"/>
              <a:chOff x="2400100" y="3812775"/>
              <a:chExt cx="1022125" cy="25"/>
            </a:xfrm>
          </p:grpSpPr>
          <p:sp>
            <p:nvSpPr>
              <p:cNvPr id="249" name="Google Shape;249;p15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54" name="Google Shape;254;p15"/>
          <p:cNvCxnSpPr/>
          <p:nvPr/>
        </p:nvCxnSpPr>
        <p:spPr>
          <a:xfrm>
            <a:off x="2265800" y="-39275"/>
            <a:ext cx="0" cy="574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/>
          <p:nvPr/>
        </p:nvSpPr>
        <p:spPr>
          <a:xfrm>
            <a:off x="8598325" y="1537271"/>
            <a:ext cx="468600" cy="468600"/>
          </a:xfrm>
          <a:prstGeom prst="pie">
            <a:avLst>
              <a:gd name="adj1" fmla="val 5310341"/>
              <a:gd name="adj2" fmla="val 162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18"/>
          <p:cNvGrpSpPr/>
          <p:nvPr/>
        </p:nvGrpSpPr>
        <p:grpSpPr>
          <a:xfrm>
            <a:off x="328261" y="252600"/>
            <a:ext cx="8506527" cy="4638292"/>
            <a:chOff x="401498" y="240713"/>
            <a:chExt cx="8506527" cy="4638292"/>
          </a:xfrm>
        </p:grpSpPr>
        <p:sp>
          <p:nvSpPr>
            <p:cNvPr id="283" name="Google Shape;283;p18"/>
            <p:cNvSpPr/>
            <p:nvPr/>
          </p:nvSpPr>
          <p:spPr>
            <a:xfrm rot="5400000">
              <a:off x="7323685" y="409376"/>
              <a:ext cx="1753004" cy="1415677"/>
            </a:xfrm>
            <a:custGeom>
              <a:avLst/>
              <a:gdLst/>
              <a:ahLst/>
              <a:cxnLst/>
              <a:rect l="l" t="t" r="r" b="b"/>
              <a:pathLst>
                <a:path w="46287" h="36339" fill="none" extrusionOk="0">
                  <a:moveTo>
                    <a:pt x="0" y="36338"/>
                  </a:moveTo>
                  <a:lnTo>
                    <a:pt x="0" y="1"/>
                  </a:lnTo>
                  <a:lnTo>
                    <a:pt x="46287" y="1"/>
                  </a:lnTo>
                </a:path>
              </a:pathLst>
            </a:custGeom>
            <a:noFill/>
            <a:ln w="10275" cap="flat" cmpd="sng">
              <a:solidFill>
                <a:schemeClr val="dk1"/>
              </a:solidFill>
              <a:prstDash val="solid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 rot="-5400000">
              <a:off x="232835" y="3294664"/>
              <a:ext cx="1753004" cy="1415677"/>
            </a:xfrm>
            <a:custGeom>
              <a:avLst/>
              <a:gdLst/>
              <a:ahLst/>
              <a:cxnLst/>
              <a:rect l="l" t="t" r="r" b="b"/>
              <a:pathLst>
                <a:path w="46287" h="36339" fill="none" extrusionOk="0">
                  <a:moveTo>
                    <a:pt x="0" y="36338"/>
                  </a:moveTo>
                  <a:lnTo>
                    <a:pt x="0" y="1"/>
                  </a:lnTo>
                  <a:lnTo>
                    <a:pt x="46287" y="1"/>
                  </a:lnTo>
                </a:path>
              </a:pathLst>
            </a:custGeom>
            <a:noFill/>
            <a:ln w="10275" cap="flat" cmpd="sng">
              <a:solidFill>
                <a:schemeClr val="dk1"/>
              </a:solidFill>
              <a:prstDash val="solid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8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7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287" name="Google Shape;287;p18"/>
          <p:cNvCxnSpPr/>
          <p:nvPr/>
        </p:nvCxnSpPr>
        <p:spPr>
          <a:xfrm>
            <a:off x="8428900" y="3800375"/>
            <a:ext cx="0" cy="134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8" name="Google Shape;288;p18"/>
          <p:cNvGrpSpPr/>
          <p:nvPr/>
        </p:nvGrpSpPr>
        <p:grpSpPr>
          <a:xfrm>
            <a:off x="1851725" y="4711100"/>
            <a:ext cx="1022125" cy="359188"/>
            <a:chOff x="2400100" y="3812775"/>
            <a:chExt cx="1022125" cy="359188"/>
          </a:xfrm>
        </p:grpSpPr>
        <p:grpSp>
          <p:nvGrpSpPr>
            <p:cNvPr id="289" name="Google Shape;289;p18"/>
            <p:cNvGrpSpPr/>
            <p:nvPr/>
          </p:nvGrpSpPr>
          <p:grpSpPr>
            <a:xfrm>
              <a:off x="2400100" y="3812775"/>
              <a:ext cx="1022125" cy="25"/>
              <a:chOff x="2400100" y="3812775"/>
              <a:chExt cx="1022125" cy="25"/>
            </a:xfrm>
          </p:grpSpPr>
          <p:sp>
            <p:nvSpPr>
              <p:cNvPr id="290" name="Google Shape;290;p18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8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8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8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8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18"/>
            <p:cNvGrpSpPr/>
            <p:nvPr/>
          </p:nvGrpSpPr>
          <p:grpSpPr>
            <a:xfrm>
              <a:off x="2400100" y="3932496"/>
              <a:ext cx="1022125" cy="25"/>
              <a:chOff x="2400100" y="3812775"/>
              <a:chExt cx="1022125" cy="25"/>
            </a:xfrm>
          </p:grpSpPr>
          <p:sp>
            <p:nvSpPr>
              <p:cNvPr id="296" name="Google Shape;296;p18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8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8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8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8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1" name="Google Shape;301;p18"/>
            <p:cNvGrpSpPr/>
            <p:nvPr/>
          </p:nvGrpSpPr>
          <p:grpSpPr>
            <a:xfrm>
              <a:off x="2400100" y="4052217"/>
              <a:ext cx="1022125" cy="25"/>
              <a:chOff x="2400100" y="3812775"/>
              <a:chExt cx="1022125" cy="25"/>
            </a:xfrm>
          </p:grpSpPr>
          <p:sp>
            <p:nvSpPr>
              <p:cNvPr id="302" name="Google Shape;302;p18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8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8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8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" name="Google Shape;307;p18"/>
            <p:cNvGrpSpPr/>
            <p:nvPr/>
          </p:nvGrpSpPr>
          <p:grpSpPr>
            <a:xfrm>
              <a:off x="2400100" y="4171938"/>
              <a:ext cx="1022125" cy="25"/>
              <a:chOff x="2400100" y="3812775"/>
              <a:chExt cx="1022125" cy="25"/>
            </a:xfrm>
          </p:grpSpPr>
          <p:sp>
            <p:nvSpPr>
              <p:cNvPr id="308" name="Google Shape;308;p18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/>
          <p:nvPr/>
        </p:nvSpPr>
        <p:spPr>
          <a:xfrm flipH="1">
            <a:off x="1170275" y="98350"/>
            <a:ext cx="2463000" cy="27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9"/>
          <p:cNvSpPr/>
          <p:nvPr/>
        </p:nvSpPr>
        <p:spPr>
          <a:xfrm flipH="1">
            <a:off x="88373" y="1535939"/>
            <a:ext cx="468600" cy="468600"/>
          </a:xfrm>
          <a:prstGeom prst="pie">
            <a:avLst>
              <a:gd name="adj1" fmla="val 5310341"/>
              <a:gd name="adj2" fmla="val 162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9"/>
          <p:cNvGrpSpPr/>
          <p:nvPr/>
        </p:nvGrpSpPr>
        <p:grpSpPr>
          <a:xfrm flipH="1">
            <a:off x="318786" y="252600"/>
            <a:ext cx="8506527" cy="4638292"/>
            <a:chOff x="401498" y="240713"/>
            <a:chExt cx="8506527" cy="4638292"/>
          </a:xfrm>
        </p:grpSpPr>
        <p:sp>
          <p:nvSpPr>
            <p:cNvPr id="317" name="Google Shape;317;p19"/>
            <p:cNvSpPr/>
            <p:nvPr/>
          </p:nvSpPr>
          <p:spPr>
            <a:xfrm rot="5400000">
              <a:off x="7323685" y="409376"/>
              <a:ext cx="1753004" cy="1415677"/>
            </a:xfrm>
            <a:custGeom>
              <a:avLst/>
              <a:gdLst/>
              <a:ahLst/>
              <a:cxnLst/>
              <a:rect l="l" t="t" r="r" b="b"/>
              <a:pathLst>
                <a:path w="46287" h="36339" fill="none" extrusionOk="0">
                  <a:moveTo>
                    <a:pt x="0" y="36338"/>
                  </a:moveTo>
                  <a:lnTo>
                    <a:pt x="0" y="1"/>
                  </a:lnTo>
                  <a:lnTo>
                    <a:pt x="46287" y="1"/>
                  </a:lnTo>
                </a:path>
              </a:pathLst>
            </a:custGeom>
            <a:noFill/>
            <a:ln w="10275" cap="flat" cmpd="sng">
              <a:solidFill>
                <a:schemeClr val="dk1"/>
              </a:solidFill>
              <a:prstDash val="solid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 rot="-5400000">
              <a:off x="232835" y="3294664"/>
              <a:ext cx="1753004" cy="1415677"/>
            </a:xfrm>
            <a:custGeom>
              <a:avLst/>
              <a:gdLst/>
              <a:ahLst/>
              <a:cxnLst/>
              <a:rect l="l" t="t" r="r" b="b"/>
              <a:pathLst>
                <a:path w="46287" h="36339" fill="none" extrusionOk="0">
                  <a:moveTo>
                    <a:pt x="0" y="36338"/>
                  </a:moveTo>
                  <a:lnTo>
                    <a:pt x="0" y="1"/>
                  </a:lnTo>
                  <a:lnTo>
                    <a:pt x="46287" y="1"/>
                  </a:lnTo>
                </a:path>
              </a:pathLst>
            </a:custGeom>
            <a:noFill/>
            <a:ln w="10275" cap="flat" cmpd="sng">
              <a:solidFill>
                <a:schemeClr val="dk1"/>
              </a:solidFill>
              <a:prstDash val="solid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4254300" cy="3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321" name="Google Shape;321;p19"/>
          <p:cNvGrpSpPr/>
          <p:nvPr/>
        </p:nvGrpSpPr>
        <p:grpSpPr>
          <a:xfrm>
            <a:off x="3362225" y="56961"/>
            <a:ext cx="1022125" cy="359188"/>
            <a:chOff x="2400100" y="3812775"/>
            <a:chExt cx="1022125" cy="359188"/>
          </a:xfrm>
        </p:grpSpPr>
        <p:grpSp>
          <p:nvGrpSpPr>
            <p:cNvPr id="322" name="Google Shape;322;p19"/>
            <p:cNvGrpSpPr/>
            <p:nvPr/>
          </p:nvGrpSpPr>
          <p:grpSpPr>
            <a:xfrm>
              <a:off x="2400100" y="3812775"/>
              <a:ext cx="1022125" cy="25"/>
              <a:chOff x="2400100" y="3812775"/>
              <a:chExt cx="1022125" cy="25"/>
            </a:xfrm>
          </p:grpSpPr>
          <p:sp>
            <p:nvSpPr>
              <p:cNvPr id="323" name="Google Shape;323;p19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8" name="Google Shape;328;p19"/>
            <p:cNvGrpSpPr/>
            <p:nvPr/>
          </p:nvGrpSpPr>
          <p:grpSpPr>
            <a:xfrm>
              <a:off x="2400100" y="3932496"/>
              <a:ext cx="1022125" cy="25"/>
              <a:chOff x="2400100" y="3812775"/>
              <a:chExt cx="1022125" cy="25"/>
            </a:xfrm>
          </p:grpSpPr>
          <p:sp>
            <p:nvSpPr>
              <p:cNvPr id="329" name="Google Shape;329;p19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19"/>
            <p:cNvGrpSpPr/>
            <p:nvPr/>
          </p:nvGrpSpPr>
          <p:grpSpPr>
            <a:xfrm>
              <a:off x="2400100" y="4052217"/>
              <a:ext cx="1022125" cy="25"/>
              <a:chOff x="2400100" y="3812775"/>
              <a:chExt cx="1022125" cy="25"/>
            </a:xfrm>
          </p:grpSpPr>
          <p:sp>
            <p:nvSpPr>
              <p:cNvPr id="335" name="Google Shape;335;p19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9"/>
            <p:cNvGrpSpPr/>
            <p:nvPr/>
          </p:nvGrpSpPr>
          <p:grpSpPr>
            <a:xfrm>
              <a:off x="2400100" y="4171938"/>
              <a:ext cx="1022125" cy="25"/>
              <a:chOff x="2400100" y="3812775"/>
              <a:chExt cx="1022125" cy="25"/>
            </a:xfrm>
          </p:grpSpPr>
          <p:sp>
            <p:nvSpPr>
              <p:cNvPr id="341" name="Google Shape;341;p19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25"/>
          <p:cNvGrpSpPr/>
          <p:nvPr/>
        </p:nvGrpSpPr>
        <p:grpSpPr>
          <a:xfrm>
            <a:off x="270630" y="214115"/>
            <a:ext cx="8600827" cy="4716354"/>
            <a:chOff x="270630" y="214115"/>
            <a:chExt cx="8600827" cy="4716354"/>
          </a:xfrm>
        </p:grpSpPr>
        <p:grpSp>
          <p:nvGrpSpPr>
            <p:cNvPr id="486" name="Google Shape;486;p25"/>
            <p:cNvGrpSpPr/>
            <p:nvPr/>
          </p:nvGrpSpPr>
          <p:grpSpPr>
            <a:xfrm>
              <a:off x="270630" y="214115"/>
              <a:ext cx="8600827" cy="1753004"/>
              <a:chOff x="270630" y="214115"/>
              <a:chExt cx="8600827" cy="1753004"/>
            </a:xfrm>
          </p:grpSpPr>
          <p:sp>
            <p:nvSpPr>
              <p:cNvPr id="487" name="Google Shape;487;p25"/>
              <p:cNvSpPr/>
              <p:nvPr/>
            </p:nvSpPr>
            <p:spPr>
              <a:xfrm rot="-5400000" flipH="1">
                <a:off x="101966" y="382779"/>
                <a:ext cx="1753004" cy="1415677"/>
              </a:xfrm>
              <a:custGeom>
                <a:avLst/>
                <a:gdLst/>
                <a:ahLst/>
                <a:cxnLst/>
                <a:rect l="l" t="t" r="r" b="b"/>
                <a:pathLst>
                  <a:path w="46287" h="36339" fill="none" extrusionOk="0">
                    <a:moveTo>
                      <a:pt x="0" y="36338"/>
                    </a:moveTo>
                    <a:lnTo>
                      <a:pt x="0" y="1"/>
                    </a:lnTo>
                    <a:lnTo>
                      <a:pt x="46287" y="1"/>
                    </a:lnTo>
                  </a:path>
                </a:pathLst>
              </a:custGeom>
              <a:noFill/>
              <a:ln w="28575" cap="flat" cmpd="sng">
                <a:solidFill>
                  <a:schemeClr val="accent3"/>
                </a:solidFill>
                <a:prstDash val="solid"/>
                <a:miter lim="1523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5"/>
              <p:cNvSpPr/>
              <p:nvPr/>
            </p:nvSpPr>
            <p:spPr>
              <a:xfrm rot="5400000">
                <a:off x="7287116" y="382779"/>
                <a:ext cx="1753004" cy="1415677"/>
              </a:xfrm>
              <a:custGeom>
                <a:avLst/>
                <a:gdLst/>
                <a:ahLst/>
                <a:cxnLst/>
                <a:rect l="l" t="t" r="r" b="b"/>
                <a:pathLst>
                  <a:path w="46287" h="36339" fill="none" extrusionOk="0">
                    <a:moveTo>
                      <a:pt x="0" y="36338"/>
                    </a:moveTo>
                    <a:lnTo>
                      <a:pt x="0" y="1"/>
                    </a:lnTo>
                    <a:lnTo>
                      <a:pt x="46287" y="1"/>
                    </a:lnTo>
                  </a:path>
                </a:pathLst>
              </a:custGeom>
              <a:noFill/>
              <a:ln w="28575" cap="flat" cmpd="sng">
                <a:solidFill>
                  <a:schemeClr val="accent3"/>
                </a:solidFill>
                <a:prstDash val="solid"/>
                <a:miter lim="1523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" name="Google Shape;489;p25"/>
            <p:cNvGrpSpPr/>
            <p:nvPr/>
          </p:nvGrpSpPr>
          <p:grpSpPr>
            <a:xfrm rot="10800000" flipH="1">
              <a:off x="270630" y="3177465"/>
              <a:ext cx="8600827" cy="1753004"/>
              <a:chOff x="270630" y="214115"/>
              <a:chExt cx="8600827" cy="1753004"/>
            </a:xfrm>
          </p:grpSpPr>
          <p:sp>
            <p:nvSpPr>
              <p:cNvPr id="490" name="Google Shape;490;p25"/>
              <p:cNvSpPr/>
              <p:nvPr/>
            </p:nvSpPr>
            <p:spPr>
              <a:xfrm rot="-5400000" flipH="1">
                <a:off x="101966" y="382779"/>
                <a:ext cx="1753004" cy="1415677"/>
              </a:xfrm>
              <a:custGeom>
                <a:avLst/>
                <a:gdLst/>
                <a:ahLst/>
                <a:cxnLst/>
                <a:rect l="l" t="t" r="r" b="b"/>
                <a:pathLst>
                  <a:path w="46287" h="36339" fill="none" extrusionOk="0">
                    <a:moveTo>
                      <a:pt x="0" y="36338"/>
                    </a:moveTo>
                    <a:lnTo>
                      <a:pt x="0" y="1"/>
                    </a:lnTo>
                    <a:lnTo>
                      <a:pt x="46287" y="1"/>
                    </a:lnTo>
                  </a:path>
                </a:pathLst>
              </a:custGeom>
              <a:noFill/>
              <a:ln w="28575" cap="flat" cmpd="sng">
                <a:solidFill>
                  <a:schemeClr val="accent3"/>
                </a:solidFill>
                <a:prstDash val="solid"/>
                <a:miter lim="1523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5"/>
              <p:cNvSpPr/>
              <p:nvPr/>
            </p:nvSpPr>
            <p:spPr>
              <a:xfrm rot="5400000">
                <a:off x="7287116" y="382779"/>
                <a:ext cx="1753004" cy="1415677"/>
              </a:xfrm>
              <a:custGeom>
                <a:avLst/>
                <a:gdLst/>
                <a:ahLst/>
                <a:cxnLst/>
                <a:rect l="l" t="t" r="r" b="b"/>
                <a:pathLst>
                  <a:path w="46287" h="36339" fill="none" extrusionOk="0">
                    <a:moveTo>
                      <a:pt x="0" y="36338"/>
                    </a:moveTo>
                    <a:lnTo>
                      <a:pt x="0" y="1"/>
                    </a:lnTo>
                    <a:lnTo>
                      <a:pt x="46287" y="1"/>
                    </a:lnTo>
                  </a:path>
                </a:pathLst>
              </a:custGeom>
              <a:noFill/>
              <a:ln w="28575" cap="flat" cmpd="sng">
                <a:solidFill>
                  <a:schemeClr val="accent3"/>
                </a:solidFill>
                <a:prstDash val="solid"/>
                <a:miter lim="1523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6"/>
          <p:cNvSpPr/>
          <p:nvPr/>
        </p:nvSpPr>
        <p:spPr>
          <a:xfrm>
            <a:off x="194450" y="219300"/>
            <a:ext cx="8755200" cy="470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6"/>
          <p:cNvSpPr/>
          <p:nvPr/>
        </p:nvSpPr>
        <p:spPr>
          <a:xfrm>
            <a:off x="-362050" y="4287350"/>
            <a:ext cx="1205126" cy="1079568"/>
          </a:xfrm>
          <a:custGeom>
            <a:avLst/>
            <a:gdLst/>
            <a:ahLst/>
            <a:cxnLst/>
            <a:rect l="l" t="t" r="r" b="b"/>
            <a:pathLst>
              <a:path w="33651" h="30145" extrusionOk="0">
                <a:moveTo>
                  <a:pt x="23491" y="7269"/>
                </a:moveTo>
                <a:cubicBezTo>
                  <a:pt x="23975" y="7269"/>
                  <a:pt x="24760" y="7288"/>
                  <a:pt x="25322" y="7397"/>
                </a:cubicBezTo>
                <a:cubicBezTo>
                  <a:pt x="25292" y="7534"/>
                  <a:pt x="25277" y="7656"/>
                  <a:pt x="25261" y="7777"/>
                </a:cubicBezTo>
                <a:cubicBezTo>
                  <a:pt x="25109" y="8676"/>
                  <a:pt x="24911" y="9575"/>
                  <a:pt x="24667" y="10459"/>
                </a:cubicBezTo>
                <a:cubicBezTo>
                  <a:pt x="24539" y="10363"/>
                  <a:pt x="24388" y="10304"/>
                  <a:pt x="24241" y="10304"/>
                </a:cubicBezTo>
                <a:cubicBezTo>
                  <a:pt x="24178" y="10304"/>
                  <a:pt x="24117" y="10314"/>
                  <a:pt x="24058" y="10337"/>
                </a:cubicBezTo>
                <a:cubicBezTo>
                  <a:pt x="23768" y="10459"/>
                  <a:pt x="23646" y="10794"/>
                  <a:pt x="23677" y="11160"/>
                </a:cubicBezTo>
                <a:lnTo>
                  <a:pt x="23509" y="11251"/>
                </a:lnTo>
                <a:cubicBezTo>
                  <a:pt x="23509" y="11238"/>
                  <a:pt x="23138" y="10516"/>
                  <a:pt x="22328" y="10516"/>
                </a:cubicBezTo>
                <a:cubicBezTo>
                  <a:pt x="22195" y="10516"/>
                  <a:pt x="22051" y="10536"/>
                  <a:pt x="21894" y="10581"/>
                </a:cubicBezTo>
                <a:cubicBezTo>
                  <a:pt x="21772" y="10627"/>
                  <a:pt x="21666" y="10642"/>
                  <a:pt x="21544" y="10687"/>
                </a:cubicBezTo>
                <a:lnTo>
                  <a:pt x="23052" y="7275"/>
                </a:lnTo>
                <a:cubicBezTo>
                  <a:pt x="23052" y="7275"/>
                  <a:pt x="23227" y="7269"/>
                  <a:pt x="23491" y="7269"/>
                </a:cubicBezTo>
                <a:close/>
                <a:moveTo>
                  <a:pt x="214" y="12028"/>
                </a:moveTo>
                <a:cubicBezTo>
                  <a:pt x="213" y="12028"/>
                  <a:pt x="0" y="12074"/>
                  <a:pt x="366" y="12226"/>
                </a:cubicBezTo>
                <a:cubicBezTo>
                  <a:pt x="732" y="12379"/>
                  <a:pt x="4221" y="12790"/>
                  <a:pt x="4221" y="12790"/>
                </a:cubicBezTo>
                <a:lnTo>
                  <a:pt x="4921" y="12851"/>
                </a:lnTo>
                <a:cubicBezTo>
                  <a:pt x="4678" y="12790"/>
                  <a:pt x="4449" y="12760"/>
                  <a:pt x="4251" y="12683"/>
                </a:cubicBezTo>
                <a:cubicBezTo>
                  <a:pt x="4266" y="12683"/>
                  <a:pt x="960" y="12379"/>
                  <a:pt x="214" y="12028"/>
                </a:cubicBezTo>
                <a:close/>
                <a:moveTo>
                  <a:pt x="4937" y="12836"/>
                </a:moveTo>
                <a:cubicBezTo>
                  <a:pt x="5942" y="13019"/>
                  <a:pt x="7451" y="13095"/>
                  <a:pt x="8761" y="13125"/>
                </a:cubicBezTo>
                <a:lnTo>
                  <a:pt x="4937" y="12836"/>
                </a:lnTo>
                <a:close/>
                <a:moveTo>
                  <a:pt x="25581" y="11114"/>
                </a:moveTo>
                <a:cubicBezTo>
                  <a:pt x="25856" y="11160"/>
                  <a:pt x="26115" y="11236"/>
                  <a:pt x="26358" y="11312"/>
                </a:cubicBezTo>
                <a:cubicBezTo>
                  <a:pt x="26724" y="11419"/>
                  <a:pt x="27059" y="11556"/>
                  <a:pt x="27410" y="11708"/>
                </a:cubicBezTo>
                <a:cubicBezTo>
                  <a:pt x="27745" y="11861"/>
                  <a:pt x="28050" y="12074"/>
                  <a:pt x="28354" y="12303"/>
                </a:cubicBezTo>
                <a:cubicBezTo>
                  <a:pt x="28385" y="12318"/>
                  <a:pt x="28400" y="12333"/>
                  <a:pt x="28415" y="12333"/>
                </a:cubicBezTo>
                <a:cubicBezTo>
                  <a:pt x="28324" y="12394"/>
                  <a:pt x="28263" y="12424"/>
                  <a:pt x="28263" y="12424"/>
                </a:cubicBezTo>
                <a:cubicBezTo>
                  <a:pt x="27836" y="13156"/>
                  <a:pt x="26617" y="14237"/>
                  <a:pt x="26617" y="14237"/>
                </a:cubicBezTo>
                <a:lnTo>
                  <a:pt x="23235" y="12836"/>
                </a:lnTo>
                <a:cubicBezTo>
                  <a:pt x="23570" y="12531"/>
                  <a:pt x="23753" y="12211"/>
                  <a:pt x="23677" y="11845"/>
                </a:cubicBezTo>
                <a:lnTo>
                  <a:pt x="23890" y="11647"/>
                </a:lnTo>
                <a:cubicBezTo>
                  <a:pt x="24046" y="11886"/>
                  <a:pt x="24295" y="12032"/>
                  <a:pt x="24535" y="12032"/>
                </a:cubicBezTo>
                <a:cubicBezTo>
                  <a:pt x="24601" y="12032"/>
                  <a:pt x="24666" y="12021"/>
                  <a:pt x="24728" y="11998"/>
                </a:cubicBezTo>
                <a:cubicBezTo>
                  <a:pt x="24972" y="11906"/>
                  <a:pt x="25109" y="11632"/>
                  <a:pt x="25109" y="11327"/>
                </a:cubicBezTo>
                <a:cubicBezTo>
                  <a:pt x="25353" y="11297"/>
                  <a:pt x="25490" y="11190"/>
                  <a:pt x="25581" y="11114"/>
                </a:cubicBezTo>
                <a:close/>
                <a:moveTo>
                  <a:pt x="20995" y="14207"/>
                </a:moveTo>
                <a:lnTo>
                  <a:pt x="20995" y="14207"/>
                </a:lnTo>
                <a:cubicBezTo>
                  <a:pt x="20919" y="14298"/>
                  <a:pt x="20843" y="14390"/>
                  <a:pt x="20752" y="14496"/>
                </a:cubicBezTo>
                <a:cubicBezTo>
                  <a:pt x="20675" y="14557"/>
                  <a:pt x="20538" y="14664"/>
                  <a:pt x="20371" y="14771"/>
                </a:cubicBezTo>
                <a:cubicBezTo>
                  <a:pt x="20630" y="14542"/>
                  <a:pt x="20843" y="14359"/>
                  <a:pt x="20995" y="14207"/>
                </a:cubicBezTo>
                <a:close/>
                <a:moveTo>
                  <a:pt x="23055" y="1"/>
                </a:moveTo>
                <a:cubicBezTo>
                  <a:pt x="23025" y="1"/>
                  <a:pt x="22985" y="15"/>
                  <a:pt x="22930" y="53"/>
                </a:cubicBezTo>
                <a:cubicBezTo>
                  <a:pt x="22687" y="220"/>
                  <a:pt x="22367" y="799"/>
                  <a:pt x="22169" y="2018"/>
                </a:cubicBezTo>
                <a:cubicBezTo>
                  <a:pt x="21986" y="3237"/>
                  <a:pt x="20995" y="7077"/>
                  <a:pt x="20995" y="7077"/>
                </a:cubicBezTo>
                <a:cubicBezTo>
                  <a:pt x="20995" y="7077"/>
                  <a:pt x="16851" y="8753"/>
                  <a:pt x="16805" y="9012"/>
                </a:cubicBezTo>
                <a:cubicBezTo>
                  <a:pt x="16745" y="9210"/>
                  <a:pt x="18786" y="10535"/>
                  <a:pt x="19548" y="11023"/>
                </a:cubicBezTo>
                <a:lnTo>
                  <a:pt x="19365" y="11023"/>
                </a:lnTo>
                <a:cubicBezTo>
                  <a:pt x="19360" y="11022"/>
                  <a:pt x="19356" y="11022"/>
                  <a:pt x="19351" y="11022"/>
                </a:cubicBezTo>
                <a:cubicBezTo>
                  <a:pt x="19114" y="11022"/>
                  <a:pt x="18575" y="11381"/>
                  <a:pt x="17948" y="11769"/>
                </a:cubicBezTo>
                <a:lnTo>
                  <a:pt x="16303" y="11495"/>
                </a:lnTo>
                <a:cubicBezTo>
                  <a:pt x="16303" y="11495"/>
                  <a:pt x="11549" y="12988"/>
                  <a:pt x="11366" y="13125"/>
                </a:cubicBezTo>
                <a:cubicBezTo>
                  <a:pt x="11366" y="13125"/>
                  <a:pt x="10606" y="13145"/>
                  <a:pt x="9545" y="13145"/>
                </a:cubicBezTo>
                <a:cubicBezTo>
                  <a:pt x="9280" y="13145"/>
                  <a:pt x="8996" y="13144"/>
                  <a:pt x="8700" y="13140"/>
                </a:cubicBezTo>
                <a:lnTo>
                  <a:pt x="8700" y="13140"/>
                </a:lnTo>
                <a:lnTo>
                  <a:pt x="11580" y="13354"/>
                </a:lnTo>
                <a:lnTo>
                  <a:pt x="16272" y="11830"/>
                </a:lnTo>
                <a:lnTo>
                  <a:pt x="17384" y="12059"/>
                </a:lnTo>
                <a:cubicBezTo>
                  <a:pt x="17064" y="12226"/>
                  <a:pt x="16699" y="12394"/>
                  <a:pt x="16379" y="12485"/>
                </a:cubicBezTo>
                <a:cubicBezTo>
                  <a:pt x="15130" y="12897"/>
                  <a:pt x="11290" y="14923"/>
                  <a:pt x="11869" y="16416"/>
                </a:cubicBezTo>
                <a:cubicBezTo>
                  <a:pt x="11869" y="16416"/>
                  <a:pt x="12106" y="16970"/>
                  <a:pt x="13036" y="16970"/>
                </a:cubicBezTo>
                <a:cubicBezTo>
                  <a:pt x="13260" y="16970"/>
                  <a:pt x="13524" y="16938"/>
                  <a:pt x="13834" y="16858"/>
                </a:cubicBezTo>
                <a:lnTo>
                  <a:pt x="13834" y="16858"/>
                </a:lnTo>
                <a:cubicBezTo>
                  <a:pt x="13834" y="16858"/>
                  <a:pt x="12341" y="19326"/>
                  <a:pt x="13255" y="19875"/>
                </a:cubicBezTo>
                <a:cubicBezTo>
                  <a:pt x="13293" y="19898"/>
                  <a:pt x="13342" y="19909"/>
                  <a:pt x="13399" y="19909"/>
                </a:cubicBezTo>
                <a:cubicBezTo>
                  <a:pt x="14106" y="19909"/>
                  <a:pt x="16227" y="18253"/>
                  <a:pt x="18101" y="16675"/>
                </a:cubicBezTo>
                <a:lnTo>
                  <a:pt x="18101" y="16675"/>
                </a:lnTo>
                <a:lnTo>
                  <a:pt x="16592" y="19220"/>
                </a:lnTo>
                <a:cubicBezTo>
                  <a:pt x="16059" y="19601"/>
                  <a:pt x="16226" y="19829"/>
                  <a:pt x="16226" y="19829"/>
                </a:cubicBezTo>
                <a:lnTo>
                  <a:pt x="13926" y="23714"/>
                </a:lnTo>
                <a:lnTo>
                  <a:pt x="13225" y="24857"/>
                </a:lnTo>
                <a:cubicBezTo>
                  <a:pt x="13225" y="24857"/>
                  <a:pt x="10604" y="29001"/>
                  <a:pt x="10117" y="29595"/>
                </a:cubicBezTo>
                <a:cubicBezTo>
                  <a:pt x="9681" y="30110"/>
                  <a:pt x="9818" y="30145"/>
                  <a:pt x="9862" y="30145"/>
                </a:cubicBezTo>
                <a:cubicBezTo>
                  <a:pt x="9868" y="30145"/>
                  <a:pt x="9873" y="30144"/>
                  <a:pt x="9873" y="30144"/>
                </a:cubicBezTo>
                <a:lnTo>
                  <a:pt x="13682" y="24278"/>
                </a:lnTo>
                <a:lnTo>
                  <a:pt x="16318" y="20012"/>
                </a:lnTo>
                <a:cubicBezTo>
                  <a:pt x="16577" y="19920"/>
                  <a:pt x="18299" y="16934"/>
                  <a:pt x="18817" y="16066"/>
                </a:cubicBezTo>
                <a:lnTo>
                  <a:pt x="19213" y="15731"/>
                </a:lnTo>
                <a:cubicBezTo>
                  <a:pt x="19563" y="15578"/>
                  <a:pt x="20173" y="15304"/>
                  <a:pt x="20477" y="15106"/>
                </a:cubicBezTo>
                <a:cubicBezTo>
                  <a:pt x="20782" y="14908"/>
                  <a:pt x="21300" y="14207"/>
                  <a:pt x="21559" y="13780"/>
                </a:cubicBezTo>
                <a:cubicBezTo>
                  <a:pt x="21696" y="13735"/>
                  <a:pt x="21849" y="13658"/>
                  <a:pt x="22016" y="13582"/>
                </a:cubicBezTo>
                <a:lnTo>
                  <a:pt x="22016" y="13582"/>
                </a:lnTo>
                <a:cubicBezTo>
                  <a:pt x="21498" y="14222"/>
                  <a:pt x="20462" y="15578"/>
                  <a:pt x="20035" y="16249"/>
                </a:cubicBezTo>
                <a:cubicBezTo>
                  <a:pt x="19472" y="17132"/>
                  <a:pt x="20416" y="17208"/>
                  <a:pt x="20416" y="17208"/>
                </a:cubicBezTo>
                <a:lnTo>
                  <a:pt x="23905" y="19189"/>
                </a:lnTo>
                <a:cubicBezTo>
                  <a:pt x="25048" y="20362"/>
                  <a:pt x="27882" y="23668"/>
                  <a:pt x="27882" y="23668"/>
                </a:cubicBezTo>
                <a:cubicBezTo>
                  <a:pt x="27882" y="23668"/>
                  <a:pt x="28537" y="24247"/>
                  <a:pt x="28933" y="24491"/>
                </a:cubicBezTo>
                <a:cubicBezTo>
                  <a:pt x="29051" y="24563"/>
                  <a:pt x="29125" y="24589"/>
                  <a:pt x="29172" y="24589"/>
                </a:cubicBezTo>
                <a:cubicBezTo>
                  <a:pt x="29283" y="24589"/>
                  <a:pt x="29238" y="24446"/>
                  <a:pt x="29238" y="24446"/>
                </a:cubicBezTo>
                <a:lnTo>
                  <a:pt x="28080" y="23592"/>
                </a:lnTo>
                <a:cubicBezTo>
                  <a:pt x="27440" y="22663"/>
                  <a:pt x="23966" y="18945"/>
                  <a:pt x="23966" y="18945"/>
                </a:cubicBezTo>
                <a:cubicBezTo>
                  <a:pt x="23936" y="18686"/>
                  <a:pt x="22001" y="17742"/>
                  <a:pt x="21300" y="17422"/>
                </a:cubicBezTo>
                <a:cubicBezTo>
                  <a:pt x="20569" y="17102"/>
                  <a:pt x="20325" y="16782"/>
                  <a:pt x="20325" y="16782"/>
                </a:cubicBezTo>
                <a:cubicBezTo>
                  <a:pt x="20325" y="16782"/>
                  <a:pt x="20416" y="16127"/>
                  <a:pt x="21239" y="15228"/>
                </a:cubicBezTo>
                <a:cubicBezTo>
                  <a:pt x="21925" y="14466"/>
                  <a:pt x="22473" y="13506"/>
                  <a:pt x="22626" y="13232"/>
                </a:cubicBezTo>
                <a:cubicBezTo>
                  <a:pt x="22717" y="13171"/>
                  <a:pt x="22824" y="13125"/>
                  <a:pt x="22915" y="13049"/>
                </a:cubicBezTo>
                <a:cubicBezTo>
                  <a:pt x="23734" y="13451"/>
                  <a:pt x="25841" y="14477"/>
                  <a:pt x="26500" y="14477"/>
                </a:cubicBezTo>
                <a:cubicBezTo>
                  <a:pt x="26539" y="14477"/>
                  <a:pt x="26574" y="14474"/>
                  <a:pt x="26602" y="14466"/>
                </a:cubicBezTo>
                <a:cubicBezTo>
                  <a:pt x="27242" y="14298"/>
                  <a:pt x="28324" y="12546"/>
                  <a:pt x="28324" y="12546"/>
                </a:cubicBezTo>
                <a:lnTo>
                  <a:pt x="28537" y="12409"/>
                </a:lnTo>
                <a:cubicBezTo>
                  <a:pt x="28735" y="12607"/>
                  <a:pt x="28933" y="12836"/>
                  <a:pt x="29116" y="13064"/>
                </a:cubicBezTo>
                <a:cubicBezTo>
                  <a:pt x="28948" y="12836"/>
                  <a:pt x="28781" y="12607"/>
                  <a:pt x="28568" y="12394"/>
                </a:cubicBezTo>
                <a:lnTo>
                  <a:pt x="30944" y="10886"/>
                </a:lnTo>
                <a:cubicBezTo>
                  <a:pt x="30945" y="10887"/>
                  <a:pt x="30947" y="10888"/>
                  <a:pt x="30950" y="10888"/>
                </a:cubicBezTo>
                <a:cubicBezTo>
                  <a:pt x="31083" y="10888"/>
                  <a:pt x="33651" y="9664"/>
                  <a:pt x="33413" y="9545"/>
                </a:cubicBezTo>
                <a:cubicBezTo>
                  <a:pt x="33398" y="9537"/>
                  <a:pt x="33379" y="9533"/>
                  <a:pt x="33355" y="9533"/>
                </a:cubicBezTo>
                <a:cubicBezTo>
                  <a:pt x="32980" y="9533"/>
                  <a:pt x="31503" y="10510"/>
                  <a:pt x="30929" y="10840"/>
                </a:cubicBezTo>
                <a:cubicBezTo>
                  <a:pt x="30426" y="11099"/>
                  <a:pt x="28979" y="11998"/>
                  <a:pt x="28476" y="12318"/>
                </a:cubicBezTo>
                <a:lnTo>
                  <a:pt x="28415" y="12257"/>
                </a:lnTo>
                <a:cubicBezTo>
                  <a:pt x="28141" y="12013"/>
                  <a:pt x="27836" y="11784"/>
                  <a:pt x="27486" y="11617"/>
                </a:cubicBezTo>
                <a:cubicBezTo>
                  <a:pt x="27166" y="11419"/>
                  <a:pt x="26800" y="11266"/>
                  <a:pt x="26435" y="11160"/>
                </a:cubicBezTo>
                <a:cubicBezTo>
                  <a:pt x="26236" y="11084"/>
                  <a:pt x="26023" y="11023"/>
                  <a:pt x="25810" y="10962"/>
                </a:cubicBezTo>
                <a:cubicBezTo>
                  <a:pt x="26115" y="10840"/>
                  <a:pt x="27090" y="10398"/>
                  <a:pt x="28400" y="9560"/>
                </a:cubicBezTo>
                <a:cubicBezTo>
                  <a:pt x="30030" y="8524"/>
                  <a:pt x="32224" y="7991"/>
                  <a:pt x="31676" y="7808"/>
                </a:cubicBezTo>
                <a:cubicBezTo>
                  <a:pt x="31658" y="7803"/>
                  <a:pt x="31637" y="7800"/>
                  <a:pt x="31612" y="7800"/>
                </a:cubicBezTo>
                <a:cubicBezTo>
                  <a:pt x="30847" y="7800"/>
                  <a:pt x="26633" y="10200"/>
                  <a:pt x="26633" y="10200"/>
                </a:cubicBezTo>
                <a:cubicBezTo>
                  <a:pt x="26590" y="10146"/>
                  <a:pt x="26526" y="10124"/>
                  <a:pt x="26449" y="10124"/>
                </a:cubicBezTo>
                <a:cubicBezTo>
                  <a:pt x="26086" y="10124"/>
                  <a:pt x="25444" y="10611"/>
                  <a:pt x="25444" y="10611"/>
                </a:cubicBezTo>
                <a:cubicBezTo>
                  <a:pt x="25369" y="10555"/>
                  <a:pt x="25300" y="10533"/>
                  <a:pt x="25239" y="10533"/>
                </a:cubicBezTo>
                <a:cubicBezTo>
                  <a:pt x="25102" y="10533"/>
                  <a:pt x="25000" y="10640"/>
                  <a:pt x="24926" y="10703"/>
                </a:cubicBezTo>
                <a:cubicBezTo>
                  <a:pt x="24911" y="10657"/>
                  <a:pt x="24896" y="10642"/>
                  <a:pt x="24850" y="10611"/>
                </a:cubicBezTo>
                <a:cubicBezTo>
                  <a:pt x="24987" y="10489"/>
                  <a:pt x="24957" y="10459"/>
                  <a:pt x="24881" y="10459"/>
                </a:cubicBezTo>
                <a:cubicBezTo>
                  <a:pt x="25079" y="9560"/>
                  <a:pt x="25261" y="8676"/>
                  <a:pt x="25368" y="7762"/>
                </a:cubicBezTo>
                <a:cubicBezTo>
                  <a:pt x="25383" y="7656"/>
                  <a:pt x="25383" y="7518"/>
                  <a:pt x="25414" y="7412"/>
                </a:cubicBezTo>
                <a:cubicBezTo>
                  <a:pt x="25429" y="7412"/>
                  <a:pt x="25459" y="7427"/>
                  <a:pt x="25490" y="7427"/>
                </a:cubicBezTo>
                <a:cubicBezTo>
                  <a:pt x="25490" y="7427"/>
                  <a:pt x="27821" y="6955"/>
                  <a:pt x="28507" y="6757"/>
                </a:cubicBezTo>
                <a:cubicBezTo>
                  <a:pt x="29192" y="6574"/>
                  <a:pt x="31127" y="6269"/>
                  <a:pt x="31203" y="5995"/>
                </a:cubicBezTo>
                <a:cubicBezTo>
                  <a:pt x="31213" y="5963"/>
                  <a:pt x="31178" y="5949"/>
                  <a:pt x="31109" y="5949"/>
                </a:cubicBezTo>
                <a:cubicBezTo>
                  <a:pt x="30623" y="5949"/>
                  <a:pt x="28461" y="6650"/>
                  <a:pt x="28461" y="6650"/>
                </a:cubicBezTo>
                <a:lnTo>
                  <a:pt x="25414" y="7259"/>
                </a:lnTo>
                <a:cubicBezTo>
                  <a:pt x="25429" y="6955"/>
                  <a:pt x="25444" y="6650"/>
                  <a:pt x="25444" y="6345"/>
                </a:cubicBezTo>
                <a:cubicBezTo>
                  <a:pt x="25444" y="5858"/>
                  <a:pt x="25414" y="5370"/>
                  <a:pt x="25231" y="4928"/>
                </a:cubicBezTo>
                <a:lnTo>
                  <a:pt x="25231" y="4928"/>
                </a:lnTo>
                <a:cubicBezTo>
                  <a:pt x="25383" y="5385"/>
                  <a:pt x="25414" y="5858"/>
                  <a:pt x="25383" y="6345"/>
                </a:cubicBezTo>
                <a:cubicBezTo>
                  <a:pt x="25368" y="6650"/>
                  <a:pt x="25353" y="6955"/>
                  <a:pt x="25307" y="7229"/>
                </a:cubicBezTo>
                <a:cubicBezTo>
                  <a:pt x="25017" y="7162"/>
                  <a:pt x="24088" y="6939"/>
                  <a:pt x="23420" y="6939"/>
                </a:cubicBezTo>
                <a:cubicBezTo>
                  <a:pt x="23177" y="6939"/>
                  <a:pt x="22969" y="6969"/>
                  <a:pt x="22839" y="7046"/>
                </a:cubicBezTo>
                <a:cubicBezTo>
                  <a:pt x="22336" y="7305"/>
                  <a:pt x="21376" y="9971"/>
                  <a:pt x="21087" y="10779"/>
                </a:cubicBezTo>
                <a:cubicBezTo>
                  <a:pt x="20706" y="10870"/>
                  <a:pt x="20386" y="10931"/>
                  <a:pt x="20096" y="10962"/>
                </a:cubicBezTo>
                <a:lnTo>
                  <a:pt x="17461" y="9210"/>
                </a:lnTo>
                <a:cubicBezTo>
                  <a:pt x="17461" y="9210"/>
                  <a:pt x="17217" y="9012"/>
                  <a:pt x="17506" y="8905"/>
                </a:cubicBezTo>
                <a:cubicBezTo>
                  <a:pt x="17796" y="8813"/>
                  <a:pt x="21148" y="7275"/>
                  <a:pt x="21148" y="7275"/>
                </a:cubicBezTo>
                <a:lnTo>
                  <a:pt x="22534" y="952"/>
                </a:lnTo>
                <a:cubicBezTo>
                  <a:pt x="22534" y="952"/>
                  <a:pt x="22839" y="205"/>
                  <a:pt x="23128" y="175"/>
                </a:cubicBezTo>
                <a:cubicBezTo>
                  <a:pt x="23128" y="175"/>
                  <a:pt x="23156" y="1"/>
                  <a:pt x="230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6"/>
          <p:cNvSpPr/>
          <p:nvPr/>
        </p:nvSpPr>
        <p:spPr>
          <a:xfrm rot="-464492" flipH="1">
            <a:off x="8431660" y="461121"/>
            <a:ext cx="1084190" cy="971231"/>
          </a:xfrm>
          <a:custGeom>
            <a:avLst/>
            <a:gdLst/>
            <a:ahLst/>
            <a:cxnLst/>
            <a:rect l="l" t="t" r="r" b="b"/>
            <a:pathLst>
              <a:path w="33651" h="30145" extrusionOk="0">
                <a:moveTo>
                  <a:pt x="23491" y="7269"/>
                </a:moveTo>
                <a:cubicBezTo>
                  <a:pt x="23975" y="7269"/>
                  <a:pt x="24760" y="7288"/>
                  <a:pt x="25322" y="7397"/>
                </a:cubicBezTo>
                <a:cubicBezTo>
                  <a:pt x="25292" y="7534"/>
                  <a:pt x="25277" y="7656"/>
                  <a:pt x="25261" y="7777"/>
                </a:cubicBezTo>
                <a:cubicBezTo>
                  <a:pt x="25109" y="8676"/>
                  <a:pt x="24911" y="9575"/>
                  <a:pt x="24667" y="10459"/>
                </a:cubicBezTo>
                <a:cubicBezTo>
                  <a:pt x="24539" y="10363"/>
                  <a:pt x="24388" y="10304"/>
                  <a:pt x="24241" y="10304"/>
                </a:cubicBezTo>
                <a:cubicBezTo>
                  <a:pt x="24178" y="10304"/>
                  <a:pt x="24117" y="10314"/>
                  <a:pt x="24058" y="10337"/>
                </a:cubicBezTo>
                <a:cubicBezTo>
                  <a:pt x="23768" y="10459"/>
                  <a:pt x="23646" y="10794"/>
                  <a:pt x="23677" y="11160"/>
                </a:cubicBezTo>
                <a:lnTo>
                  <a:pt x="23509" y="11251"/>
                </a:lnTo>
                <a:cubicBezTo>
                  <a:pt x="23509" y="11238"/>
                  <a:pt x="23138" y="10516"/>
                  <a:pt x="22328" y="10516"/>
                </a:cubicBezTo>
                <a:cubicBezTo>
                  <a:pt x="22195" y="10516"/>
                  <a:pt x="22051" y="10536"/>
                  <a:pt x="21894" y="10581"/>
                </a:cubicBezTo>
                <a:cubicBezTo>
                  <a:pt x="21772" y="10627"/>
                  <a:pt x="21666" y="10642"/>
                  <a:pt x="21544" y="10687"/>
                </a:cubicBezTo>
                <a:lnTo>
                  <a:pt x="23052" y="7275"/>
                </a:lnTo>
                <a:cubicBezTo>
                  <a:pt x="23052" y="7275"/>
                  <a:pt x="23227" y="7269"/>
                  <a:pt x="23491" y="7269"/>
                </a:cubicBezTo>
                <a:close/>
                <a:moveTo>
                  <a:pt x="214" y="12028"/>
                </a:moveTo>
                <a:cubicBezTo>
                  <a:pt x="213" y="12028"/>
                  <a:pt x="0" y="12074"/>
                  <a:pt x="366" y="12226"/>
                </a:cubicBezTo>
                <a:cubicBezTo>
                  <a:pt x="732" y="12379"/>
                  <a:pt x="4221" y="12790"/>
                  <a:pt x="4221" y="12790"/>
                </a:cubicBezTo>
                <a:lnTo>
                  <a:pt x="4921" y="12851"/>
                </a:lnTo>
                <a:cubicBezTo>
                  <a:pt x="4678" y="12790"/>
                  <a:pt x="4449" y="12760"/>
                  <a:pt x="4251" y="12683"/>
                </a:cubicBezTo>
                <a:cubicBezTo>
                  <a:pt x="4266" y="12683"/>
                  <a:pt x="960" y="12379"/>
                  <a:pt x="214" y="12028"/>
                </a:cubicBezTo>
                <a:close/>
                <a:moveTo>
                  <a:pt x="4937" y="12836"/>
                </a:moveTo>
                <a:cubicBezTo>
                  <a:pt x="5942" y="13019"/>
                  <a:pt x="7451" y="13095"/>
                  <a:pt x="8761" y="13125"/>
                </a:cubicBezTo>
                <a:lnTo>
                  <a:pt x="4937" y="12836"/>
                </a:lnTo>
                <a:close/>
                <a:moveTo>
                  <a:pt x="25581" y="11114"/>
                </a:moveTo>
                <a:cubicBezTo>
                  <a:pt x="25856" y="11160"/>
                  <a:pt x="26115" y="11236"/>
                  <a:pt x="26358" y="11312"/>
                </a:cubicBezTo>
                <a:cubicBezTo>
                  <a:pt x="26724" y="11419"/>
                  <a:pt x="27059" y="11556"/>
                  <a:pt x="27410" y="11708"/>
                </a:cubicBezTo>
                <a:cubicBezTo>
                  <a:pt x="27745" y="11861"/>
                  <a:pt x="28050" y="12074"/>
                  <a:pt x="28354" y="12303"/>
                </a:cubicBezTo>
                <a:cubicBezTo>
                  <a:pt x="28385" y="12318"/>
                  <a:pt x="28400" y="12333"/>
                  <a:pt x="28415" y="12333"/>
                </a:cubicBezTo>
                <a:cubicBezTo>
                  <a:pt x="28324" y="12394"/>
                  <a:pt x="28263" y="12424"/>
                  <a:pt x="28263" y="12424"/>
                </a:cubicBezTo>
                <a:cubicBezTo>
                  <a:pt x="27836" y="13156"/>
                  <a:pt x="26617" y="14237"/>
                  <a:pt x="26617" y="14237"/>
                </a:cubicBezTo>
                <a:lnTo>
                  <a:pt x="23235" y="12836"/>
                </a:lnTo>
                <a:cubicBezTo>
                  <a:pt x="23570" y="12531"/>
                  <a:pt x="23753" y="12211"/>
                  <a:pt x="23677" y="11845"/>
                </a:cubicBezTo>
                <a:lnTo>
                  <a:pt x="23890" y="11647"/>
                </a:lnTo>
                <a:cubicBezTo>
                  <a:pt x="24046" y="11886"/>
                  <a:pt x="24295" y="12032"/>
                  <a:pt x="24535" y="12032"/>
                </a:cubicBezTo>
                <a:cubicBezTo>
                  <a:pt x="24601" y="12032"/>
                  <a:pt x="24666" y="12021"/>
                  <a:pt x="24728" y="11998"/>
                </a:cubicBezTo>
                <a:cubicBezTo>
                  <a:pt x="24972" y="11906"/>
                  <a:pt x="25109" y="11632"/>
                  <a:pt x="25109" y="11327"/>
                </a:cubicBezTo>
                <a:cubicBezTo>
                  <a:pt x="25353" y="11297"/>
                  <a:pt x="25490" y="11190"/>
                  <a:pt x="25581" y="11114"/>
                </a:cubicBezTo>
                <a:close/>
                <a:moveTo>
                  <a:pt x="20995" y="14207"/>
                </a:moveTo>
                <a:lnTo>
                  <a:pt x="20995" y="14207"/>
                </a:lnTo>
                <a:cubicBezTo>
                  <a:pt x="20919" y="14298"/>
                  <a:pt x="20843" y="14390"/>
                  <a:pt x="20752" y="14496"/>
                </a:cubicBezTo>
                <a:cubicBezTo>
                  <a:pt x="20675" y="14557"/>
                  <a:pt x="20538" y="14664"/>
                  <a:pt x="20371" y="14771"/>
                </a:cubicBezTo>
                <a:cubicBezTo>
                  <a:pt x="20630" y="14542"/>
                  <a:pt x="20843" y="14359"/>
                  <a:pt x="20995" y="14207"/>
                </a:cubicBezTo>
                <a:close/>
                <a:moveTo>
                  <a:pt x="23055" y="1"/>
                </a:moveTo>
                <a:cubicBezTo>
                  <a:pt x="23025" y="1"/>
                  <a:pt x="22985" y="15"/>
                  <a:pt x="22930" y="53"/>
                </a:cubicBezTo>
                <a:cubicBezTo>
                  <a:pt x="22687" y="220"/>
                  <a:pt x="22367" y="799"/>
                  <a:pt x="22169" y="2018"/>
                </a:cubicBezTo>
                <a:cubicBezTo>
                  <a:pt x="21986" y="3237"/>
                  <a:pt x="20995" y="7077"/>
                  <a:pt x="20995" y="7077"/>
                </a:cubicBezTo>
                <a:cubicBezTo>
                  <a:pt x="20995" y="7077"/>
                  <a:pt x="16851" y="8753"/>
                  <a:pt x="16805" y="9012"/>
                </a:cubicBezTo>
                <a:cubicBezTo>
                  <a:pt x="16745" y="9210"/>
                  <a:pt x="18786" y="10535"/>
                  <a:pt x="19548" y="11023"/>
                </a:cubicBezTo>
                <a:lnTo>
                  <a:pt x="19365" y="11023"/>
                </a:lnTo>
                <a:cubicBezTo>
                  <a:pt x="19360" y="11022"/>
                  <a:pt x="19356" y="11022"/>
                  <a:pt x="19351" y="11022"/>
                </a:cubicBezTo>
                <a:cubicBezTo>
                  <a:pt x="19114" y="11022"/>
                  <a:pt x="18575" y="11381"/>
                  <a:pt x="17948" y="11769"/>
                </a:cubicBezTo>
                <a:lnTo>
                  <a:pt x="16303" y="11495"/>
                </a:lnTo>
                <a:cubicBezTo>
                  <a:pt x="16303" y="11495"/>
                  <a:pt x="11549" y="12988"/>
                  <a:pt x="11366" y="13125"/>
                </a:cubicBezTo>
                <a:cubicBezTo>
                  <a:pt x="11366" y="13125"/>
                  <a:pt x="10606" y="13145"/>
                  <a:pt x="9545" y="13145"/>
                </a:cubicBezTo>
                <a:cubicBezTo>
                  <a:pt x="9280" y="13145"/>
                  <a:pt x="8996" y="13144"/>
                  <a:pt x="8700" y="13140"/>
                </a:cubicBezTo>
                <a:lnTo>
                  <a:pt x="8700" y="13140"/>
                </a:lnTo>
                <a:lnTo>
                  <a:pt x="11580" y="13354"/>
                </a:lnTo>
                <a:lnTo>
                  <a:pt x="16272" y="11830"/>
                </a:lnTo>
                <a:lnTo>
                  <a:pt x="17384" y="12059"/>
                </a:lnTo>
                <a:cubicBezTo>
                  <a:pt x="17064" y="12226"/>
                  <a:pt x="16699" y="12394"/>
                  <a:pt x="16379" y="12485"/>
                </a:cubicBezTo>
                <a:cubicBezTo>
                  <a:pt x="15130" y="12897"/>
                  <a:pt x="11290" y="14923"/>
                  <a:pt x="11869" y="16416"/>
                </a:cubicBezTo>
                <a:cubicBezTo>
                  <a:pt x="11869" y="16416"/>
                  <a:pt x="12106" y="16970"/>
                  <a:pt x="13036" y="16970"/>
                </a:cubicBezTo>
                <a:cubicBezTo>
                  <a:pt x="13260" y="16970"/>
                  <a:pt x="13524" y="16938"/>
                  <a:pt x="13834" y="16858"/>
                </a:cubicBezTo>
                <a:lnTo>
                  <a:pt x="13834" y="16858"/>
                </a:lnTo>
                <a:cubicBezTo>
                  <a:pt x="13834" y="16858"/>
                  <a:pt x="12341" y="19326"/>
                  <a:pt x="13255" y="19875"/>
                </a:cubicBezTo>
                <a:cubicBezTo>
                  <a:pt x="13293" y="19898"/>
                  <a:pt x="13342" y="19909"/>
                  <a:pt x="13399" y="19909"/>
                </a:cubicBezTo>
                <a:cubicBezTo>
                  <a:pt x="14106" y="19909"/>
                  <a:pt x="16227" y="18253"/>
                  <a:pt x="18101" y="16675"/>
                </a:cubicBezTo>
                <a:lnTo>
                  <a:pt x="18101" y="16675"/>
                </a:lnTo>
                <a:lnTo>
                  <a:pt x="16592" y="19220"/>
                </a:lnTo>
                <a:cubicBezTo>
                  <a:pt x="16059" y="19601"/>
                  <a:pt x="16226" y="19829"/>
                  <a:pt x="16226" y="19829"/>
                </a:cubicBezTo>
                <a:lnTo>
                  <a:pt x="13926" y="23714"/>
                </a:lnTo>
                <a:lnTo>
                  <a:pt x="13225" y="24857"/>
                </a:lnTo>
                <a:cubicBezTo>
                  <a:pt x="13225" y="24857"/>
                  <a:pt x="10604" y="29001"/>
                  <a:pt x="10117" y="29595"/>
                </a:cubicBezTo>
                <a:cubicBezTo>
                  <a:pt x="9681" y="30110"/>
                  <a:pt x="9818" y="30145"/>
                  <a:pt x="9862" y="30145"/>
                </a:cubicBezTo>
                <a:cubicBezTo>
                  <a:pt x="9868" y="30145"/>
                  <a:pt x="9873" y="30144"/>
                  <a:pt x="9873" y="30144"/>
                </a:cubicBezTo>
                <a:lnTo>
                  <a:pt x="13682" y="24278"/>
                </a:lnTo>
                <a:lnTo>
                  <a:pt x="16318" y="20012"/>
                </a:lnTo>
                <a:cubicBezTo>
                  <a:pt x="16577" y="19920"/>
                  <a:pt x="18299" y="16934"/>
                  <a:pt x="18817" y="16066"/>
                </a:cubicBezTo>
                <a:lnTo>
                  <a:pt x="19213" y="15731"/>
                </a:lnTo>
                <a:cubicBezTo>
                  <a:pt x="19563" y="15578"/>
                  <a:pt x="20173" y="15304"/>
                  <a:pt x="20477" y="15106"/>
                </a:cubicBezTo>
                <a:cubicBezTo>
                  <a:pt x="20782" y="14908"/>
                  <a:pt x="21300" y="14207"/>
                  <a:pt x="21559" y="13780"/>
                </a:cubicBezTo>
                <a:cubicBezTo>
                  <a:pt x="21696" y="13735"/>
                  <a:pt x="21849" y="13658"/>
                  <a:pt x="22016" y="13582"/>
                </a:cubicBezTo>
                <a:lnTo>
                  <a:pt x="22016" y="13582"/>
                </a:lnTo>
                <a:cubicBezTo>
                  <a:pt x="21498" y="14222"/>
                  <a:pt x="20462" y="15578"/>
                  <a:pt x="20035" y="16249"/>
                </a:cubicBezTo>
                <a:cubicBezTo>
                  <a:pt x="19472" y="17132"/>
                  <a:pt x="20416" y="17208"/>
                  <a:pt x="20416" y="17208"/>
                </a:cubicBezTo>
                <a:lnTo>
                  <a:pt x="23905" y="19189"/>
                </a:lnTo>
                <a:cubicBezTo>
                  <a:pt x="25048" y="20362"/>
                  <a:pt x="27882" y="23668"/>
                  <a:pt x="27882" y="23668"/>
                </a:cubicBezTo>
                <a:cubicBezTo>
                  <a:pt x="27882" y="23668"/>
                  <a:pt x="28537" y="24247"/>
                  <a:pt x="28933" y="24491"/>
                </a:cubicBezTo>
                <a:cubicBezTo>
                  <a:pt x="29051" y="24563"/>
                  <a:pt x="29125" y="24589"/>
                  <a:pt x="29172" y="24589"/>
                </a:cubicBezTo>
                <a:cubicBezTo>
                  <a:pt x="29283" y="24589"/>
                  <a:pt x="29238" y="24446"/>
                  <a:pt x="29238" y="24446"/>
                </a:cubicBezTo>
                <a:lnTo>
                  <a:pt x="28080" y="23592"/>
                </a:lnTo>
                <a:cubicBezTo>
                  <a:pt x="27440" y="22663"/>
                  <a:pt x="23966" y="18945"/>
                  <a:pt x="23966" y="18945"/>
                </a:cubicBezTo>
                <a:cubicBezTo>
                  <a:pt x="23936" y="18686"/>
                  <a:pt x="22001" y="17742"/>
                  <a:pt x="21300" y="17422"/>
                </a:cubicBezTo>
                <a:cubicBezTo>
                  <a:pt x="20569" y="17102"/>
                  <a:pt x="20325" y="16782"/>
                  <a:pt x="20325" y="16782"/>
                </a:cubicBezTo>
                <a:cubicBezTo>
                  <a:pt x="20325" y="16782"/>
                  <a:pt x="20416" y="16127"/>
                  <a:pt x="21239" y="15228"/>
                </a:cubicBezTo>
                <a:cubicBezTo>
                  <a:pt x="21925" y="14466"/>
                  <a:pt x="22473" y="13506"/>
                  <a:pt x="22626" y="13232"/>
                </a:cubicBezTo>
                <a:cubicBezTo>
                  <a:pt x="22717" y="13171"/>
                  <a:pt x="22824" y="13125"/>
                  <a:pt x="22915" y="13049"/>
                </a:cubicBezTo>
                <a:cubicBezTo>
                  <a:pt x="23734" y="13451"/>
                  <a:pt x="25841" y="14477"/>
                  <a:pt x="26500" y="14477"/>
                </a:cubicBezTo>
                <a:cubicBezTo>
                  <a:pt x="26539" y="14477"/>
                  <a:pt x="26574" y="14474"/>
                  <a:pt x="26602" y="14466"/>
                </a:cubicBezTo>
                <a:cubicBezTo>
                  <a:pt x="27242" y="14298"/>
                  <a:pt x="28324" y="12546"/>
                  <a:pt x="28324" y="12546"/>
                </a:cubicBezTo>
                <a:lnTo>
                  <a:pt x="28537" y="12409"/>
                </a:lnTo>
                <a:cubicBezTo>
                  <a:pt x="28735" y="12607"/>
                  <a:pt x="28933" y="12836"/>
                  <a:pt x="29116" y="13064"/>
                </a:cubicBezTo>
                <a:cubicBezTo>
                  <a:pt x="28948" y="12836"/>
                  <a:pt x="28781" y="12607"/>
                  <a:pt x="28568" y="12394"/>
                </a:cubicBezTo>
                <a:lnTo>
                  <a:pt x="30944" y="10886"/>
                </a:lnTo>
                <a:cubicBezTo>
                  <a:pt x="30945" y="10887"/>
                  <a:pt x="30947" y="10888"/>
                  <a:pt x="30950" y="10888"/>
                </a:cubicBezTo>
                <a:cubicBezTo>
                  <a:pt x="31083" y="10888"/>
                  <a:pt x="33651" y="9664"/>
                  <a:pt x="33413" y="9545"/>
                </a:cubicBezTo>
                <a:cubicBezTo>
                  <a:pt x="33398" y="9537"/>
                  <a:pt x="33379" y="9533"/>
                  <a:pt x="33355" y="9533"/>
                </a:cubicBezTo>
                <a:cubicBezTo>
                  <a:pt x="32980" y="9533"/>
                  <a:pt x="31503" y="10510"/>
                  <a:pt x="30929" y="10840"/>
                </a:cubicBezTo>
                <a:cubicBezTo>
                  <a:pt x="30426" y="11099"/>
                  <a:pt x="28979" y="11998"/>
                  <a:pt x="28476" y="12318"/>
                </a:cubicBezTo>
                <a:lnTo>
                  <a:pt x="28415" y="12257"/>
                </a:lnTo>
                <a:cubicBezTo>
                  <a:pt x="28141" y="12013"/>
                  <a:pt x="27836" y="11784"/>
                  <a:pt x="27486" y="11617"/>
                </a:cubicBezTo>
                <a:cubicBezTo>
                  <a:pt x="27166" y="11419"/>
                  <a:pt x="26800" y="11266"/>
                  <a:pt x="26435" y="11160"/>
                </a:cubicBezTo>
                <a:cubicBezTo>
                  <a:pt x="26236" y="11084"/>
                  <a:pt x="26023" y="11023"/>
                  <a:pt x="25810" y="10962"/>
                </a:cubicBezTo>
                <a:cubicBezTo>
                  <a:pt x="26115" y="10840"/>
                  <a:pt x="27090" y="10398"/>
                  <a:pt x="28400" y="9560"/>
                </a:cubicBezTo>
                <a:cubicBezTo>
                  <a:pt x="30030" y="8524"/>
                  <a:pt x="32224" y="7991"/>
                  <a:pt x="31676" y="7808"/>
                </a:cubicBezTo>
                <a:cubicBezTo>
                  <a:pt x="31658" y="7803"/>
                  <a:pt x="31637" y="7800"/>
                  <a:pt x="31612" y="7800"/>
                </a:cubicBezTo>
                <a:cubicBezTo>
                  <a:pt x="30847" y="7800"/>
                  <a:pt x="26633" y="10200"/>
                  <a:pt x="26633" y="10200"/>
                </a:cubicBezTo>
                <a:cubicBezTo>
                  <a:pt x="26590" y="10146"/>
                  <a:pt x="26526" y="10124"/>
                  <a:pt x="26449" y="10124"/>
                </a:cubicBezTo>
                <a:cubicBezTo>
                  <a:pt x="26086" y="10124"/>
                  <a:pt x="25444" y="10611"/>
                  <a:pt x="25444" y="10611"/>
                </a:cubicBezTo>
                <a:cubicBezTo>
                  <a:pt x="25369" y="10555"/>
                  <a:pt x="25300" y="10533"/>
                  <a:pt x="25239" y="10533"/>
                </a:cubicBezTo>
                <a:cubicBezTo>
                  <a:pt x="25102" y="10533"/>
                  <a:pt x="25000" y="10640"/>
                  <a:pt x="24926" y="10703"/>
                </a:cubicBezTo>
                <a:cubicBezTo>
                  <a:pt x="24911" y="10657"/>
                  <a:pt x="24896" y="10642"/>
                  <a:pt x="24850" y="10611"/>
                </a:cubicBezTo>
                <a:cubicBezTo>
                  <a:pt x="24987" y="10489"/>
                  <a:pt x="24957" y="10459"/>
                  <a:pt x="24881" y="10459"/>
                </a:cubicBezTo>
                <a:cubicBezTo>
                  <a:pt x="25079" y="9560"/>
                  <a:pt x="25261" y="8676"/>
                  <a:pt x="25368" y="7762"/>
                </a:cubicBezTo>
                <a:cubicBezTo>
                  <a:pt x="25383" y="7656"/>
                  <a:pt x="25383" y="7518"/>
                  <a:pt x="25414" y="7412"/>
                </a:cubicBezTo>
                <a:cubicBezTo>
                  <a:pt x="25429" y="7412"/>
                  <a:pt x="25459" y="7427"/>
                  <a:pt x="25490" y="7427"/>
                </a:cubicBezTo>
                <a:cubicBezTo>
                  <a:pt x="25490" y="7427"/>
                  <a:pt x="27821" y="6955"/>
                  <a:pt x="28507" y="6757"/>
                </a:cubicBezTo>
                <a:cubicBezTo>
                  <a:pt x="29192" y="6574"/>
                  <a:pt x="31127" y="6269"/>
                  <a:pt x="31203" y="5995"/>
                </a:cubicBezTo>
                <a:cubicBezTo>
                  <a:pt x="31213" y="5963"/>
                  <a:pt x="31178" y="5949"/>
                  <a:pt x="31109" y="5949"/>
                </a:cubicBezTo>
                <a:cubicBezTo>
                  <a:pt x="30623" y="5949"/>
                  <a:pt x="28461" y="6650"/>
                  <a:pt x="28461" y="6650"/>
                </a:cubicBezTo>
                <a:lnTo>
                  <a:pt x="25414" y="7259"/>
                </a:lnTo>
                <a:cubicBezTo>
                  <a:pt x="25429" y="6955"/>
                  <a:pt x="25444" y="6650"/>
                  <a:pt x="25444" y="6345"/>
                </a:cubicBezTo>
                <a:cubicBezTo>
                  <a:pt x="25444" y="5858"/>
                  <a:pt x="25414" y="5370"/>
                  <a:pt x="25231" y="4928"/>
                </a:cubicBezTo>
                <a:lnTo>
                  <a:pt x="25231" y="4928"/>
                </a:lnTo>
                <a:cubicBezTo>
                  <a:pt x="25383" y="5385"/>
                  <a:pt x="25414" y="5858"/>
                  <a:pt x="25383" y="6345"/>
                </a:cubicBezTo>
                <a:cubicBezTo>
                  <a:pt x="25368" y="6650"/>
                  <a:pt x="25353" y="6955"/>
                  <a:pt x="25307" y="7229"/>
                </a:cubicBezTo>
                <a:cubicBezTo>
                  <a:pt x="25017" y="7162"/>
                  <a:pt x="24088" y="6939"/>
                  <a:pt x="23420" y="6939"/>
                </a:cubicBezTo>
                <a:cubicBezTo>
                  <a:pt x="23177" y="6939"/>
                  <a:pt x="22969" y="6969"/>
                  <a:pt x="22839" y="7046"/>
                </a:cubicBezTo>
                <a:cubicBezTo>
                  <a:pt x="22336" y="7305"/>
                  <a:pt x="21376" y="9971"/>
                  <a:pt x="21087" y="10779"/>
                </a:cubicBezTo>
                <a:cubicBezTo>
                  <a:pt x="20706" y="10870"/>
                  <a:pt x="20386" y="10931"/>
                  <a:pt x="20096" y="10962"/>
                </a:cubicBezTo>
                <a:lnTo>
                  <a:pt x="17461" y="9210"/>
                </a:lnTo>
                <a:cubicBezTo>
                  <a:pt x="17461" y="9210"/>
                  <a:pt x="17217" y="9012"/>
                  <a:pt x="17506" y="8905"/>
                </a:cubicBezTo>
                <a:cubicBezTo>
                  <a:pt x="17796" y="8813"/>
                  <a:pt x="21148" y="7275"/>
                  <a:pt x="21148" y="7275"/>
                </a:cubicBezTo>
                <a:lnTo>
                  <a:pt x="22534" y="952"/>
                </a:lnTo>
                <a:cubicBezTo>
                  <a:pt x="22534" y="952"/>
                  <a:pt x="22839" y="205"/>
                  <a:pt x="23128" y="175"/>
                </a:cubicBezTo>
                <a:cubicBezTo>
                  <a:pt x="23128" y="175"/>
                  <a:pt x="23156" y="1"/>
                  <a:pt x="230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/>
          <p:nvPr/>
        </p:nvSpPr>
        <p:spPr>
          <a:xfrm>
            <a:off x="8598325" y="1538573"/>
            <a:ext cx="468600" cy="468600"/>
          </a:xfrm>
          <a:prstGeom prst="pie">
            <a:avLst>
              <a:gd name="adj1" fmla="val 5310341"/>
              <a:gd name="adj2" fmla="val 162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3"/>
          <p:cNvGrpSpPr/>
          <p:nvPr/>
        </p:nvGrpSpPr>
        <p:grpSpPr>
          <a:xfrm>
            <a:off x="328261" y="252600"/>
            <a:ext cx="8506527" cy="4638292"/>
            <a:chOff x="401498" y="240713"/>
            <a:chExt cx="8506527" cy="4638292"/>
          </a:xfrm>
        </p:grpSpPr>
        <p:sp>
          <p:nvSpPr>
            <p:cNvPr id="55" name="Google Shape;55;p3"/>
            <p:cNvSpPr/>
            <p:nvPr/>
          </p:nvSpPr>
          <p:spPr>
            <a:xfrm rot="5400000">
              <a:off x="7323685" y="409376"/>
              <a:ext cx="1753004" cy="1415677"/>
            </a:xfrm>
            <a:custGeom>
              <a:avLst/>
              <a:gdLst/>
              <a:ahLst/>
              <a:cxnLst/>
              <a:rect l="l" t="t" r="r" b="b"/>
              <a:pathLst>
                <a:path w="46287" h="36339" fill="none" extrusionOk="0">
                  <a:moveTo>
                    <a:pt x="0" y="36338"/>
                  </a:moveTo>
                  <a:lnTo>
                    <a:pt x="0" y="1"/>
                  </a:lnTo>
                  <a:lnTo>
                    <a:pt x="46287" y="1"/>
                  </a:lnTo>
                </a:path>
              </a:pathLst>
            </a:custGeom>
            <a:noFill/>
            <a:ln w="10275" cap="flat" cmpd="sng">
              <a:solidFill>
                <a:schemeClr val="dk1"/>
              </a:solidFill>
              <a:prstDash val="solid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rot="-5400000">
              <a:off x="232835" y="3294664"/>
              <a:ext cx="1753004" cy="1415677"/>
            </a:xfrm>
            <a:custGeom>
              <a:avLst/>
              <a:gdLst/>
              <a:ahLst/>
              <a:cxnLst/>
              <a:rect l="l" t="t" r="r" b="b"/>
              <a:pathLst>
                <a:path w="46287" h="36339" fill="none" extrusionOk="0">
                  <a:moveTo>
                    <a:pt x="0" y="36338"/>
                  </a:moveTo>
                  <a:lnTo>
                    <a:pt x="0" y="1"/>
                  </a:lnTo>
                  <a:lnTo>
                    <a:pt x="46287" y="1"/>
                  </a:lnTo>
                </a:path>
              </a:pathLst>
            </a:custGeom>
            <a:noFill/>
            <a:ln w="10275" cap="flat" cmpd="sng">
              <a:solidFill>
                <a:schemeClr val="dk1"/>
              </a:solidFill>
              <a:prstDash val="solid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1340500" y="2432025"/>
            <a:ext cx="3943500" cy="14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1340500" y="1434975"/>
            <a:ext cx="1599000" cy="841800"/>
          </a:xfrm>
          <a:prstGeom prst="rect">
            <a:avLst/>
          </a:prstGeom>
          <a:solidFill>
            <a:schemeClr val="lt1"/>
          </a:solidFill>
          <a:effectLst>
            <a:outerShdw dist="104775" dir="264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3"/>
          <p:cNvSpPr/>
          <p:nvPr/>
        </p:nvSpPr>
        <p:spPr>
          <a:xfrm flipH="1">
            <a:off x="518800" y="397750"/>
            <a:ext cx="5586900" cy="27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flipH="1">
            <a:off x="88373" y="1535939"/>
            <a:ext cx="468600" cy="468600"/>
          </a:xfrm>
          <a:prstGeom prst="pie">
            <a:avLst>
              <a:gd name="adj1" fmla="val 5310341"/>
              <a:gd name="adj2" fmla="val 162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4"/>
          <p:cNvGrpSpPr/>
          <p:nvPr/>
        </p:nvGrpSpPr>
        <p:grpSpPr>
          <a:xfrm flipH="1">
            <a:off x="318786" y="252600"/>
            <a:ext cx="8506527" cy="4638292"/>
            <a:chOff x="401498" y="240713"/>
            <a:chExt cx="8506527" cy="4638292"/>
          </a:xfrm>
        </p:grpSpPr>
        <p:sp>
          <p:nvSpPr>
            <p:cNvPr id="63" name="Google Shape;63;p4"/>
            <p:cNvSpPr/>
            <p:nvPr/>
          </p:nvSpPr>
          <p:spPr>
            <a:xfrm rot="5400000">
              <a:off x="7323685" y="409376"/>
              <a:ext cx="1753004" cy="1415677"/>
            </a:xfrm>
            <a:custGeom>
              <a:avLst/>
              <a:gdLst/>
              <a:ahLst/>
              <a:cxnLst/>
              <a:rect l="l" t="t" r="r" b="b"/>
              <a:pathLst>
                <a:path w="46287" h="36339" fill="none" extrusionOk="0">
                  <a:moveTo>
                    <a:pt x="0" y="36338"/>
                  </a:moveTo>
                  <a:lnTo>
                    <a:pt x="0" y="1"/>
                  </a:lnTo>
                  <a:lnTo>
                    <a:pt x="46287" y="1"/>
                  </a:lnTo>
                </a:path>
              </a:pathLst>
            </a:custGeom>
            <a:noFill/>
            <a:ln w="10275" cap="flat" cmpd="sng">
              <a:solidFill>
                <a:schemeClr val="dk1"/>
              </a:solidFill>
              <a:prstDash val="solid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rot="-5400000">
              <a:off x="232835" y="3294664"/>
              <a:ext cx="1753004" cy="1415677"/>
            </a:xfrm>
            <a:custGeom>
              <a:avLst/>
              <a:gdLst/>
              <a:ahLst/>
              <a:cxnLst/>
              <a:rect l="l" t="t" r="r" b="b"/>
              <a:pathLst>
                <a:path w="46287" h="36339" fill="none" extrusionOk="0">
                  <a:moveTo>
                    <a:pt x="0" y="36338"/>
                  </a:moveTo>
                  <a:lnTo>
                    <a:pt x="0" y="1"/>
                  </a:lnTo>
                  <a:lnTo>
                    <a:pt x="46287" y="1"/>
                  </a:lnTo>
                </a:path>
              </a:pathLst>
            </a:custGeom>
            <a:noFill/>
            <a:ln w="10275" cap="flat" cmpd="sng">
              <a:solidFill>
                <a:schemeClr val="dk1"/>
              </a:solidFill>
              <a:prstDash val="solid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-615350" y="3469425"/>
            <a:ext cx="1335356" cy="1196229"/>
          </a:xfrm>
          <a:custGeom>
            <a:avLst/>
            <a:gdLst/>
            <a:ahLst/>
            <a:cxnLst/>
            <a:rect l="l" t="t" r="r" b="b"/>
            <a:pathLst>
              <a:path w="33651" h="30145" extrusionOk="0">
                <a:moveTo>
                  <a:pt x="23491" y="7269"/>
                </a:moveTo>
                <a:cubicBezTo>
                  <a:pt x="23975" y="7269"/>
                  <a:pt x="24760" y="7288"/>
                  <a:pt x="25322" y="7397"/>
                </a:cubicBezTo>
                <a:cubicBezTo>
                  <a:pt x="25292" y="7534"/>
                  <a:pt x="25277" y="7656"/>
                  <a:pt x="25261" y="7777"/>
                </a:cubicBezTo>
                <a:cubicBezTo>
                  <a:pt x="25109" y="8676"/>
                  <a:pt x="24911" y="9575"/>
                  <a:pt x="24667" y="10459"/>
                </a:cubicBezTo>
                <a:cubicBezTo>
                  <a:pt x="24539" y="10363"/>
                  <a:pt x="24388" y="10304"/>
                  <a:pt x="24241" y="10304"/>
                </a:cubicBezTo>
                <a:cubicBezTo>
                  <a:pt x="24178" y="10304"/>
                  <a:pt x="24117" y="10314"/>
                  <a:pt x="24058" y="10337"/>
                </a:cubicBezTo>
                <a:cubicBezTo>
                  <a:pt x="23768" y="10459"/>
                  <a:pt x="23646" y="10794"/>
                  <a:pt x="23677" y="11160"/>
                </a:cubicBezTo>
                <a:lnTo>
                  <a:pt x="23509" y="11251"/>
                </a:lnTo>
                <a:cubicBezTo>
                  <a:pt x="23509" y="11238"/>
                  <a:pt x="23138" y="10516"/>
                  <a:pt x="22328" y="10516"/>
                </a:cubicBezTo>
                <a:cubicBezTo>
                  <a:pt x="22195" y="10516"/>
                  <a:pt x="22051" y="10536"/>
                  <a:pt x="21894" y="10581"/>
                </a:cubicBezTo>
                <a:cubicBezTo>
                  <a:pt x="21772" y="10627"/>
                  <a:pt x="21666" y="10642"/>
                  <a:pt x="21544" y="10687"/>
                </a:cubicBezTo>
                <a:lnTo>
                  <a:pt x="23052" y="7275"/>
                </a:lnTo>
                <a:cubicBezTo>
                  <a:pt x="23052" y="7275"/>
                  <a:pt x="23227" y="7269"/>
                  <a:pt x="23491" y="7269"/>
                </a:cubicBezTo>
                <a:close/>
                <a:moveTo>
                  <a:pt x="214" y="12028"/>
                </a:moveTo>
                <a:cubicBezTo>
                  <a:pt x="213" y="12028"/>
                  <a:pt x="0" y="12074"/>
                  <a:pt x="366" y="12226"/>
                </a:cubicBezTo>
                <a:cubicBezTo>
                  <a:pt x="732" y="12379"/>
                  <a:pt x="4221" y="12790"/>
                  <a:pt x="4221" y="12790"/>
                </a:cubicBezTo>
                <a:lnTo>
                  <a:pt x="4921" y="12851"/>
                </a:lnTo>
                <a:cubicBezTo>
                  <a:pt x="4678" y="12790"/>
                  <a:pt x="4449" y="12760"/>
                  <a:pt x="4251" y="12683"/>
                </a:cubicBezTo>
                <a:cubicBezTo>
                  <a:pt x="4266" y="12683"/>
                  <a:pt x="960" y="12379"/>
                  <a:pt x="214" y="12028"/>
                </a:cubicBezTo>
                <a:close/>
                <a:moveTo>
                  <a:pt x="4937" y="12836"/>
                </a:moveTo>
                <a:cubicBezTo>
                  <a:pt x="5942" y="13019"/>
                  <a:pt x="7451" y="13095"/>
                  <a:pt x="8761" y="13125"/>
                </a:cubicBezTo>
                <a:lnTo>
                  <a:pt x="4937" y="12836"/>
                </a:lnTo>
                <a:close/>
                <a:moveTo>
                  <a:pt x="25581" y="11114"/>
                </a:moveTo>
                <a:cubicBezTo>
                  <a:pt x="25856" y="11160"/>
                  <a:pt x="26115" y="11236"/>
                  <a:pt x="26358" y="11312"/>
                </a:cubicBezTo>
                <a:cubicBezTo>
                  <a:pt x="26724" y="11419"/>
                  <a:pt x="27059" y="11556"/>
                  <a:pt x="27410" y="11708"/>
                </a:cubicBezTo>
                <a:cubicBezTo>
                  <a:pt x="27745" y="11861"/>
                  <a:pt x="28050" y="12074"/>
                  <a:pt x="28354" y="12303"/>
                </a:cubicBezTo>
                <a:cubicBezTo>
                  <a:pt x="28385" y="12318"/>
                  <a:pt x="28400" y="12333"/>
                  <a:pt x="28415" y="12333"/>
                </a:cubicBezTo>
                <a:cubicBezTo>
                  <a:pt x="28324" y="12394"/>
                  <a:pt x="28263" y="12424"/>
                  <a:pt x="28263" y="12424"/>
                </a:cubicBezTo>
                <a:cubicBezTo>
                  <a:pt x="27836" y="13156"/>
                  <a:pt x="26617" y="14237"/>
                  <a:pt x="26617" y="14237"/>
                </a:cubicBezTo>
                <a:lnTo>
                  <a:pt x="23235" y="12836"/>
                </a:lnTo>
                <a:cubicBezTo>
                  <a:pt x="23570" y="12531"/>
                  <a:pt x="23753" y="12211"/>
                  <a:pt x="23677" y="11845"/>
                </a:cubicBezTo>
                <a:lnTo>
                  <a:pt x="23890" y="11647"/>
                </a:lnTo>
                <a:cubicBezTo>
                  <a:pt x="24046" y="11886"/>
                  <a:pt x="24295" y="12032"/>
                  <a:pt x="24535" y="12032"/>
                </a:cubicBezTo>
                <a:cubicBezTo>
                  <a:pt x="24601" y="12032"/>
                  <a:pt x="24666" y="12021"/>
                  <a:pt x="24728" y="11998"/>
                </a:cubicBezTo>
                <a:cubicBezTo>
                  <a:pt x="24972" y="11906"/>
                  <a:pt x="25109" y="11632"/>
                  <a:pt x="25109" y="11327"/>
                </a:cubicBezTo>
                <a:cubicBezTo>
                  <a:pt x="25353" y="11297"/>
                  <a:pt x="25490" y="11190"/>
                  <a:pt x="25581" y="11114"/>
                </a:cubicBezTo>
                <a:close/>
                <a:moveTo>
                  <a:pt x="20995" y="14207"/>
                </a:moveTo>
                <a:lnTo>
                  <a:pt x="20995" y="14207"/>
                </a:lnTo>
                <a:cubicBezTo>
                  <a:pt x="20919" y="14298"/>
                  <a:pt x="20843" y="14390"/>
                  <a:pt x="20752" y="14496"/>
                </a:cubicBezTo>
                <a:cubicBezTo>
                  <a:pt x="20675" y="14557"/>
                  <a:pt x="20538" y="14664"/>
                  <a:pt x="20371" y="14771"/>
                </a:cubicBezTo>
                <a:cubicBezTo>
                  <a:pt x="20630" y="14542"/>
                  <a:pt x="20843" y="14359"/>
                  <a:pt x="20995" y="14207"/>
                </a:cubicBezTo>
                <a:close/>
                <a:moveTo>
                  <a:pt x="23055" y="1"/>
                </a:moveTo>
                <a:cubicBezTo>
                  <a:pt x="23025" y="1"/>
                  <a:pt x="22985" y="15"/>
                  <a:pt x="22930" y="53"/>
                </a:cubicBezTo>
                <a:cubicBezTo>
                  <a:pt x="22687" y="220"/>
                  <a:pt x="22367" y="799"/>
                  <a:pt x="22169" y="2018"/>
                </a:cubicBezTo>
                <a:cubicBezTo>
                  <a:pt x="21986" y="3237"/>
                  <a:pt x="20995" y="7077"/>
                  <a:pt x="20995" y="7077"/>
                </a:cubicBezTo>
                <a:cubicBezTo>
                  <a:pt x="20995" y="7077"/>
                  <a:pt x="16851" y="8753"/>
                  <a:pt x="16805" y="9012"/>
                </a:cubicBezTo>
                <a:cubicBezTo>
                  <a:pt x="16745" y="9210"/>
                  <a:pt x="18786" y="10535"/>
                  <a:pt x="19548" y="11023"/>
                </a:cubicBezTo>
                <a:lnTo>
                  <a:pt x="19365" y="11023"/>
                </a:lnTo>
                <a:cubicBezTo>
                  <a:pt x="19360" y="11022"/>
                  <a:pt x="19356" y="11022"/>
                  <a:pt x="19351" y="11022"/>
                </a:cubicBezTo>
                <a:cubicBezTo>
                  <a:pt x="19114" y="11022"/>
                  <a:pt x="18575" y="11381"/>
                  <a:pt x="17948" y="11769"/>
                </a:cubicBezTo>
                <a:lnTo>
                  <a:pt x="16303" y="11495"/>
                </a:lnTo>
                <a:cubicBezTo>
                  <a:pt x="16303" y="11495"/>
                  <a:pt x="11549" y="12988"/>
                  <a:pt x="11366" y="13125"/>
                </a:cubicBezTo>
                <a:cubicBezTo>
                  <a:pt x="11366" y="13125"/>
                  <a:pt x="10606" y="13145"/>
                  <a:pt x="9545" y="13145"/>
                </a:cubicBezTo>
                <a:cubicBezTo>
                  <a:pt x="9280" y="13145"/>
                  <a:pt x="8996" y="13144"/>
                  <a:pt x="8700" y="13140"/>
                </a:cubicBezTo>
                <a:lnTo>
                  <a:pt x="8700" y="13140"/>
                </a:lnTo>
                <a:lnTo>
                  <a:pt x="11580" y="13354"/>
                </a:lnTo>
                <a:lnTo>
                  <a:pt x="16272" y="11830"/>
                </a:lnTo>
                <a:lnTo>
                  <a:pt x="17384" y="12059"/>
                </a:lnTo>
                <a:cubicBezTo>
                  <a:pt x="17064" y="12226"/>
                  <a:pt x="16699" y="12394"/>
                  <a:pt x="16379" y="12485"/>
                </a:cubicBezTo>
                <a:cubicBezTo>
                  <a:pt x="15130" y="12897"/>
                  <a:pt x="11290" y="14923"/>
                  <a:pt x="11869" y="16416"/>
                </a:cubicBezTo>
                <a:cubicBezTo>
                  <a:pt x="11869" y="16416"/>
                  <a:pt x="12106" y="16970"/>
                  <a:pt x="13036" y="16970"/>
                </a:cubicBezTo>
                <a:cubicBezTo>
                  <a:pt x="13260" y="16970"/>
                  <a:pt x="13524" y="16938"/>
                  <a:pt x="13834" y="16858"/>
                </a:cubicBezTo>
                <a:lnTo>
                  <a:pt x="13834" y="16858"/>
                </a:lnTo>
                <a:cubicBezTo>
                  <a:pt x="13834" y="16858"/>
                  <a:pt x="12341" y="19326"/>
                  <a:pt x="13255" y="19875"/>
                </a:cubicBezTo>
                <a:cubicBezTo>
                  <a:pt x="13293" y="19898"/>
                  <a:pt x="13342" y="19909"/>
                  <a:pt x="13399" y="19909"/>
                </a:cubicBezTo>
                <a:cubicBezTo>
                  <a:pt x="14106" y="19909"/>
                  <a:pt x="16227" y="18253"/>
                  <a:pt x="18101" y="16675"/>
                </a:cubicBezTo>
                <a:lnTo>
                  <a:pt x="18101" y="16675"/>
                </a:lnTo>
                <a:lnTo>
                  <a:pt x="16592" y="19220"/>
                </a:lnTo>
                <a:cubicBezTo>
                  <a:pt x="16059" y="19601"/>
                  <a:pt x="16226" y="19829"/>
                  <a:pt x="16226" y="19829"/>
                </a:cubicBezTo>
                <a:lnTo>
                  <a:pt x="13926" y="23714"/>
                </a:lnTo>
                <a:lnTo>
                  <a:pt x="13225" y="24857"/>
                </a:lnTo>
                <a:cubicBezTo>
                  <a:pt x="13225" y="24857"/>
                  <a:pt x="10604" y="29001"/>
                  <a:pt x="10117" y="29595"/>
                </a:cubicBezTo>
                <a:cubicBezTo>
                  <a:pt x="9681" y="30110"/>
                  <a:pt x="9818" y="30145"/>
                  <a:pt x="9862" y="30145"/>
                </a:cubicBezTo>
                <a:cubicBezTo>
                  <a:pt x="9868" y="30145"/>
                  <a:pt x="9873" y="30144"/>
                  <a:pt x="9873" y="30144"/>
                </a:cubicBezTo>
                <a:lnTo>
                  <a:pt x="13682" y="24278"/>
                </a:lnTo>
                <a:lnTo>
                  <a:pt x="16318" y="20012"/>
                </a:lnTo>
                <a:cubicBezTo>
                  <a:pt x="16577" y="19920"/>
                  <a:pt x="18299" y="16934"/>
                  <a:pt x="18817" y="16066"/>
                </a:cubicBezTo>
                <a:lnTo>
                  <a:pt x="19213" y="15731"/>
                </a:lnTo>
                <a:cubicBezTo>
                  <a:pt x="19563" y="15578"/>
                  <a:pt x="20173" y="15304"/>
                  <a:pt x="20477" y="15106"/>
                </a:cubicBezTo>
                <a:cubicBezTo>
                  <a:pt x="20782" y="14908"/>
                  <a:pt x="21300" y="14207"/>
                  <a:pt x="21559" y="13780"/>
                </a:cubicBezTo>
                <a:cubicBezTo>
                  <a:pt x="21696" y="13735"/>
                  <a:pt x="21849" y="13658"/>
                  <a:pt x="22016" y="13582"/>
                </a:cubicBezTo>
                <a:lnTo>
                  <a:pt x="22016" y="13582"/>
                </a:lnTo>
                <a:cubicBezTo>
                  <a:pt x="21498" y="14222"/>
                  <a:pt x="20462" y="15578"/>
                  <a:pt x="20035" y="16249"/>
                </a:cubicBezTo>
                <a:cubicBezTo>
                  <a:pt x="19472" y="17132"/>
                  <a:pt x="20416" y="17208"/>
                  <a:pt x="20416" y="17208"/>
                </a:cubicBezTo>
                <a:lnTo>
                  <a:pt x="23905" y="19189"/>
                </a:lnTo>
                <a:cubicBezTo>
                  <a:pt x="25048" y="20362"/>
                  <a:pt x="27882" y="23668"/>
                  <a:pt x="27882" y="23668"/>
                </a:cubicBezTo>
                <a:cubicBezTo>
                  <a:pt x="27882" y="23668"/>
                  <a:pt x="28537" y="24247"/>
                  <a:pt x="28933" y="24491"/>
                </a:cubicBezTo>
                <a:cubicBezTo>
                  <a:pt x="29051" y="24563"/>
                  <a:pt x="29125" y="24589"/>
                  <a:pt x="29172" y="24589"/>
                </a:cubicBezTo>
                <a:cubicBezTo>
                  <a:pt x="29283" y="24589"/>
                  <a:pt x="29238" y="24446"/>
                  <a:pt x="29238" y="24446"/>
                </a:cubicBezTo>
                <a:lnTo>
                  <a:pt x="28080" y="23592"/>
                </a:lnTo>
                <a:cubicBezTo>
                  <a:pt x="27440" y="22663"/>
                  <a:pt x="23966" y="18945"/>
                  <a:pt x="23966" y="18945"/>
                </a:cubicBezTo>
                <a:cubicBezTo>
                  <a:pt x="23936" y="18686"/>
                  <a:pt x="22001" y="17742"/>
                  <a:pt x="21300" y="17422"/>
                </a:cubicBezTo>
                <a:cubicBezTo>
                  <a:pt x="20569" y="17102"/>
                  <a:pt x="20325" y="16782"/>
                  <a:pt x="20325" y="16782"/>
                </a:cubicBezTo>
                <a:cubicBezTo>
                  <a:pt x="20325" y="16782"/>
                  <a:pt x="20416" y="16127"/>
                  <a:pt x="21239" y="15228"/>
                </a:cubicBezTo>
                <a:cubicBezTo>
                  <a:pt x="21925" y="14466"/>
                  <a:pt x="22473" y="13506"/>
                  <a:pt x="22626" y="13232"/>
                </a:cubicBezTo>
                <a:cubicBezTo>
                  <a:pt x="22717" y="13171"/>
                  <a:pt x="22824" y="13125"/>
                  <a:pt x="22915" y="13049"/>
                </a:cubicBezTo>
                <a:cubicBezTo>
                  <a:pt x="23734" y="13451"/>
                  <a:pt x="25841" y="14477"/>
                  <a:pt x="26500" y="14477"/>
                </a:cubicBezTo>
                <a:cubicBezTo>
                  <a:pt x="26539" y="14477"/>
                  <a:pt x="26574" y="14474"/>
                  <a:pt x="26602" y="14466"/>
                </a:cubicBezTo>
                <a:cubicBezTo>
                  <a:pt x="27242" y="14298"/>
                  <a:pt x="28324" y="12546"/>
                  <a:pt x="28324" y="12546"/>
                </a:cubicBezTo>
                <a:lnTo>
                  <a:pt x="28537" y="12409"/>
                </a:lnTo>
                <a:cubicBezTo>
                  <a:pt x="28735" y="12607"/>
                  <a:pt x="28933" y="12836"/>
                  <a:pt x="29116" y="13064"/>
                </a:cubicBezTo>
                <a:cubicBezTo>
                  <a:pt x="28948" y="12836"/>
                  <a:pt x="28781" y="12607"/>
                  <a:pt x="28568" y="12394"/>
                </a:cubicBezTo>
                <a:lnTo>
                  <a:pt x="30944" y="10886"/>
                </a:lnTo>
                <a:cubicBezTo>
                  <a:pt x="30945" y="10887"/>
                  <a:pt x="30947" y="10888"/>
                  <a:pt x="30950" y="10888"/>
                </a:cubicBezTo>
                <a:cubicBezTo>
                  <a:pt x="31083" y="10888"/>
                  <a:pt x="33651" y="9664"/>
                  <a:pt x="33413" y="9545"/>
                </a:cubicBezTo>
                <a:cubicBezTo>
                  <a:pt x="33398" y="9537"/>
                  <a:pt x="33379" y="9533"/>
                  <a:pt x="33355" y="9533"/>
                </a:cubicBezTo>
                <a:cubicBezTo>
                  <a:pt x="32980" y="9533"/>
                  <a:pt x="31503" y="10510"/>
                  <a:pt x="30929" y="10840"/>
                </a:cubicBezTo>
                <a:cubicBezTo>
                  <a:pt x="30426" y="11099"/>
                  <a:pt x="28979" y="11998"/>
                  <a:pt x="28476" y="12318"/>
                </a:cubicBezTo>
                <a:lnTo>
                  <a:pt x="28415" y="12257"/>
                </a:lnTo>
                <a:cubicBezTo>
                  <a:pt x="28141" y="12013"/>
                  <a:pt x="27836" y="11784"/>
                  <a:pt x="27486" y="11617"/>
                </a:cubicBezTo>
                <a:cubicBezTo>
                  <a:pt x="27166" y="11419"/>
                  <a:pt x="26800" y="11266"/>
                  <a:pt x="26435" y="11160"/>
                </a:cubicBezTo>
                <a:cubicBezTo>
                  <a:pt x="26236" y="11084"/>
                  <a:pt x="26023" y="11023"/>
                  <a:pt x="25810" y="10962"/>
                </a:cubicBezTo>
                <a:cubicBezTo>
                  <a:pt x="26115" y="10840"/>
                  <a:pt x="27090" y="10398"/>
                  <a:pt x="28400" y="9560"/>
                </a:cubicBezTo>
                <a:cubicBezTo>
                  <a:pt x="30030" y="8524"/>
                  <a:pt x="32224" y="7991"/>
                  <a:pt x="31676" y="7808"/>
                </a:cubicBezTo>
                <a:cubicBezTo>
                  <a:pt x="31658" y="7803"/>
                  <a:pt x="31637" y="7800"/>
                  <a:pt x="31612" y="7800"/>
                </a:cubicBezTo>
                <a:cubicBezTo>
                  <a:pt x="30847" y="7800"/>
                  <a:pt x="26633" y="10200"/>
                  <a:pt x="26633" y="10200"/>
                </a:cubicBezTo>
                <a:cubicBezTo>
                  <a:pt x="26590" y="10146"/>
                  <a:pt x="26526" y="10124"/>
                  <a:pt x="26449" y="10124"/>
                </a:cubicBezTo>
                <a:cubicBezTo>
                  <a:pt x="26086" y="10124"/>
                  <a:pt x="25444" y="10611"/>
                  <a:pt x="25444" y="10611"/>
                </a:cubicBezTo>
                <a:cubicBezTo>
                  <a:pt x="25369" y="10555"/>
                  <a:pt x="25300" y="10533"/>
                  <a:pt x="25239" y="10533"/>
                </a:cubicBezTo>
                <a:cubicBezTo>
                  <a:pt x="25102" y="10533"/>
                  <a:pt x="25000" y="10640"/>
                  <a:pt x="24926" y="10703"/>
                </a:cubicBezTo>
                <a:cubicBezTo>
                  <a:pt x="24911" y="10657"/>
                  <a:pt x="24896" y="10642"/>
                  <a:pt x="24850" y="10611"/>
                </a:cubicBezTo>
                <a:cubicBezTo>
                  <a:pt x="24987" y="10489"/>
                  <a:pt x="24957" y="10459"/>
                  <a:pt x="24881" y="10459"/>
                </a:cubicBezTo>
                <a:cubicBezTo>
                  <a:pt x="25079" y="9560"/>
                  <a:pt x="25261" y="8676"/>
                  <a:pt x="25368" y="7762"/>
                </a:cubicBezTo>
                <a:cubicBezTo>
                  <a:pt x="25383" y="7656"/>
                  <a:pt x="25383" y="7518"/>
                  <a:pt x="25414" y="7412"/>
                </a:cubicBezTo>
                <a:cubicBezTo>
                  <a:pt x="25429" y="7412"/>
                  <a:pt x="25459" y="7427"/>
                  <a:pt x="25490" y="7427"/>
                </a:cubicBezTo>
                <a:cubicBezTo>
                  <a:pt x="25490" y="7427"/>
                  <a:pt x="27821" y="6955"/>
                  <a:pt x="28507" y="6757"/>
                </a:cubicBezTo>
                <a:cubicBezTo>
                  <a:pt x="29192" y="6574"/>
                  <a:pt x="31127" y="6269"/>
                  <a:pt x="31203" y="5995"/>
                </a:cubicBezTo>
                <a:cubicBezTo>
                  <a:pt x="31213" y="5963"/>
                  <a:pt x="31178" y="5949"/>
                  <a:pt x="31109" y="5949"/>
                </a:cubicBezTo>
                <a:cubicBezTo>
                  <a:pt x="30623" y="5949"/>
                  <a:pt x="28461" y="6650"/>
                  <a:pt x="28461" y="6650"/>
                </a:cubicBezTo>
                <a:lnTo>
                  <a:pt x="25414" y="7259"/>
                </a:lnTo>
                <a:cubicBezTo>
                  <a:pt x="25429" y="6955"/>
                  <a:pt x="25444" y="6650"/>
                  <a:pt x="25444" y="6345"/>
                </a:cubicBezTo>
                <a:cubicBezTo>
                  <a:pt x="25444" y="5858"/>
                  <a:pt x="25414" y="5370"/>
                  <a:pt x="25231" y="4928"/>
                </a:cubicBezTo>
                <a:lnTo>
                  <a:pt x="25231" y="4928"/>
                </a:lnTo>
                <a:cubicBezTo>
                  <a:pt x="25383" y="5385"/>
                  <a:pt x="25414" y="5858"/>
                  <a:pt x="25383" y="6345"/>
                </a:cubicBezTo>
                <a:cubicBezTo>
                  <a:pt x="25368" y="6650"/>
                  <a:pt x="25353" y="6955"/>
                  <a:pt x="25307" y="7229"/>
                </a:cubicBezTo>
                <a:cubicBezTo>
                  <a:pt x="25017" y="7162"/>
                  <a:pt x="24088" y="6939"/>
                  <a:pt x="23420" y="6939"/>
                </a:cubicBezTo>
                <a:cubicBezTo>
                  <a:pt x="23177" y="6939"/>
                  <a:pt x="22969" y="6969"/>
                  <a:pt x="22839" y="7046"/>
                </a:cubicBezTo>
                <a:cubicBezTo>
                  <a:pt x="22336" y="7305"/>
                  <a:pt x="21376" y="9971"/>
                  <a:pt x="21087" y="10779"/>
                </a:cubicBezTo>
                <a:cubicBezTo>
                  <a:pt x="20706" y="10870"/>
                  <a:pt x="20386" y="10931"/>
                  <a:pt x="20096" y="10962"/>
                </a:cubicBezTo>
                <a:lnTo>
                  <a:pt x="17461" y="9210"/>
                </a:lnTo>
                <a:cubicBezTo>
                  <a:pt x="17461" y="9210"/>
                  <a:pt x="17217" y="9012"/>
                  <a:pt x="17506" y="8905"/>
                </a:cubicBezTo>
                <a:cubicBezTo>
                  <a:pt x="17796" y="8813"/>
                  <a:pt x="21148" y="7275"/>
                  <a:pt x="21148" y="7275"/>
                </a:cubicBezTo>
                <a:lnTo>
                  <a:pt x="22534" y="952"/>
                </a:lnTo>
                <a:cubicBezTo>
                  <a:pt x="22534" y="952"/>
                  <a:pt x="22839" y="205"/>
                  <a:pt x="23128" y="175"/>
                </a:cubicBezTo>
                <a:cubicBezTo>
                  <a:pt x="23128" y="175"/>
                  <a:pt x="23156" y="1"/>
                  <a:pt x="230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" name="Google Shape;68;p4"/>
          <p:cNvCxnSpPr/>
          <p:nvPr/>
        </p:nvCxnSpPr>
        <p:spPr>
          <a:xfrm>
            <a:off x="0" y="4608500"/>
            <a:ext cx="118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" name="Google Shape;69;p4"/>
          <p:cNvGrpSpPr/>
          <p:nvPr/>
        </p:nvGrpSpPr>
        <p:grpSpPr>
          <a:xfrm>
            <a:off x="7273788" y="85825"/>
            <a:ext cx="1022125" cy="359188"/>
            <a:chOff x="2400100" y="3812775"/>
            <a:chExt cx="1022125" cy="359188"/>
          </a:xfrm>
        </p:grpSpPr>
        <p:grpSp>
          <p:nvGrpSpPr>
            <p:cNvPr id="70" name="Google Shape;70;p4"/>
            <p:cNvGrpSpPr/>
            <p:nvPr/>
          </p:nvGrpSpPr>
          <p:grpSpPr>
            <a:xfrm>
              <a:off x="2400100" y="3812775"/>
              <a:ext cx="1022125" cy="25"/>
              <a:chOff x="2400100" y="3812775"/>
              <a:chExt cx="1022125" cy="25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4"/>
            <p:cNvGrpSpPr/>
            <p:nvPr/>
          </p:nvGrpSpPr>
          <p:grpSpPr>
            <a:xfrm>
              <a:off x="2400100" y="3932496"/>
              <a:ext cx="1022125" cy="25"/>
              <a:chOff x="2400100" y="3812775"/>
              <a:chExt cx="1022125" cy="25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4"/>
            <p:cNvGrpSpPr/>
            <p:nvPr/>
          </p:nvGrpSpPr>
          <p:grpSpPr>
            <a:xfrm>
              <a:off x="2400100" y="4052217"/>
              <a:ext cx="1022125" cy="25"/>
              <a:chOff x="2400100" y="3812775"/>
              <a:chExt cx="1022125" cy="25"/>
            </a:xfrm>
          </p:grpSpPr>
          <p:sp>
            <p:nvSpPr>
              <p:cNvPr id="83" name="Google Shape;83;p4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2400100" y="4171938"/>
              <a:ext cx="1022125" cy="25"/>
              <a:chOff x="2400100" y="3812775"/>
              <a:chExt cx="1022125" cy="25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/>
          <p:nvPr/>
        </p:nvSpPr>
        <p:spPr>
          <a:xfrm rot="-5400000">
            <a:off x="1275981" y="16827"/>
            <a:ext cx="468600" cy="468600"/>
          </a:xfrm>
          <a:prstGeom prst="pie">
            <a:avLst>
              <a:gd name="adj1" fmla="val 5384213"/>
              <a:gd name="adj2" fmla="val 1618070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149;p7"/>
          <p:cNvGrpSpPr/>
          <p:nvPr/>
        </p:nvGrpSpPr>
        <p:grpSpPr>
          <a:xfrm rot="10800000" flipH="1">
            <a:off x="328261" y="252600"/>
            <a:ext cx="8506527" cy="4638292"/>
            <a:chOff x="401498" y="240713"/>
            <a:chExt cx="8506527" cy="4638292"/>
          </a:xfrm>
        </p:grpSpPr>
        <p:sp>
          <p:nvSpPr>
            <p:cNvPr id="150" name="Google Shape;150;p7"/>
            <p:cNvSpPr/>
            <p:nvPr/>
          </p:nvSpPr>
          <p:spPr>
            <a:xfrm rot="5400000">
              <a:off x="7323685" y="409376"/>
              <a:ext cx="1753004" cy="1415677"/>
            </a:xfrm>
            <a:custGeom>
              <a:avLst/>
              <a:gdLst/>
              <a:ahLst/>
              <a:cxnLst/>
              <a:rect l="l" t="t" r="r" b="b"/>
              <a:pathLst>
                <a:path w="46287" h="36339" fill="none" extrusionOk="0">
                  <a:moveTo>
                    <a:pt x="0" y="36338"/>
                  </a:moveTo>
                  <a:lnTo>
                    <a:pt x="0" y="1"/>
                  </a:lnTo>
                  <a:lnTo>
                    <a:pt x="46287" y="1"/>
                  </a:lnTo>
                </a:path>
              </a:pathLst>
            </a:custGeom>
            <a:noFill/>
            <a:ln w="10275" cap="flat" cmpd="sng">
              <a:solidFill>
                <a:schemeClr val="dk1"/>
              </a:solidFill>
              <a:prstDash val="solid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 rot="-5400000">
              <a:off x="232835" y="3294664"/>
              <a:ext cx="1753004" cy="1415677"/>
            </a:xfrm>
            <a:custGeom>
              <a:avLst/>
              <a:gdLst/>
              <a:ahLst/>
              <a:cxnLst/>
              <a:rect l="l" t="t" r="r" b="b"/>
              <a:pathLst>
                <a:path w="46287" h="36339" fill="none" extrusionOk="0">
                  <a:moveTo>
                    <a:pt x="0" y="36338"/>
                  </a:moveTo>
                  <a:lnTo>
                    <a:pt x="0" y="1"/>
                  </a:lnTo>
                  <a:lnTo>
                    <a:pt x="46287" y="1"/>
                  </a:lnTo>
                </a:path>
              </a:pathLst>
            </a:custGeom>
            <a:noFill/>
            <a:ln w="10275" cap="flat" cmpd="sng">
              <a:solidFill>
                <a:schemeClr val="dk1"/>
              </a:solidFill>
              <a:prstDash val="solid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7"/>
          <p:cNvSpPr txBox="1">
            <a:spLocks noGrp="1"/>
          </p:cNvSpPr>
          <p:nvPr>
            <p:ph type="body" idx="1"/>
          </p:nvPr>
        </p:nvSpPr>
        <p:spPr>
          <a:xfrm>
            <a:off x="720000" y="1765825"/>
            <a:ext cx="3226200" cy="22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7"/>
          <p:cNvSpPr>
            <a:spLocks noGrp="1"/>
          </p:cNvSpPr>
          <p:nvPr>
            <p:ph type="pic" idx="2"/>
          </p:nvPr>
        </p:nvSpPr>
        <p:spPr>
          <a:xfrm>
            <a:off x="4259025" y="1276550"/>
            <a:ext cx="4170000" cy="3331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55" name="Google Shape;155;p7"/>
          <p:cNvCxnSpPr/>
          <p:nvPr/>
        </p:nvCxnSpPr>
        <p:spPr>
          <a:xfrm rot="10800000">
            <a:off x="7179300" y="-40700"/>
            <a:ext cx="0" cy="57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7"/>
          <p:cNvCxnSpPr/>
          <p:nvPr/>
        </p:nvCxnSpPr>
        <p:spPr>
          <a:xfrm rot="10800000">
            <a:off x="-46125" y="4608500"/>
            <a:ext cx="225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 rot="-5400000">
            <a:off x="1275981" y="16827"/>
            <a:ext cx="468600" cy="468600"/>
          </a:xfrm>
          <a:prstGeom prst="pie">
            <a:avLst>
              <a:gd name="adj1" fmla="val 5384213"/>
              <a:gd name="adj2" fmla="val 1618070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1"/>
          <p:cNvGrpSpPr/>
          <p:nvPr/>
        </p:nvGrpSpPr>
        <p:grpSpPr>
          <a:xfrm rot="10800000" flipH="1">
            <a:off x="328261" y="252600"/>
            <a:ext cx="8506527" cy="4638292"/>
            <a:chOff x="401498" y="240713"/>
            <a:chExt cx="8506527" cy="4638292"/>
          </a:xfrm>
        </p:grpSpPr>
        <p:sp>
          <p:nvSpPr>
            <p:cNvPr id="168" name="Google Shape;168;p11"/>
            <p:cNvSpPr/>
            <p:nvPr/>
          </p:nvSpPr>
          <p:spPr>
            <a:xfrm rot="5400000">
              <a:off x="7323685" y="409376"/>
              <a:ext cx="1753004" cy="1415677"/>
            </a:xfrm>
            <a:custGeom>
              <a:avLst/>
              <a:gdLst/>
              <a:ahLst/>
              <a:cxnLst/>
              <a:rect l="l" t="t" r="r" b="b"/>
              <a:pathLst>
                <a:path w="46287" h="36339" fill="none" extrusionOk="0">
                  <a:moveTo>
                    <a:pt x="0" y="36338"/>
                  </a:moveTo>
                  <a:lnTo>
                    <a:pt x="0" y="1"/>
                  </a:lnTo>
                  <a:lnTo>
                    <a:pt x="46287" y="1"/>
                  </a:lnTo>
                </a:path>
              </a:pathLst>
            </a:custGeom>
            <a:noFill/>
            <a:ln w="10275" cap="flat" cmpd="sng">
              <a:solidFill>
                <a:schemeClr val="dk1"/>
              </a:solidFill>
              <a:prstDash val="solid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 rot="-5400000">
              <a:off x="232835" y="3294664"/>
              <a:ext cx="1753004" cy="1415677"/>
            </a:xfrm>
            <a:custGeom>
              <a:avLst/>
              <a:gdLst/>
              <a:ahLst/>
              <a:cxnLst/>
              <a:rect l="l" t="t" r="r" b="b"/>
              <a:pathLst>
                <a:path w="46287" h="36339" fill="none" extrusionOk="0">
                  <a:moveTo>
                    <a:pt x="0" y="36338"/>
                  </a:moveTo>
                  <a:lnTo>
                    <a:pt x="0" y="1"/>
                  </a:lnTo>
                  <a:lnTo>
                    <a:pt x="46287" y="1"/>
                  </a:lnTo>
                </a:path>
              </a:pathLst>
            </a:custGeom>
            <a:noFill/>
            <a:ln w="10275" cap="flat" cmpd="sng">
              <a:solidFill>
                <a:schemeClr val="dk1"/>
              </a:solidFill>
              <a:prstDash val="solid"/>
              <a:miter lim="152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11"/>
          <p:cNvSpPr txBox="1">
            <a:spLocks noGrp="1"/>
          </p:cNvSpPr>
          <p:nvPr>
            <p:ph type="title" hasCustomPrompt="1"/>
          </p:nvPr>
        </p:nvSpPr>
        <p:spPr>
          <a:xfrm>
            <a:off x="1297607" y="1156075"/>
            <a:ext cx="6576000" cy="1511100"/>
          </a:xfrm>
          <a:prstGeom prst="rect">
            <a:avLst/>
          </a:prstGeom>
          <a:solidFill>
            <a:schemeClr val="lt1"/>
          </a:solidFill>
          <a:effectLst>
            <a:outerShdw dist="152400" dir="28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1" name="Google Shape;171;p11"/>
          <p:cNvSpPr txBox="1">
            <a:spLocks noGrp="1"/>
          </p:cNvSpPr>
          <p:nvPr>
            <p:ph type="subTitle" idx="1"/>
          </p:nvPr>
        </p:nvSpPr>
        <p:spPr>
          <a:xfrm>
            <a:off x="1571125" y="2970625"/>
            <a:ext cx="6029100" cy="11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72" name="Google Shape;172;p11"/>
          <p:cNvGrpSpPr/>
          <p:nvPr/>
        </p:nvGrpSpPr>
        <p:grpSpPr>
          <a:xfrm>
            <a:off x="-245405" y="4608493"/>
            <a:ext cx="1173291" cy="431135"/>
            <a:chOff x="860875" y="3883225"/>
            <a:chExt cx="1057400" cy="388550"/>
          </a:xfrm>
        </p:grpSpPr>
        <p:sp>
          <p:nvSpPr>
            <p:cNvPr id="173" name="Google Shape;173;p11"/>
            <p:cNvSpPr/>
            <p:nvPr/>
          </p:nvSpPr>
          <p:spPr>
            <a:xfrm>
              <a:off x="1742650" y="4096525"/>
              <a:ext cx="175625" cy="175250"/>
            </a:xfrm>
            <a:custGeom>
              <a:avLst/>
              <a:gdLst/>
              <a:ahLst/>
              <a:cxnLst/>
              <a:rect l="l" t="t" r="r" b="b"/>
              <a:pathLst>
                <a:path w="7025" h="7010" extrusionOk="0">
                  <a:moveTo>
                    <a:pt x="7025" y="1"/>
                  </a:moveTo>
                  <a:lnTo>
                    <a:pt x="1" y="7009"/>
                  </a:lnTo>
                  <a:lnTo>
                    <a:pt x="3261" y="7009"/>
                  </a:lnTo>
                  <a:lnTo>
                    <a:pt x="7025" y="3246"/>
                  </a:lnTo>
                  <a:lnTo>
                    <a:pt x="7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1562125" y="3916000"/>
              <a:ext cx="356150" cy="355775"/>
            </a:xfrm>
            <a:custGeom>
              <a:avLst/>
              <a:gdLst/>
              <a:ahLst/>
              <a:cxnLst/>
              <a:rect l="l" t="t" r="r" b="b"/>
              <a:pathLst>
                <a:path w="14246" h="14231" extrusionOk="0">
                  <a:moveTo>
                    <a:pt x="14246" y="0"/>
                  </a:moveTo>
                  <a:lnTo>
                    <a:pt x="0" y="14230"/>
                  </a:lnTo>
                  <a:lnTo>
                    <a:pt x="3261" y="14230"/>
                  </a:lnTo>
                  <a:lnTo>
                    <a:pt x="14246" y="3245"/>
                  </a:lnTo>
                  <a:lnTo>
                    <a:pt x="142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1381950" y="3883225"/>
              <a:ext cx="469675" cy="388550"/>
            </a:xfrm>
            <a:custGeom>
              <a:avLst/>
              <a:gdLst/>
              <a:ahLst/>
              <a:cxnLst/>
              <a:rect l="l" t="t" r="r" b="b"/>
              <a:pathLst>
                <a:path w="18787" h="15542" extrusionOk="0">
                  <a:moveTo>
                    <a:pt x="15541" y="1"/>
                  </a:moveTo>
                  <a:lnTo>
                    <a:pt x="1" y="15541"/>
                  </a:lnTo>
                  <a:lnTo>
                    <a:pt x="3246" y="15541"/>
                  </a:lnTo>
                  <a:lnTo>
                    <a:pt x="187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1201400" y="3883225"/>
              <a:ext cx="470050" cy="388550"/>
            </a:xfrm>
            <a:custGeom>
              <a:avLst/>
              <a:gdLst/>
              <a:ahLst/>
              <a:cxnLst/>
              <a:rect l="l" t="t" r="r" b="b"/>
              <a:pathLst>
                <a:path w="18802" h="15542" extrusionOk="0">
                  <a:moveTo>
                    <a:pt x="15541" y="1"/>
                  </a:moveTo>
                  <a:lnTo>
                    <a:pt x="1" y="15541"/>
                  </a:lnTo>
                  <a:lnTo>
                    <a:pt x="3261" y="15541"/>
                  </a:lnTo>
                  <a:lnTo>
                    <a:pt x="18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1020850" y="3883225"/>
              <a:ext cx="470050" cy="388550"/>
            </a:xfrm>
            <a:custGeom>
              <a:avLst/>
              <a:gdLst/>
              <a:ahLst/>
              <a:cxnLst/>
              <a:rect l="l" t="t" r="r" b="b"/>
              <a:pathLst>
                <a:path w="18802" h="15542" extrusionOk="0">
                  <a:moveTo>
                    <a:pt x="15542" y="1"/>
                  </a:moveTo>
                  <a:lnTo>
                    <a:pt x="1" y="15541"/>
                  </a:lnTo>
                  <a:lnTo>
                    <a:pt x="3261" y="15541"/>
                  </a:lnTo>
                  <a:lnTo>
                    <a:pt x="18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860875" y="3883225"/>
              <a:ext cx="88775" cy="88775"/>
            </a:xfrm>
            <a:custGeom>
              <a:avLst/>
              <a:gdLst/>
              <a:ahLst/>
              <a:cxnLst/>
              <a:rect l="l" t="t" r="r" b="b"/>
              <a:pathLst>
                <a:path w="3551" h="3551" extrusionOk="0">
                  <a:moveTo>
                    <a:pt x="290" y="1"/>
                  </a:moveTo>
                  <a:lnTo>
                    <a:pt x="1" y="290"/>
                  </a:lnTo>
                  <a:lnTo>
                    <a:pt x="1" y="3551"/>
                  </a:lnTo>
                  <a:lnTo>
                    <a:pt x="35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860875" y="3883225"/>
              <a:ext cx="268950" cy="268950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7512" y="1"/>
                  </a:moveTo>
                  <a:lnTo>
                    <a:pt x="1" y="7512"/>
                  </a:lnTo>
                  <a:lnTo>
                    <a:pt x="1" y="10757"/>
                  </a:lnTo>
                  <a:lnTo>
                    <a:pt x="107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860875" y="3883225"/>
              <a:ext cx="449500" cy="388550"/>
            </a:xfrm>
            <a:custGeom>
              <a:avLst/>
              <a:gdLst/>
              <a:ahLst/>
              <a:cxnLst/>
              <a:rect l="l" t="t" r="r" b="b"/>
              <a:pathLst>
                <a:path w="17980" h="15542" extrusionOk="0">
                  <a:moveTo>
                    <a:pt x="14719" y="1"/>
                  </a:moveTo>
                  <a:lnTo>
                    <a:pt x="1" y="14719"/>
                  </a:lnTo>
                  <a:lnTo>
                    <a:pt x="1" y="15541"/>
                  </a:lnTo>
                  <a:lnTo>
                    <a:pt x="2439" y="15541"/>
                  </a:lnTo>
                  <a:lnTo>
                    <a:pt x="179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Chivo SemiBold"/>
              <a:buNone/>
              <a:defRPr sz="3000">
                <a:solidFill>
                  <a:schemeClr val="accent2"/>
                </a:solidFill>
                <a:latin typeface="Chivo SemiBold"/>
                <a:ea typeface="Chivo SemiBold"/>
                <a:cs typeface="Chivo SemiBold"/>
                <a:sym typeface="Chiv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hivo SemiBold"/>
              <a:buNone/>
              <a:defRPr sz="3500">
                <a:solidFill>
                  <a:schemeClr val="accent2"/>
                </a:solidFill>
                <a:latin typeface="Chivo SemiBold"/>
                <a:ea typeface="Chivo SemiBold"/>
                <a:cs typeface="Chivo SemiBold"/>
                <a:sym typeface="Chiv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hivo SemiBold"/>
              <a:buNone/>
              <a:defRPr sz="3500">
                <a:solidFill>
                  <a:schemeClr val="accent2"/>
                </a:solidFill>
                <a:latin typeface="Chivo SemiBold"/>
                <a:ea typeface="Chivo SemiBold"/>
                <a:cs typeface="Chivo SemiBold"/>
                <a:sym typeface="Chiv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hivo SemiBold"/>
              <a:buNone/>
              <a:defRPr sz="3500">
                <a:solidFill>
                  <a:schemeClr val="accent2"/>
                </a:solidFill>
                <a:latin typeface="Chivo SemiBold"/>
                <a:ea typeface="Chivo SemiBold"/>
                <a:cs typeface="Chivo SemiBold"/>
                <a:sym typeface="Chiv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hivo SemiBold"/>
              <a:buNone/>
              <a:defRPr sz="3500">
                <a:solidFill>
                  <a:schemeClr val="accent2"/>
                </a:solidFill>
                <a:latin typeface="Chivo SemiBold"/>
                <a:ea typeface="Chivo SemiBold"/>
                <a:cs typeface="Chivo SemiBold"/>
                <a:sym typeface="Chiv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hivo SemiBold"/>
              <a:buNone/>
              <a:defRPr sz="3500">
                <a:solidFill>
                  <a:schemeClr val="accent2"/>
                </a:solidFill>
                <a:latin typeface="Chivo SemiBold"/>
                <a:ea typeface="Chivo SemiBold"/>
                <a:cs typeface="Chivo SemiBold"/>
                <a:sym typeface="Chiv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hivo SemiBold"/>
              <a:buNone/>
              <a:defRPr sz="3500">
                <a:solidFill>
                  <a:schemeClr val="accent2"/>
                </a:solidFill>
                <a:latin typeface="Chivo SemiBold"/>
                <a:ea typeface="Chivo SemiBold"/>
                <a:cs typeface="Chivo SemiBold"/>
                <a:sym typeface="Chiv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hivo SemiBold"/>
              <a:buNone/>
              <a:defRPr sz="3500">
                <a:solidFill>
                  <a:schemeClr val="accent2"/>
                </a:solidFill>
                <a:latin typeface="Chivo SemiBold"/>
                <a:ea typeface="Chivo SemiBold"/>
                <a:cs typeface="Chivo SemiBold"/>
                <a:sym typeface="Chiv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hivo SemiBold"/>
              <a:buNone/>
              <a:defRPr sz="3500">
                <a:solidFill>
                  <a:schemeClr val="accent2"/>
                </a:solidFill>
                <a:latin typeface="Chivo SemiBold"/>
                <a:ea typeface="Chivo SemiBold"/>
                <a:cs typeface="Chivo SemiBold"/>
                <a:sym typeface="Chivo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4" r:id="rId12"/>
    <p:sldLayoutId id="2147483665" r:id="rId13"/>
    <p:sldLayoutId id="2147483671" r:id="rId14"/>
    <p:sldLayoutId id="2147483672" r:id="rId15"/>
  </p:sldLayoutIdLst>
  <p:transition spd="slow">
    <p:wip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" TargetMode="External"/><Relationship Id="rId3" Type="http://schemas.openxmlformats.org/officeDocument/2006/relationships/hyperlink" Target="https://www.cdc.gov/malaria/about/" TargetMode="External"/><Relationship Id="rId7" Type="http://schemas.openxmlformats.org/officeDocument/2006/relationships/hyperlink" Target="https://keras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tensorflow.org/" TargetMode="External"/><Relationship Id="rId5" Type="http://schemas.openxmlformats.org/officeDocument/2006/relationships/hyperlink" Target="https://arxiv.org/abs/1409.1556" TargetMode="External"/><Relationship Id="rId4" Type="http://schemas.openxmlformats.org/officeDocument/2006/relationships/hyperlink" Target="https://ceb.nlm.nih.gov/repositories/malaria-datasets/" TargetMode="External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30"/>
          <p:cNvGrpSpPr/>
          <p:nvPr/>
        </p:nvGrpSpPr>
        <p:grpSpPr>
          <a:xfrm rot="-616283">
            <a:off x="6771736" y="386129"/>
            <a:ext cx="2635581" cy="1476397"/>
            <a:chOff x="1500025" y="2055675"/>
            <a:chExt cx="699750" cy="391975"/>
          </a:xfrm>
        </p:grpSpPr>
        <p:sp>
          <p:nvSpPr>
            <p:cNvPr id="508" name="Google Shape;508;p30"/>
            <p:cNvSpPr/>
            <p:nvPr/>
          </p:nvSpPr>
          <p:spPr>
            <a:xfrm>
              <a:off x="1856550" y="2160825"/>
              <a:ext cx="223225" cy="136575"/>
            </a:xfrm>
            <a:custGeom>
              <a:avLst/>
              <a:gdLst/>
              <a:ahLst/>
              <a:cxnLst/>
              <a:rect l="l" t="t" r="r" b="b"/>
              <a:pathLst>
                <a:path w="8929" h="5463" extrusionOk="0">
                  <a:moveTo>
                    <a:pt x="534" y="0"/>
                  </a:moveTo>
                  <a:lnTo>
                    <a:pt x="1" y="945"/>
                  </a:lnTo>
                  <a:cubicBezTo>
                    <a:pt x="1" y="945"/>
                    <a:pt x="4129" y="4129"/>
                    <a:pt x="5333" y="4693"/>
                  </a:cubicBezTo>
                  <a:cubicBezTo>
                    <a:pt x="6182" y="5096"/>
                    <a:pt x="7467" y="5462"/>
                    <a:pt x="8210" y="5462"/>
                  </a:cubicBezTo>
                  <a:cubicBezTo>
                    <a:pt x="8534" y="5462"/>
                    <a:pt x="8755" y="5392"/>
                    <a:pt x="8792" y="5226"/>
                  </a:cubicBezTo>
                  <a:cubicBezTo>
                    <a:pt x="8929" y="4677"/>
                    <a:pt x="8411" y="3809"/>
                    <a:pt x="6780" y="2819"/>
                  </a:cubicBezTo>
                  <a:cubicBezTo>
                    <a:pt x="5135" y="1844"/>
                    <a:pt x="534" y="0"/>
                    <a:pt x="534" y="0"/>
                  </a:cubicBezTo>
                  <a:close/>
                </a:path>
              </a:pathLst>
            </a:custGeom>
            <a:solidFill>
              <a:srgbClr val="E69138">
                <a:alpha val="72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1868750" y="2222525"/>
              <a:ext cx="150100" cy="152000"/>
            </a:xfrm>
            <a:custGeom>
              <a:avLst/>
              <a:gdLst/>
              <a:ahLst/>
              <a:cxnLst/>
              <a:rect l="l" t="t" r="r" b="b"/>
              <a:pathLst>
                <a:path w="6004" h="6080" extrusionOk="0">
                  <a:moveTo>
                    <a:pt x="808" y="0"/>
                  </a:moveTo>
                  <a:cubicBezTo>
                    <a:pt x="808" y="0"/>
                    <a:pt x="0" y="534"/>
                    <a:pt x="579" y="1158"/>
                  </a:cubicBezTo>
                  <a:cubicBezTo>
                    <a:pt x="1143" y="1813"/>
                    <a:pt x="5546" y="5775"/>
                    <a:pt x="6003" y="6079"/>
                  </a:cubicBezTo>
                  <a:cubicBezTo>
                    <a:pt x="5988" y="5302"/>
                    <a:pt x="4921" y="4175"/>
                    <a:pt x="4921" y="4175"/>
                  </a:cubicBezTo>
                  <a:cubicBezTo>
                    <a:pt x="4921" y="4175"/>
                    <a:pt x="4784" y="3596"/>
                    <a:pt x="4327" y="3398"/>
                  </a:cubicBezTo>
                  <a:cubicBezTo>
                    <a:pt x="3763" y="1981"/>
                    <a:pt x="808" y="0"/>
                    <a:pt x="808" y="0"/>
                  </a:cubicBezTo>
                  <a:close/>
                </a:path>
              </a:pathLst>
            </a:custGeom>
            <a:solidFill>
              <a:srgbClr val="E69138">
                <a:alpha val="72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1500025" y="2055675"/>
              <a:ext cx="699750" cy="391975"/>
            </a:xfrm>
            <a:custGeom>
              <a:avLst/>
              <a:gdLst/>
              <a:ahLst/>
              <a:cxnLst/>
              <a:rect l="l" t="t" r="r" b="b"/>
              <a:pathLst>
                <a:path w="27990" h="15679" extrusionOk="0">
                  <a:moveTo>
                    <a:pt x="13728" y="7162"/>
                  </a:moveTo>
                  <a:cubicBezTo>
                    <a:pt x="13820" y="7238"/>
                    <a:pt x="13957" y="7360"/>
                    <a:pt x="14079" y="7482"/>
                  </a:cubicBezTo>
                  <a:lnTo>
                    <a:pt x="13728" y="7985"/>
                  </a:lnTo>
                  <a:lnTo>
                    <a:pt x="12875" y="7893"/>
                  </a:lnTo>
                  <a:lnTo>
                    <a:pt x="12692" y="7573"/>
                  </a:lnTo>
                  <a:cubicBezTo>
                    <a:pt x="13027" y="7436"/>
                    <a:pt x="13424" y="7284"/>
                    <a:pt x="13728" y="7162"/>
                  </a:cubicBezTo>
                  <a:close/>
                  <a:moveTo>
                    <a:pt x="14246" y="7604"/>
                  </a:moveTo>
                  <a:cubicBezTo>
                    <a:pt x="14414" y="7756"/>
                    <a:pt x="14627" y="7939"/>
                    <a:pt x="14795" y="8122"/>
                  </a:cubicBezTo>
                  <a:lnTo>
                    <a:pt x="13942" y="8030"/>
                  </a:lnTo>
                  <a:lnTo>
                    <a:pt x="14246" y="7604"/>
                  </a:lnTo>
                  <a:close/>
                  <a:moveTo>
                    <a:pt x="13957" y="8396"/>
                  </a:moveTo>
                  <a:lnTo>
                    <a:pt x="15115" y="8518"/>
                  </a:lnTo>
                  <a:cubicBezTo>
                    <a:pt x="15313" y="8823"/>
                    <a:pt x="16090" y="9645"/>
                    <a:pt x="16928" y="10316"/>
                  </a:cubicBezTo>
                  <a:lnTo>
                    <a:pt x="16943" y="10346"/>
                  </a:lnTo>
                  <a:cubicBezTo>
                    <a:pt x="16227" y="9965"/>
                    <a:pt x="15206" y="9417"/>
                    <a:pt x="14932" y="9173"/>
                  </a:cubicBezTo>
                  <a:cubicBezTo>
                    <a:pt x="14642" y="8929"/>
                    <a:pt x="14216" y="8594"/>
                    <a:pt x="13957" y="8396"/>
                  </a:cubicBezTo>
                  <a:close/>
                  <a:moveTo>
                    <a:pt x="7512" y="1"/>
                  </a:moveTo>
                  <a:lnTo>
                    <a:pt x="7482" y="31"/>
                  </a:lnTo>
                  <a:cubicBezTo>
                    <a:pt x="7588" y="412"/>
                    <a:pt x="7725" y="793"/>
                    <a:pt x="7878" y="1144"/>
                  </a:cubicBezTo>
                  <a:cubicBezTo>
                    <a:pt x="8030" y="1525"/>
                    <a:pt x="8182" y="1890"/>
                    <a:pt x="8335" y="2256"/>
                  </a:cubicBezTo>
                  <a:cubicBezTo>
                    <a:pt x="8365" y="2347"/>
                    <a:pt x="8411" y="2423"/>
                    <a:pt x="8472" y="2515"/>
                  </a:cubicBezTo>
                  <a:lnTo>
                    <a:pt x="8518" y="2652"/>
                  </a:lnTo>
                  <a:lnTo>
                    <a:pt x="8594" y="2789"/>
                  </a:lnTo>
                  <a:cubicBezTo>
                    <a:pt x="8639" y="2881"/>
                    <a:pt x="8700" y="2957"/>
                    <a:pt x="8731" y="3048"/>
                  </a:cubicBezTo>
                  <a:lnTo>
                    <a:pt x="8883" y="3322"/>
                  </a:lnTo>
                  <a:cubicBezTo>
                    <a:pt x="9020" y="3566"/>
                    <a:pt x="9173" y="3810"/>
                    <a:pt x="9340" y="4038"/>
                  </a:cubicBezTo>
                  <a:cubicBezTo>
                    <a:pt x="9325" y="4084"/>
                    <a:pt x="9310" y="4099"/>
                    <a:pt x="9310" y="4099"/>
                  </a:cubicBezTo>
                  <a:lnTo>
                    <a:pt x="9081" y="4389"/>
                  </a:lnTo>
                  <a:lnTo>
                    <a:pt x="8746" y="4450"/>
                  </a:lnTo>
                  <a:lnTo>
                    <a:pt x="8578" y="4541"/>
                  </a:lnTo>
                  <a:lnTo>
                    <a:pt x="7847" y="4176"/>
                  </a:lnTo>
                  <a:lnTo>
                    <a:pt x="7482" y="4343"/>
                  </a:lnTo>
                  <a:cubicBezTo>
                    <a:pt x="7482" y="4343"/>
                    <a:pt x="5592" y="3536"/>
                    <a:pt x="4754" y="3277"/>
                  </a:cubicBezTo>
                  <a:cubicBezTo>
                    <a:pt x="4016" y="3062"/>
                    <a:pt x="3574" y="2918"/>
                    <a:pt x="3021" y="2918"/>
                  </a:cubicBezTo>
                  <a:cubicBezTo>
                    <a:pt x="2946" y="2918"/>
                    <a:pt x="2869" y="2921"/>
                    <a:pt x="2789" y="2926"/>
                  </a:cubicBezTo>
                  <a:cubicBezTo>
                    <a:pt x="2789" y="2926"/>
                    <a:pt x="3992" y="3185"/>
                    <a:pt x="4739" y="3475"/>
                  </a:cubicBezTo>
                  <a:cubicBezTo>
                    <a:pt x="5470" y="3764"/>
                    <a:pt x="8944" y="5014"/>
                    <a:pt x="8944" y="5014"/>
                  </a:cubicBezTo>
                  <a:cubicBezTo>
                    <a:pt x="8944" y="5014"/>
                    <a:pt x="9371" y="5394"/>
                    <a:pt x="9584" y="5394"/>
                  </a:cubicBezTo>
                  <a:cubicBezTo>
                    <a:pt x="9843" y="5394"/>
                    <a:pt x="10163" y="5029"/>
                    <a:pt x="10163" y="5029"/>
                  </a:cubicBezTo>
                  <a:cubicBezTo>
                    <a:pt x="10163" y="5029"/>
                    <a:pt x="10544" y="5135"/>
                    <a:pt x="10483" y="5135"/>
                  </a:cubicBezTo>
                  <a:cubicBezTo>
                    <a:pt x="10482" y="5135"/>
                    <a:pt x="10481" y="5134"/>
                    <a:pt x="10481" y="5134"/>
                  </a:cubicBezTo>
                  <a:cubicBezTo>
                    <a:pt x="10459" y="5134"/>
                    <a:pt x="10565" y="5624"/>
                    <a:pt x="10772" y="5669"/>
                  </a:cubicBezTo>
                  <a:lnTo>
                    <a:pt x="10986" y="5699"/>
                  </a:lnTo>
                  <a:cubicBezTo>
                    <a:pt x="10986" y="5699"/>
                    <a:pt x="10544" y="6278"/>
                    <a:pt x="10757" y="6659"/>
                  </a:cubicBezTo>
                  <a:cubicBezTo>
                    <a:pt x="10818" y="6766"/>
                    <a:pt x="10910" y="6842"/>
                    <a:pt x="11001" y="6903"/>
                  </a:cubicBezTo>
                  <a:lnTo>
                    <a:pt x="10910" y="7055"/>
                  </a:lnTo>
                  <a:cubicBezTo>
                    <a:pt x="10910" y="7055"/>
                    <a:pt x="8700" y="6385"/>
                    <a:pt x="8411" y="6385"/>
                  </a:cubicBezTo>
                  <a:cubicBezTo>
                    <a:pt x="8106" y="6385"/>
                    <a:pt x="7939" y="6583"/>
                    <a:pt x="7939" y="6583"/>
                  </a:cubicBezTo>
                  <a:lnTo>
                    <a:pt x="5379" y="7573"/>
                  </a:lnTo>
                  <a:cubicBezTo>
                    <a:pt x="5379" y="7573"/>
                    <a:pt x="2286" y="6857"/>
                    <a:pt x="1" y="6095"/>
                  </a:cubicBezTo>
                  <a:lnTo>
                    <a:pt x="1" y="6095"/>
                  </a:lnTo>
                  <a:cubicBezTo>
                    <a:pt x="1204" y="6964"/>
                    <a:pt x="5181" y="7680"/>
                    <a:pt x="5181" y="7680"/>
                  </a:cubicBezTo>
                  <a:lnTo>
                    <a:pt x="5684" y="7817"/>
                  </a:lnTo>
                  <a:lnTo>
                    <a:pt x="8106" y="6689"/>
                  </a:lnTo>
                  <a:lnTo>
                    <a:pt x="8472" y="6659"/>
                  </a:lnTo>
                  <a:cubicBezTo>
                    <a:pt x="8472" y="6659"/>
                    <a:pt x="10480" y="7227"/>
                    <a:pt x="11037" y="7227"/>
                  </a:cubicBezTo>
                  <a:cubicBezTo>
                    <a:pt x="11064" y="7227"/>
                    <a:pt x="11088" y="7226"/>
                    <a:pt x="11108" y="7223"/>
                  </a:cubicBezTo>
                  <a:cubicBezTo>
                    <a:pt x="11245" y="7208"/>
                    <a:pt x="11367" y="7116"/>
                    <a:pt x="11458" y="6994"/>
                  </a:cubicBezTo>
                  <a:lnTo>
                    <a:pt x="11550" y="6994"/>
                  </a:lnTo>
                  <a:lnTo>
                    <a:pt x="11641" y="7040"/>
                  </a:lnTo>
                  <a:cubicBezTo>
                    <a:pt x="11687" y="7253"/>
                    <a:pt x="11717" y="7543"/>
                    <a:pt x="11702" y="7680"/>
                  </a:cubicBezTo>
                  <a:cubicBezTo>
                    <a:pt x="11662" y="7820"/>
                    <a:pt x="11766" y="7894"/>
                    <a:pt x="11890" y="7894"/>
                  </a:cubicBezTo>
                  <a:cubicBezTo>
                    <a:pt x="11955" y="7894"/>
                    <a:pt x="12025" y="7874"/>
                    <a:pt x="12083" y="7832"/>
                  </a:cubicBezTo>
                  <a:cubicBezTo>
                    <a:pt x="12128" y="7817"/>
                    <a:pt x="12205" y="7771"/>
                    <a:pt x="12311" y="7741"/>
                  </a:cubicBezTo>
                  <a:cubicBezTo>
                    <a:pt x="12327" y="7802"/>
                    <a:pt x="12387" y="7893"/>
                    <a:pt x="12448" y="8061"/>
                  </a:cubicBezTo>
                  <a:cubicBezTo>
                    <a:pt x="12507" y="8237"/>
                    <a:pt x="12679" y="8269"/>
                    <a:pt x="12795" y="8269"/>
                  </a:cubicBezTo>
                  <a:cubicBezTo>
                    <a:pt x="12859" y="8269"/>
                    <a:pt x="12906" y="8259"/>
                    <a:pt x="12906" y="8259"/>
                  </a:cubicBezTo>
                  <a:lnTo>
                    <a:pt x="13134" y="8274"/>
                  </a:lnTo>
                  <a:cubicBezTo>
                    <a:pt x="13210" y="8335"/>
                    <a:pt x="13286" y="8411"/>
                    <a:pt x="13393" y="8503"/>
                  </a:cubicBezTo>
                  <a:lnTo>
                    <a:pt x="8319" y="15602"/>
                  </a:lnTo>
                  <a:lnTo>
                    <a:pt x="8426" y="15679"/>
                  </a:lnTo>
                  <a:lnTo>
                    <a:pt x="13515" y="8594"/>
                  </a:lnTo>
                  <a:cubicBezTo>
                    <a:pt x="13759" y="8792"/>
                    <a:pt x="14063" y="9021"/>
                    <a:pt x="14414" y="9264"/>
                  </a:cubicBezTo>
                  <a:cubicBezTo>
                    <a:pt x="14962" y="9645"/>
                    <a:pt x="16273" y="10239"/>
                    <a:pt x="17080" y="10575"/>
                  </a:cubicBezTo>
                  <a:lnTo>
                    <a:pt x="18832" y="14064"/>
                  </a:lnTo>
                  <a:lnTo>
                    <a:pt x="19183" y="14810"/>
                  </a:lnTo>
                  <a:lnTo>
                    <a:pt x="19411" y="14429"/>
                  </a:lnTo>
                  <a:lnTo>
                    <a:pt x="19061" y="14003"/>
                  </a:lnTo>
                  <a:lnTo>
                    <a:pt x="17339" y="10697"/>
                  </a:lnTo>
                  <a:lnTo>
                    <a:pt x="17339" y="10697"/>
                  </a:lnTo>
                  <a:cubicBezTo>
                    <a:pt x="17492" y="10773"/>
                    <a:pt x="17613" y="10803"/>
                    <a:pt x="17690" y="10818"/>
                  </a:cubicBezTo>
                  <a:cubicBezTo>
                    <a:pt x="18102" y="11076"/>
                    <a:pt x="18504" y="11247"/>
                    <a:pt x="18821" y="11247"/>
                  </a:cubicBezTo>
                  <a:cubicBezTo>
                    <a:pt x="18879" y="11247"/>
                    <a:pt x="18933" y="11241"/>
                    <a:pt x="18985" y="11230"/>
                  </a:cubicBezTo>
                  <a:cubicBezTo>
                    <a:pt x="18985" y="11230"/>
                    <a:pt x="18680" y="9798"/>
                    <a:pt x="17156" y="8503"/>
                  </a:cubicBezTo>
                  <a:cubicBezTo>
                    <a:pt x="16516" y="7375"/>
                    <a:pt x="15877" y="6689"/>
                    <a:pt x="15191" y="6202"/>
                  </a:cubicBezTo>
                  <a:cubicBezTo>
                    <a:pt x="15953" y="5928"/>
                    <a:pt x="17400" y="5455"/>
                    <a:pt x="17583" y="5455"/>
                  </a:cubicBezTo>
                  <a:cubicBezTo>
                    <a:pt x="17622" y="5453"/>
                    <a:pt x="17659" y="5452"/>
                    <a:pt x="17693" y="5452"/>
                  </a:cubicBezTo>
                  <a:cubicBezTo>
                    <a:pt x="17898" y="5452"/>
                    <a:pt x="18010" y="5486"/>
                    <a:pt x="18010" y="5486"/>
                  </a:cubicBezTo>
                  <a:lnTo>
                    <a:pt x="21072" y="9645"/>
                  </a:lnTo>
                  <a:cubicBezTo>
                    <a:pt x="21072" y="9645"/>
                    <a:pt x="23586" y="10590"/>
                    <a:pt x="25186" y="10925"/>
                  </a:cubicBezTo>
                  <a:cubicBezTo>
                    <a:pt x="25844" y="11057"/>
                    <a:pt x="26436" y="11096"/>
                    <a:pt x="26904" y="11096"/>
                  </a:cubicBezTo>
                  <a:cubicBezTo>
                    <a:pt x="27572" y="11096"/>
                    <a:pt x="27989" y="11017"/>
                    <a:pt x="27989" y="11016"/>
                  </a:cubicBezTo>
                  <a:lnTo>
                    <a:pt x="27989" y="11016"/>
                  </a:lnTo>
                  <a:cubicBezTo>
                    <a:pt x="27793" y="11047"/>
                    <a:pt x="27579" y="11061"/>
                    <a:pt x="27352" y="11061"/>
                  </a:cubicBezTo>
                  <a:cubicBezTo>
                    <a:pt x="25000" y="11061"/>
                    <a:pt x="21224" y="9554"/>
                    <a:pt x="21224" y="9554"/>
                  </a:cubicBezTo>
                  <a:lnTo>
                    <a:pt x="18665" y="5897"/>
                  </a:lnTo>
                  <a:cubicBezTo>
                    <a:pt x="18665" y="5897"/>
                    <a:pt x="18436" y="5455"/>
                    <a:pt x="18162" y="5212"/>
                  </a:cubicBezTo>
                  <a:cubicBezTo>
                    <a:pt x="18043" y="5093"/>
                    <a:pt x="17892" y="5060"/>
                    <a:pt x="17763" y="5060"/>
                  </a:cubicBezTo>
                  <a:cubicBezTo>
                    <a:pt x="17612" y="5060"/>
                    <a:pt x="17492" y="5105"/>
                    <a:pt x="17492" y="5105"/>
                  </a:cubicBezTo>
                  <a:lnTo>
                    <a:pt x="14810" y="5821"/>
                  </a:lnTo>
                  <a:cubicBezTo>
                    <a:pt x="14810" y="5593"/>
                    <a:pt x="14780" y="5333"/>
                    <a:pt x="14719" y="5090"/>
                  </a:cubicBezTo>
                  <a:cubicBezTo>
                    <a:pt x="14978" y="4953"/>
                    <a:pt x="15511" y="4678"/>
                    <a:pt x="15663" y="4374"/>
                  </a:cubicBezTo>
                  <a:lnTo>
                    <a:pt x="15663" y="4343"/>
                  </a:lnTo>
                  <a:cubicBezTo>
                    <a:pt x="16044" y="4084"/>
                    <a:pt x="16867" y="3505"/>
                    <a:pt x="16928" y="3399"/>
                  </a:cubicBezTo>
                  <a:cubicBezTo>
                    <a:pt x="16986" y="3293"/>
                    <a:pt x="16856" y="3160"/>
                    <a:pt x="16702" y="3160"/>
                  </a:cubicBezTo>
                  <a:cubicBezTo>
                    <a:pt x="16656" y="3160"/>
                    <a:pt x="16608" y="3172"/>
                    <a:pt x="16562" y="3200"/>
                  </a:cubicBezTo>
                  <a:cubicBezTo>
                    <a:pt x="16455" y="3277"/>
                    <a:pt x="15785" y="3734"/>
                    <a:pt x="15328" y="4069"/>
                  </a:cubicBezTo>
                  <a:cubicBezTo>
                    <a:pt x="14901" y="3932"/>
                    <a:pt x="14246" y="3856"/>
                    <a:pt x="13942" y="3810"/>
                  </a:cubicBezTo>
                  <a:cubicBezTo>
                    <a:pt x="13743" y="3658"/>
                    <a:pt x="13561" y="3536"/>
                    <a:pt x="13302" y="3459"/>
                  </a:cubicBezTo>
                  <a:cubicBezTo>
                    <a:pt x="12938" y="3331"/>
                    <a:pt x="12549" y="3278"/>
                    <a:pt x="12191" y="3278"/>
                  </a:cubicBezTo>
                  <a:cubicBezTo>
                    <a:pt x="11575" y="3278"/>
                    <a:pt x="11049" y="3434"/>
                    <a:pt x="10894" y="3627"/>
                  </a:cubicBezTo>
                  <a:cubicBezTo>
                    <a:pt x="10635" y="3932"/>
                    <a:pt x="10544" y="4313"/>
                    <a:pt x="10544" y="4313"/>
                  </a:cubicBezTo>
                  <a:lnTo>
                    <a:pt x="10331" y="4237"/>
                  </a:lnTo>
                  <a:cubicBezTo>
                    <a:pt x="10331" y="4237"/>
                    <a:pt x="10184" y="3850"/>
                    <a:pt x="9816" y="3850"/>
                  </a:cubicBezTo>
                  <a:cubicBezTo>
                    <a:pt x="9790" y="3850"/>
                    <a:pt x="9764" y="3852"/>
                    <a:pt x="9736" y="3856"/>
                  </a:cubicBezTo>
                  <a:cubicBezTo>
                    <a:pt x="9477" y="3886"/>
                    <a:pt x="9386" y="3962"/>
                    <a:pt x="9340" y="4023"/>
                  </a:cubicBezTo>
                  <a:cubicBezTo>
                    <a:pt x="9173" y="3795"/>
                    <a:pt x="9036" y="3551"/>
                    <a:pt x="8883" y="3307"/>
                  </a:cubicBezTo>
                  <a:lnTo>
                    <a:pt x="8746" y="3033"/>
                  </a:lnTo>
                  <a:cubicBezTo>
                    <a:pt x="8716" y="2941"/>
                    <a:pt x="8655" y="2865"/>
                    <a:pt x="8624" y="2774"/>
                  </a:cubicBezTo>
                  <a:lnTo>
                    <a:pt x="8563" y="2637"/>
                  </a:lnTo>
                  <a:lnTo>
                    <a:pt x="8502" y="2500"/>
                  </a:lnTo>
                  <a:cubicBezTo>
                    <a:pt x="8472" y="2408"/>
                    <a:pt x="8426" y="2332"/>
                    <a:pt x="8365" y="2241"/>
                  </a:cubicBezTo>
                  <a:cubicBezTo>
                    <a:pt x="8198" y="1875"/>
                    <a:pt x="8060" y="1494"/>
                    <a:pt x="7908" y="1128"/>
                  </a:cubicBezTo>
                  <a:cubicBezTo>
                    <a:pt x="7786" y="747"/>
                    <a:pt x="7649" y="382"/>
                    <a:pt x="7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0"/>
          <p:cNvSpPr/>
          <p:nvPr/>
        </p:nvSpPr>
        <p:spPr>
          <a:xfrm rot="808333">
            <a:off x="7859836" y="1989528"/>
            <a:ext cx="1218333" cy="1265903"/>
          </a:xfrm>
          <a:custGeom>
            <a:avLst/>
            <a:gdLst/>
            <a:ahLst/>
            <a:cxnLst/>
            <a:rect l="l" t="t" r="r" b="b"/>
            <a:pathLst>
              <a:path w="28096" h="29193" extrusionOk="0">
                <a:moveTo>
                  <a:pt x="13972" y="10026"/>
                </a:moveTo>
                <a:lnTo>
                  <a:pt x="13972" y="10026"/>
                </a:lnTo>
                <a:cubicBezTo>
                  <a:pt x="13981" y="10043"/>
                  <a:pt x="13984" y="10061"/>
                  <a:pt x="13989" y="10075"/>
                </a:cubicBezTo>
                <a:lnTo>
                  <a:pt x="13989" y="10075"/>
                </a:lnTo>
                <a:cubicBezTo>
                  <a:pt x="13983" y="10059"/>
                  <a:pt x="13977" y="10042"/>
                  <a:pt x="13972" y="10026"/>
                </a:cubicBezTo>
                <a:close/>
                <a:moveTo>
                  <a:pt x="13164" y="10742"/>
                </a:moveTo>
                <a:lnTo>
                  <a:pt x="13180" y="10772"/>
                </a:lnTo>
                <a:lnTo>
                  <a:pt x="13210" y="10818"/>
                </a:lnTo>
                <a:lnTo>
                  <a:pt x="13225" y="10894"/>
                </a:lnTo>
                <a:lnTo>
                  <a:pt x="13256" y="11001"/>
                </a:lnTo>
                <a:lnTo>
                  <a:pt x="13256" y="11062"/>
                </a:lnTo>
                <a:cubicBezTo>
                  <a:pt x="13256" y="11123"/>
                  <a:pt x="13286" y="11168"/>
                  <a:pt x="13286" y="11229"/>
                </a:cubicBezTo>
                <a:lnTo>
                  <a:pt x="13286" y="11244"/>
                </a:lnTo>
                <a:lnTo>
                  <a:pt x="13286" y="11290"/>
                </a:lnTo>
                <a:lnTo>
                  <a:pt x="13286" y="11305"/>
                </a:lnTo>
                <a:lnTo>
                  <a:pt x="13286" y="11321"/>
                </a:lnTo>
                <a:cubicBezTo>
                  <a:pt x="13286" y="11366"/>
                  <a:pt x="13302" y="11397"/>
                  <a:pt x="13302" y="11443"/>
                </a:cubicBezTo>
                <a:cubicBezTo>
                  <a:pt x="13362" y="11702"/>
                  <a:pt x="13454" y="11976"/>
                  <a:pt x="13515" y="12159"/>
                </a:cubicBezTo>
                <a:lnTo>
                  <a:pt x="13515" y="12189"/>
                </a:lnTo>
                <a:lnTo>
                  <a:pt x="13743" y="12920"/>
                </a:lnTo>
                <a:cubicBezTo>
                  <a:pt x="13774" y="13058"/>
                  <a:pt x="13820" y="13179"/>
                  <a:pt x="13850" y="13301"/>
                </a:cubicBezTo>
                <a:lnTo>
                  <a:pt x="13896" y="13423"/>
                </a:lnTo>
                <a:cubicBezTo>
                  <a:pt x="13911" y="13499"/>
                  <a:pt x="13926" y="13591"/>
                  <a:pt x="13972" y="13667"/>
                </a:cubicBezTo>
                <a:cubicBezTo>
                  <a:pt x="14002" y="13758"/>
                  <a:pt x="14018" y="13880"/>
                  <a:pt x="14063" y="13972"/>
                </a:cubicBezTo>
                <a:lnTo>
                  <a:pt x="14063" y="14109"/>
                </a:lnTo>
                <a:lnTo>
                  <a:pt x="14063" y="14139"/>
                </a:lnTo>
                <a:cubicBezTo>
                  <a:pt x="14063" y="14261"/>
                  <a:pt x="14063" y="14398"/>
                  <a:pt x="14079" y="14505"/>
                </a:cubicBezTo>
                <a:cubicBezTo>
                  <a:pt x="14094" y="14749"/>
                  <a:pt x="14124" y="15008"/>
                  <a:pt x="14155" y="15252"/>
                </a:cubicBezTo>
                <a:cubicBezTo>
                  <a:pt x="14200" y="15434"/>
                  <a:pt x="14231" y="15709"/>
                  <a:pt x="14307" y="15968"/>
                </a:cubicBezTo>
                <a:lnTo>
                  <a:pt x="14429" y="16318"/>
                </a:lnTo>
                <a:cubicBezTo>
                  <a:pt x="14459" y="16425"/>
                  <a:pt x="14505" y="16531"/>
                  <a:pt x="14536" y="16623"/>
                </a:cubicBezTo>
                <a:lnTo>
                  <a:pt x="14581" y="16684"/>
                </a:lnTo>
                <a:lnTo>
                  <a:pt x="14581" y="16684"/>
                </a:lnTo>
                <a:lnTo>
                  <a:pt x="14536" y="16638"/>
                </a:lnTo>
                <a:lnTo>
                  <a:pt x="14520" y="16623"/>
                </a:lnTo>
                <a:cubicBezTo>
                  <a:pt x="14429" y="16562"/>
                  <a:pt x="14353" y="16486"/>
                  <a:pt x="14231" y="16394"/>
                </a:cubicBezTo>
                <a:cubicBezTo>
                  <a:pt x="14200" y="16349"/>
                  <a:pt x="14139" y="16318"/>
                  <a:pt x="14094" y="16272"/>
                </a:cubicBezTo>
                <a:lnTo>
                  <a:pt x="13835" y="16044"/>
                </a:lnTo>
                <a:cubicBezTo>
                  <a:pt x="13743" y="15968"/>
                  <a:pt x="13637" y="15876"/>
                  <a:pt x="13545" y="15800"/>
                </a:cubicBezTo>
                <a:cubicBezTo>
                  <a:pt x="13484" y="15739"/>
                  <a:pt x="13439" y="15709"/>
                  <a:pt x="13378" y="15648"/>
                </a:cubicBezTo>
                <a:lnTo>
                  <a:pt x="13362" y="15632"/>
                </a:lnTo>
                <a:lnTo>
                  <a:pt x="13302" y="15571"/>
                </a:lnTo>
                <a:cubicBezTo>
                  <a:pt x="13225" y="15511"/>
                  <a:pt x="13149" y="15434"/>
                  <a:pt x="13058" y="15389"/>
                </a:cubicBezTo>
                <a:lnTo>
                  <a:pt x="13058" y="15160"/>
                </a:lnTo>
                <a:lnTo>
                  <a:pt x="13058" y="15038"/>
                </a:lnTo>
                <a:lnTo>
                  <a:pt x="13058" y="14977"/>
                </a:lnTo>
                <a:lnTo>
                  <a:pt x="13058" y="14825"/>
                </a:lnTo>
                <a:lnTo>
                  <a:pt x="13058" y="14794"/>
                </a:lnTo>
                <a:lnTo>
                  <a:pt x="13058" y="14749"/>
                </a:lnTo>
                <a:lnTo>
                  <a:pt x="13058" y="14505"/>
                </a:lnTo>
                <a:lnTo>
                  <a:pt x="13058" y="14353"/>
                </a:lnTo>
                <a:lnTo>
                  <a:pt x="13058" y="14200"/>
                </a:lnTo>
                <a:cubicBezTo>
                  <a:pt x="13058" y="14094"/>
                  <a:pt x="13058" y="13987"/>
                  <a:pt x="13027" y="13896"/>
                </a:cubicBezTo>
                <a:cubicBezTo>
                  <a:pt x="13012" y="13652"/>
                  <a:pt x="13012" y="13438"/>
                  <a:pt x="13012" y="13256"/>
                </a:cubicBezTo>
                <a:lnTo>
                  <a:pt x="13012" y="12920"/>
                </a:lnTo>
                <a:cubicBezTo>
                  <a:pt x="13012" y="12814"/>
                  <a:pt x="13027" y="12692"/>
                  <a:pt x="13027" y="12600"/>
                </a:cubicBezTo>
                <a:lnTo>
                  <a:pt x="13058" y="12494"/>
                </a:lnTo>
                <a:cubicBezTo>
                  <a:pt x="13058" y="12433"/>
                  <a:pt x="13073" y="12357"/>
                  <a:pt x="13073" y="12296"/>
                </a:cubicBezTo>
                <a:cubicBezTo>
                  <a:pt x="13073" y="12235"/>
                  <a:pt x="13073" y="12189"/>
                  <a:pt x="13088" y="12128"/>
                </a:cubicBezTo>
                <a:lnTo>
                  <a:pt x="13088" y="11991"/>
                </a:lnTo>
                <a:lnTo>
                  <a:pt x="13088" y="11961"/>
                </a:lnTo>
                <a:lnTo>
                  <a:pt x="13088" y="11915"/>
                </a:lnTo>
                <a:lnTo>
                  <a:pt x="13088" y="11884"/>
                </a:lnTo>
                <a:lnTo>
                  <a:pt x="13088" y="11823"/>
                </a:lnTo>
                <a:lnTo>
                  <a:pt x="13088" y="11656"/>
                </a:lnTo>
                <a:cubicBezTo>
                  <a:pt x="13088" y="11549"/>
                  <a:pt x="13103" y="11443"/>
                  <a:pt x="13103" y="11321"/>
                </a:cubicBezTo>
                <a:cubicBezTo>
                  <a:pt x="13103" y="11244"/>
                  <a:pt x="13134" y="11168"/>
                  <a:pt x="13134" y="11092"/>
                </a:cubicBezTo>
                <a:lnTo>
                  <a:pt x="13149" y="10985"/>
                </a:lnTo>
                <a:cubicBezTo>
                  <a:pt x="13149" y="10909"/>
                  <a:pt x="13164" y="10818"/>
                  <a:pt x="13164" y="10742"/>
                </a:cubicBezTo>
                <a:close/>
                <a:moveTo>
                  <a:pt x="15800" y="18436"/>
                </a:moveTo>
                <a:cubicBezTo>
                  <a:pt x="15755" y="18451"/>
                  <a:pt x="15755" y="18466"/>
                  <a:pt x="15755" y="18512"/>
                </a:cubicBezTo>
                <a:lnTo>
                  <a:pt x="15724" y="18512"/>
                </a:lnTo>
                <a:lnTo>
                  <a:pt x="15739" y="18482"/>
                </a:lnTo>
                <a:cubicBezTo>
                  <a:pt x="15739" y="18466"/>
                  <a:pt x="15755" y="18451"/>
                  <a:pt x="15755" y="18436"/>
                </a:cubicBezTo>
                <a:close/>
                <a:moveTo>
                  <a:pt x="10498" y="0"/>
                </a:moveTo>
                <a:cubicBezTo>
                  <a:pt x="10498" y="0"/>
                  <a:pt x="10483" y="0"/>
                  <a:pt x="10483" y="16"/>
                </a:cubicBezTo>
                <a:lnTo>
                  <a:pt x="10483" y="31"/>
                </a:lnTo>
                <a:cubicBezTo>
                  <a:pt x="10483" y="46"/>
                  <a:pt x="10498" y="92"/>
                  <a:pt x="10498" y="107"/>
                </a:cubicBezTo>
                <a:lnTo>
                  <a:pt x="10498" y="107"/>
                </a:lnTo>
                <a:cubicBezTo>
                  <a:pt x="10498" y="107"/>
                  <a:pt x="10498" y="92"/>
                  <a:pt x="10483" y="92"/>
                </a:cubicBezTo>
                <a:cubicBezTo>
                  <a:pt x="10483" y="92"/>
                  <a:pt x="10468" y="77"/>
                  <a:pt x="10437" y="77"/>
                </a:cubicBezTo>
                <a:cubicBezTo>
                  <a:pt x="10422" y="46"/>
                  <a:pt x="10391" y="31"/>
                  <a:pt x="10346" y="31"/>
                </a:cubicBezTo>
                <a:lnTo>
                  <a:pt x="10331" y="31"/>
                </a:lnTo>
                <a:cubicBezTo>
                  <a:pt x="10315" y="31"/>
                  <a:pt x="10270" y="31"/>
                  <a:pt x="10254" y="46"/>
                </a:cubicBezTo>
                <a:cubicBezTo>
                  <a:pt x="10193" y="92"/>
                  <a:pt x="10178" y="153"/>
                  <a:pt x="10178" y="168"/>
                </a:cubicBezTo>
                <a:cubicBezTo>
                  <a:pt x="10163" y="229"/>
                  <a:pt x="10163" y="275"/>
                  <a:pt x="10163" y="336"/>
                </a:cubicBezTo>
                <a:cubicBezTo>
                  <a:pt x="10163" y="412"/>
                  <a:pt x="10178" y="503"/>
                  <a:pt x="10193" y="610"/>
                </a:cubicBezTo>
                <a:cubicBezTo>
                  <a:pt x="10209" y="701"/>
                  <a:pt x="10239" y="762"/>
                  <a:pt x="10254" y="838"/>
                </a:cubicBezTo>
                <a:cubicBezTo>
                  <a:pt x="10331" y="1097"/>
                  <a:pt x="10407" y="1372"/>
                  <a:pt x="10498" y="1646"/>
                </a:cubicBezTo>
                <a:lnTo>
                  <a:pt x="10559" y="1844"/>
                </a:lnTo>
                <a:cubicBezTo>
                  <a:pt x="10742" y="2453"/>
                  <a:pt x="10940" y="3093"/>
                  <a:pt x="11092" y="3764"/>
                </a:cubicBezTo>
                <a:cubicBezTo>
                  <a:pt x="11108" y="3886"/>
                  <a:pt x="11153" y="3992"/>
                  <a:pt x="11168" y="4129"/>
                </a:cubicBezTo>
                <a:lnTo>
                  <a:pt x="11199" y="4297"/>
                </a:lnTo>
                <a:lnTo>
                  <a:pt x="11245" y="4434"/>
                </a:lnTo>
                <a:lnTo>
                  <a:pt x="11245" y="4465"/>
                </a:lnTo>
                <a:cubicBezTo>
                  <a:pt x="11336" y="4876"/>
                  <a:pt x="11458" y="5333"/>
                  <a:pt x="11549" y="5760"/>
                </a:cubicBezTo>
                <a:cubicBezTo>
                  <a:pt x="11580" y="5958"/>
                  <a:pt x="11641" y="6125"/>
                  <a:pt x="11702" y="6323"/>
                </a:cubicBezTo>
                <a:cubicBezTo>
                  <a:pt x="11717" y="6415"/>
                  <a:pt x="11778" y="6582"/>
                  <a:pt x="11839" y="6750"/>
                </a:cubicBezTo>
                <a:cubicBezTo>
                  <a:pt x="11930" y="7039"/>
                  <a:pt x="12022" y="7390"/>
                  <a:pt x="12159" y="7725"/>
                </a:cubicBezTo>
                <a:cubicBezTo>
                  <a:pt x="12265" y="8030"/>
                  <a:pt x="12387" y="8350"/>
                  <a:pt x="12494" y="8700"/>
                </a:cubicBezTo>
                <a:cubicBezTo>
                  <a:pt x="12616" y="9005"/>
                  <a:pt x="12723" y="9325"/>
                  <a:pt x="12860" y="9675"/>
                </a:cubicBezTo>
                <a:cubicBezTo>
                  <a:pt x="12921" y="9858"/>
                  <a:pt x="12997" y="10056"/>
                  <a:pt x="13058" y="10224"/>
                </a:cubicBezTo>
                <a:cubicBezTo>
                  <a:pt x="13027" y="10254"/>
                  <a:pt x="13027" y="10315"/>
                  <a:pt x="13027" y="10361"/>
                </a:cubicBezTo>
                <a:lnTo>
                  <a:pt x="13027" y="10391"/>
                </a:lnTo>
                <a:lnTo>
                  <a:pt x="13027" y="10437"/>
                </a:lnTo>
                <a:lnTo>
                  <a:pt x="13027" y="10483"/>
                </a:lnTo>
                <a:lnTo>
                  <a:pt x="13027" y="10528"/>
                </a:lnTo>
                <a:cubicBezTo>
                  <a:pt x="13027" y="10559"/>
                  <a:pt x="13027" y="10605"/>
                  <a:pt x="13012" y="10635"/>
                </a:cubicBezTo>
                <a:lnTo>
                  <a:pt x="13012" y="10681"/>
                </a:lnTo>
                <a:cubicBezTo>
                  <a:pt x="12997" y="10787"/>
                  <a:pt x="12997" y="10909"/>
                  <a:pt x="12982" y="11001"/>
                </a:cubicBezTo>
                <a:cubicBezTo>
                  <a:pt x="12982" y="11092"/>
                  <a:pt x="12951" y="11214"/>
                  <a:pt x="12951" y="11321"/>
                </a:cubicBezTo>
                <a:lnTo>
                  <a:pt x="12951" y="11595"/>
                </a:lnTo>
                <a:lnTo>
                  <a:pt x="12951" y="11641"/>
                </a:lnTo>
                <a:cubicBezTo>
                  <a:pt x="12951" y="11747"/>
                  <a:pt x="12951" y="11854"/>
                  <a:pt x="12936" y="11976"/>
                </a:cubicBezTo>
                <a:cubicBezTo>
                  <a:pt x="12936" y="12006"/>
                  <a:pt x="12936" y="12052"/>
                  <a:pt x="12921" y="12098"/>
                </a:cubicBezTo>
                <a:lnTo>
                  <a:pt x="12921" y="12159"/>
                </a:lnTo>
                <a:lnTo>
                  <a:pt x="12921" y="12204"/>
                </a:lnTo>
                <a:lnTo>
                  <a:pt x="12921" y="12296"/>
                </a:lnTo>
                <a:cubicBezTo>
                  <a:pt x="12890" y="12402"/>
                  <a:pt x="12890" y="12509"/>
                  <a:pt x="12890" y="12600"/>
                </a:cubicBezTo>
                <a:lnTo>
                  <a:pt x="12890" y="12768"/>
                </a:lnTo>
                <a:lnTo>
                  <a:pt x="12890" y="12936"/>
                </a:lnTo>
                <a:cubicBezTo>
                  <a:pt x="12890" y="13042"/>
                  <a:pt x="12890" y="13149"/>
                  <a:pt x="12921" y="13240"/>
                </a:cubicBezTo>
                <a:lnTo>
                  <a:pt x="12921" y="13362"/>
                </a:lnTo>
                <a:lnTo>
                  <a:pt x="12921" y="13378"/>
                </a:lnTo>
                <a:lnTo>
                  <a:pt x="12921" y="13423"/>
                </a:lnTo>
                <a:lnTo>
                  <a:pt x="12936" y="13591"/>
                </a:lnTo>
                <a:lnTo>
                  <a:pt x="12936" y="13621"/>
                </a:lnTo>
                <a:lnTo>
                  <a:pt x="12936" y="13652"/>
                </a:lnTo>
                <a:lnTo>
                  <a:pt x="12936" y="13667"/>
                </a:lnTo>
                <a:lnTo>
                  <a:pt x="12936" y="13682"/>
                </a:lnTo>
                <a:cubicBezTo>
                  <a:pt x="12936" y="13758"/>
                  <a:pt x="12951" y="13850"/>
                  <a:pt x="12951" y="13926"/>
                </a:cubicBezTo>
                <a:cubicBezTo>
                  <a:pt x="12951" y="14048"/>
                  <a:pt x="12951" y="14139"/>
                  <a:pt x="12982" y="14261"/>
                </a:cubicBezTo>
                <a:lnTo>
                  <a:pt x="12982" y="14581"/>
                </a:lnTo>
                <a:lnTo>
                  <a:pt x="12982" y="14794"/>
                </a:lnTo>
                <a:lnTo>
                  <a:pt x="12982" y="14901"/>
                </a:lnTo>
                <a:lnTo>
                  <a:pt x="12982" y="15069"/>
                </a:lnTo>
                <a:lnTo>
                  <a:pt x="12951" y="15053"/>
                </a:lnTo>
                <a:lnTo>
                  <a:pt x="12860" y="14977"/>
                </a:lnTo>
                <a:lnTo>
                  <a:pt x="12783" y="14916"/>
                </a:lnTo>
                <a:cubicBezTo>
                  <a:pt x="12662" y="14825"/>
                  <a:pt x="12570" y="14733"/>
                  <a:pt x="12464" y="14642"/>
                </a:cubicBezTo>
                <a:lnTo>
                  <a:pt x="12311" y="14505"/>
                </a:lnTo>
                <a:lnTo>
                  <a:pt x="12144" y="14353"/>
                </a:lnTo>
                <a:lnTo>
                  <a:pt x="12083" y="14292"/>
                </a:lnTo>
                <a:cubicBezTo>
                  <a:pt x="12022" y="14231"/>
                  <a:pt x="11961" y="14200"/>
                  <a:pt x="11915" y="14139"/>
                </a:cubicBezTo>
                <a:cubicBezTo>
                  <a:pt x="11839" y="14063"/>
                  <a:pt x="11763" y="14002"/>
                  <a:pt x="11656" y="13926"/>
                </a:cubicBezTo>
                <a:lnTo>
                  <a:pt x="11534" y="13819"/>
                </a:lnTo>
                <a:lnTo>
                  <a:pt x="11504" y="13819"/>
                </a:lnTo>
                <a:lnTo>
                  <a:pt x="11412" y="13743"/>
                </a:lnTo>
                <a:lnTo>
                  <a:pt x="11382" y="13697"/>
                </a:lnTo>
                <a:cubicBezTo>
                  <a:pt x="11245" y="13591"/>
                  <a:pt x="11108" y="13454"/>
                  <a:pt x="11001" y="13347"/>
                </a:cubicBezTo>
                <a:lnTo>
                  <a:pt x="10955" y="13301"/>
                </a:lnTo>
                <a:lnTo>
                  <a:pt x="10940" y="13286"/>
                </a:lnTo>
                <a:lnTo>
                  <a:pt x="10909" y="13271"/>
                </a:lnTo>
                <a:lnTo>
                  <a:pt x="10894" y="13240"/>
                </a:lnTo>
                <a:cubicBezTo>
                  <a:pt x="10757" y="13118"/>
                  <a:pt x="10590" y="12966"/>
                  <a:pt x="10437" y="12829"/>
                </a:cubicBezTo>
                <a:cubicBezTo>
                  <a:pt x="10331" y="12707"/>
                  <a:pt x="10193" y="12600"/>
                  <a:pt x="10056" y="12509"/>
                </a:cubicBezTo>
                <a:cubicBezTo>
                  <a:pt x="9995" y="12463"/>
                  <a:pt x="9965" y="12433"/>
                  <a:pt x="9904" y="12387"/>
                </a:cubicBezTo>
                <a:cubicBezTo>
                  <a:pt x="9889" y="12357"/>
                  <a:pt x="9889" y="12326"/>
                  <a:pt x="9873" y="12311"/>
                </a:cubicBezTo>
                <a:cubicBezTo>
                  <a:pt x="9828" y="12281"/>
                  <a:pt x="9797" y="12235"/>
                  <a:pt x="9736" y="12220"/>
                </a:cubicBezTo>
                <a:cubicBezTo>
                  <a:pt x="9706" y="12204"/>
                  <a:pt x="9645" y="12174"/>
                  <a:pt x="9584" y="12174"/>
                </a:cubicBezTo>
                <a:lnTo>
                  <a:pt x="9355" y="12174"/>
                </a:lnTo>
                <a:cubicBezTo>
                  <a:pt x="9310" y="12174"/>
                  <a:pt x="9294" y="12204"/>
                  <a:pt x="9264" y="12220"/>
                </a:cubicBezTo>
                <a:cubicBezTo>
                  <a:pt x="9218" y="12250"/>
                  <a:pt x="9203" y="12311"/>
                  <a:pt x="9188" y="12387"/>
                </a:cubicBezTo>
                <a:cubicBezTo>
                  <a:pt x="9157" y="12479"/>
                  <a:pt x="9127" y="12600"/>
                  <a:pt x="9112" y="12707"/>
                </a:cubicBezTo>
                <a:cubicBezTo>
                  <a:pt x="9081" y="12829"/>
                  <a:pt x="9066" y="12966"/>
                  <a:pt x="9066" y="13073"/>
                </a:cubicBezTo>
                <a:lnTo>
                  <a:pt x="9066" y="13149"/>
                </a:lnTo>
                <a:cubicBezTo>
                  <a:pt x="9051" y="13286"/>
                  <a:pt x="9035" y="13393"/>
                  <a:pt x="9005" y="13545"/>
                </a:cubicBezTo>
                <a:lnTo>
                  <a:pt x="8990" y="13652"/>
                </a:lnTo>
                <a:lnTo>
                  <a:pt x="8959" y="13850"/>
                </a:lnTo>
                <a:cubicBezTo>
                  <a:pt x="8929" y="13956"/>
                  <a:pt x="8914" y="14033"/>
                  <a:pt x="8914" y="14124"/>
                </a:cubicBezTo>
                <a:lnTo>
                  <a:pt x="8898" y="14185"/>
                </a:lnTo>
                <a:cubicBezTo>
                  <a:pt x="8883" y="14276"/>
                  <a:pt x="8853" y="14353"/>
                  <a:pt x="8853" y="14444"/>
                </a:cubicBezTo>
                <a:lnTo>
                  <a:pt x="8853" y="14459"/>
                </a:lnTo>
                <a:lnTo>
                  <a:pt x="8807" y="14810"/>
                </a:lnTo>
                <a:lnTo>
                  <a:pt x="8776" y="14916"/>
                </a:lnTo>
                <a:cubicBezTo>
                  <a:pt x="8761" y="15023"/>
                  <a:pt x="8761" y="15114"/>
                  <a:pt x="8746" y="15206"/>
                </a:cubicBezTo>
                <a:lnTo>
                  <a:pt x="8746" y="15221"/>
                </a:lnTo>
                <a:cubicBezTo>
                  <a:pt x="8731" y="15358"/>
                  <a:pt x="8685" y="15480"/>
                  <a:pt x="8670" y="15602"/>
                </a:cubicBezTo>
                <a:lnTo>
                  <a:pt x="8670" y="15632"/>
                </a:lnTo>
                <a:lnTo>
                  <a:pt x="8655" y="15678"/>
                </a:lnTo>
                <a:lnTo>
                  <a:pt x="8609" y="15861"/>
                </a:lnTo>
                <a:cubicBezTo>
                  <a:pt x="8594" y="15907"/>
                  <a:pt x="8594" y="15983"/>
                  <a:pt x="8578" y="16044"/>
                </a:cubicBezTo>
                <a:lnTo>
                  <a:pt x="8578" y="16059"/>
                </a:lnTo>
                <a:lnTo>
                  <a:pt x="8578" y="16089"/>
                </a:lnTo>
                <a:lnTo>
                  <a:pt x="8578" y="16105"/>
                </a:lnTo>
                <a:lnTo>
                  <a:pt x="8548" y="16196"/>
                </a:lnTo>
                <a:cubicBezTo>
                  <a:pt x="8533" y="16288"/>
                  <a:pt x="8517" y="16409"/>
                  <a:pt x="8502" y="16501"/>
                </a:cubicBezTo>
                <a:cubicBezTo>
                  <a:pt x="8456" y="16668"/>
                  <a:pt x="8441" y="16867"/>
                  <a:pt x="8396" y="17034"/>
                </a:cubicBezTo>
                <a:lnTo>
                  <a:pt x="8380" y="17110"/>
                </a:lnTo>
                <a:lnTo>
                  <a:pt x="8365" y="17186"/>
                </a:lnTo>
                <a:lnTo>
                  <a:pt x="8350" y="17247"/>
                </a:lnTo>
                <a:cubicBezTo>
                  <a:pt x="8319" y="17354"/>
                  <a:pt x="8304" y="17476"/>
                  <a:pt x="8289" y="17567"/>
                </a:cubicBezTo>
                <a:lnTo>
                  <a:pt x="8274" y="17659"/>
                </a:lnTo>
                <a:lnTo>
                  <a:pt x="8274" y="17689"/>
                </a:lnTo>
                <a:cubicBezTo>
                  <a:pt x="8243" y="17765"/>
                  <a:pt x="8243" y="17811"/>
                  <a:pt x="8228" y="17887"/>
                </a:cubicBezTo>
                <a:cubicBezTo>
                  <a:pt x="8228" y="17933"/>
                  <a:pt x="8213" y="17964"/>
                  <a:pt x="8213" y="18009"/>
                </a:cubicBezTo>
                <a:lnTo>
                  <a:pt x="8213" y="18040"/>
                </a:lnTo>
                <a:cubicBezTo>
                  <a:pt x="8213" y="18101"/>
                  <a:pt x="8197" y="18146"/>
                  <a:pt x="8197" y="18192"/>
                </a:cubicBezTo>
                <a:lnTo>
                  <a:pt x="8197" y="18223"/>
                </a:lnTo>
                <a:cubicBezTo>
                  <a:pt x="8167" y="18329"/>
                  <a:pt x="8152" y="18466"/>
                  <a:pt x="8137" y="18573"/>
                </a:cubicBezTo>
                <a:lnTo>
                  <a:pt x="8137" y="18603"/>
                </a:lnTo>
                <a:lnTo>
                  <a:pt x="8137" y="18619"/>
                </a:lnTo>
                <a:lnTo>
                  <a:pt x="8076" y="18954"/>
                </a:lnTo>
                <a:lnTo>
                  <a:pt x="8076" y="19000"/>
                </a:lnTo>
                <a:lnTo>
                  <a:pt x="8060" y="19015"/>
                </a:lnTo>
                <a:cubicBezTo>
                  <a:pt x="8045" y="19030"/>
                  <a:pt x="8015" y="19030"/>
                  <a:pt x="7999" y="19060"/>
                </a:cubicBezTo>
                <a:lnTo>
                  <a:pt x="7984" y="19076"/>
                </a:lnTo>
                <a:lnTo>
                  <a:pt x="7938" y="19091"/>
                </a:lnTo>
                <a:lnTo>
                  <a:pt x="7908" y="19106"/>
                </a:lnTo>
                <a:cubicBezTo>
                  <a:pt x="7893" y="19137"/>
                  <a:pt x="7847" y="19152"/>
                  <a:pt x="7832" y="19167"/>
                </a:cubicBezTo>
                <a:lnTo>
                  <a:pt x="7786" y="19213"/>
                </a:lnTo>
                <a:lnTo>
                  <a:pt x="7710" y="19259"/>
                </a:lnTo>
                <a:lnTo>
                  <a:pt x="7679" y="19289"/>
                </a:lnTo>
                <a:lnTo>
                  <a:pt x="7664" y="19304"/>
                </a:lnTo>
                <a:cubicBezTo>
                  <a:pt x="7634" y="19320"/>
                  <a:pt x="7619" y="19335"/>
                  <a:pt x="7603" y="19335"/>
                </a:cubicBezTo>
                <a:lnTo>
                  <a:pt x="7481" y="19441"/>
                </a:lnTo>
                <a:lnTo>
                  <a:pt x="7436" y="19472"/>
                </a:lnTo>
                <a:lnTo>
                  <a:pt x="7405" y="19487"/>
                </a:lnTo>
                <a:lnTo>
                  <a:pt x="7390" y="19518"/>
                </a:lnTo>
                <a:cubicBezTo>
                  <a:pt x="7359" y="19548"/>
                  <a:pt x="7299" y="19594"/>
                  <a:pt x="7253" y="19624"/>
                </a:cubicBezTo>
                <a:cubicBezTo>
                  <a:pt x="7222" y="19670"/>
                  <a:pt x="7177" y="19685"/>
                  <a:pt x="7146" y="19700"/>
                </a:cubicBezTo>
                <a:lnTo>
                  <a:pt x="7040" y="19990"/>
                </a:lnTo>
                <a:lnTo>
                  <a:pt x="7009" y="20005"/>
                </a:lnTo>
                <a:lnTo>
                  <a:pt x="6994" y="20036"/>
                </a:lnTo>
                <a:lnTo>
                  <a:pt x="6979" y="20051"/>
                </a:lnTo>
                <a:lnTo>
                  <a:pt x="6796" y="20157"/>
                </a:lnTo>
                <a:cubicBezTo>
                  <a:pt x="6765" y="20173"/>
                  <a:pt x="6720" y="20203"/>
                  <a:pt x="6704" y="20234"/>
                </a:cubicBezTo>
                <a:lnTo>
                  <a:pt x="6674" y="20249"/>
                </a:lnTo>
                <a:cubicBezTo>
                  <a:pt x="6613" y="20295"/>
                  <a:pt x="6567" y="20340"/>
                  <a:pt x="6522" y="20356"/>
                </a:cubicBezTo>
                <a:cubicBezTo>
                  <a:pt x="6415" y="20416"/>
                  <a:pt x="6323" y="20462"/>
                  <a:pt x="6247" y="20508"/>
                </a:cubicBezTo>
                <a:lnTo>
                  <a:pt x="6186" y="20538"/>
                </a:lnTo>
                <a:cubicBezTo>
                  <a:pt x="6125" y="20584"/>
                  <a:pt x="6064" y="20615"/>
                  <a:pt x="5988" y="20660"/>
                </a:cubicBezTo>
                <a:cubicBezTo>
                  <a:pt x="5805" y="20752"/>
                  <a:pt x="5623" y="20858"/>
                  <a:pt x="5409" y="20965"/>
                </a:cubicBezTo>
                <a:cubicBezTo>
                  <a:pt x="5242" y="21041"/>
                  <a:pt x="5044" y="21133"/>
                  <a:pt x="4815" y="21224"/>
                </a:cubicBezTo>
                <a:lnTo>
                  <a:pt x="4769" y="21239"/>
                </a:lnTo>
                <a:lnTo>
                  <a:pt x="4724" y="21270"/>
                </a:lnTo>
                <a:cubicBezTo>
                  <a:pt x="4556" y="21346"/>
                  <a:pt x="4404" y="21392"/>
                  <a:pt x="4236" y="21468"/>
                </a:cubicBezTo>
                <a:cubicBezTo>
                  <a:pt x="4023" y="21574"/>
                  <a:pt x="3794" y="21651"/>
                  <a:pt x="3596" y="21696"/>
                </a:cubicBezTo>
                <a:cubicBezTo>
                  <a:pt x="3505" y="21742"/>
                  <a:pt x="3413" y="21757"/>
                  <a:pt x="3322" y="21803"/>
                </a:cubicBezTo>
                <a:lnTo>
                  <a:pt x="3215" y="21818"/>
                </a:lnTo>
                <a:lnTo>
                  <a:pt x="3170" y="21833"/>
                </a:lnTo>
                <a:lnTo>
                  <a:pt x="2987" y="21894"/>
                </a:lnTo>
                <a:lnTo>
                  <a:pt x="2895" y="21925"/>
                </a:lnTo>
                <a:lnTo>
                  <a:pt x="2667" y="22001"/>
                </a:lnTo>
                <a:cubicBezTo>
                  <a:pt x="2560" y="22047"/>
                  <a:pt x="2454" y="22062"/>
                  <a:pt x="2347" y="22077"/>
                </a:cubicBezTo>
                <a:cubicBezTo>
                  <a:pt x="2286" y="22108"/>
                  <a:pt x="2225" y="22108"/>
                  <a:pt x="2179" y="22123"/>
                </a:cubicBezTo>
                <a:lnTo>
                  <a:pt x="2118" y="22123"/>
                </a:lnTo>
                <a:cubicBezTo>
                  <a:pt x="2042" y="22138"/>
                  <a:pt x="1951" y="22153"/>
                  <a:pt x="1875" y="22153"/>
                </a:cubicBezTo>
                <a:cubicBezTo>
                  <a:pt x="1798" y="22184"/>
                  <a:pt x="1722" y="22184"/>
                  <a:pt x="1616" y="22199"/>
                </a:cubicBezTo>
                <a:cubicBezTo>
                  <a:pt x="1585" y="22199"/>
                  <a:pt x="1524" y="22214"/>
                  <a:pt x="1494" y="22214"/>
                </a:cubicBezTo>
                <a:cubicBezTo>
                  <a:pt x="1448" y="22214"/>
                  <a:pt x="1417" y="22214"/>
                  <a:pt x="1372" y="22230"/>
                </a:cubicBezTo>
                <a:cubicBezTo>
                  <a:pt x="1235" y="22230"/>
                  <a:pt x="1082" y="22260"/>
                  <a:pt x="960" y="22260"/>
                </a:cubicBezTo>
                <a:lnTo>
                  <a:pt x="290" y="22260"/>
                </a:lnTo>
                <a:cubicBezTo>
                  <a:pt x="244" y="22260"/>
                  <a:pt x="229" y="22230"/>
                  <a:pt x="199" y="22230"/>
                </a:cubicBezTo>
                <a:cubicBezTo>
                  <a:pt x="153" y="22214"/>
                  <a:pt x="92" y="22199"/>
                  <a:pt x="61" y="22184"/>
                </a:cubicBezTo>
                <a:lnTo>
                  <a:pt x="46" y="22184"/>
                </a:lnTo>
                <a:cubicBezTo>
                  <a:pt x="16" y="22184"/>
                  <a:pt x="1" y="22199"/>
                  <a:pt x="1" y="22214"/>
                </a:cubicBezTo>
                <a:cubicBezTo>
                  <a:pt x="1" y="22230"/>
                  <a:pt x="1" y="22275"/>
                  <a:pt x="46" y="22275"/>
                </a:cubicBezTo>
                <a:cubicBezTo>
                  <a:pt x="92" y="22291"/>
                  <a:pt x="138" y="22306"/>
                  <a:pt x="199" y="22336"/>
                </a:cubicBezTo>
                <a:cubicBezTo>
                  <a:pt x="229" y="22351"/>
                  <a:pt x="290" y="22351"/>
                  <a:pt x="366" y="22367"/>
                </a:cubicBezTo>
                <a:cubicBezTo>
                  <a:pt x="397" y="22367"/>
                  <a:pt x="458" y="22382"/>
                  <a:pt x="519" y="22382"/>
                </a:cubicBezTo>
                <a:lnTo>
                  <a:pt x="1357" y="22382"/>
                </a:lnTo>
                <a:cubicBezTo>
                  <a:pt x="1417" y="22382"/>
                  <a:pt x="1463" y="22382"/>
                  <a:pt x="1509" y="22367"/>
                </a:cubicBezTo>
                <a:cubicBezTo>
                  <a:pt x="1570" y="22367"/>
                  <a:pt x="1616" y="22351"/>
                  <a:pt x="1692" y="22351"/>
                </a:cubicBezTo>
                <a:cubicBezTo>
                  <a:pt x="1798" y="22336"/>
                  <a:pt x="1890" y="22306"/>
                  <a:pt x="1981" y="22306"/>
                </a:cubicBezTo>
                <a:lnTo>
                  <a:pt x="2027" y="22306"/>
                </a:lnTo>
                <a:lnTo>
                  <a:pt x="2073" y="22291"/>
                </a:lnTo>
                <a:cubicBezTo>
                  <a:pt x="2149" y="22275"/>
                  <a:pt x="2255" y="22275"/>
                  <a:pt x="2332" y="22260"/>
                </a:cubicBezTo>
                <a:cubicBezTo>
                  <a:pt x="2438" y="22230"/>
                  <a:pt x="2560" y="22199"/>
                  <a:pt x="2652" y="22184"/>
                </a:cubicBezTo>
                <a:cubicBezTo>
                  <a:pt x="2743" y="22153"/>
                  <a:pt x="2865" y="22123"/>
                  <a:pt x="2956" y="22077"/>
                </a:cubicBezTo>
                <a:lnTo>
                  <a:pt x="2987" y="22062"/>
                </a:lnTo>
                <a:lnTo>
                  <a:pt x="3170" y="22001"/>
                </a:lnTo>
                <a:lnTo>
                  <a:pt x="3215" y="21986"/>
                </a:lnTo>
                <a:cubicBezTo>
                  <a:pt x="3368" y="21955"/>
                  <a:pt x="3520" y="21894"/>
                  <a:pt x="3672" y="21849"/>
                </a:cubicBezTo>
                <a:lnTo>
                  <a:pt x="3718" y="21833"/>
                </a:lnTo>
                <a:lnTo>
                  <a:pt x="3749" y="21833"/>
                </a:lnTo>
                <a:cubicBezTo>
                  <a:pt x="3962" y="21757"/>
                  <a:pt x="4160" y="21681"/>
                  <a:pt x="4358" y="21605"/>
                </a:cubicBezTo>
                <a:cubicBezTo>
                  <a:pt x="4510" y="21544"/>
                  <a:pt x="4663" y="21498"/>
                  <a:pt x="4800" y="21437"/>
                </a:cubicBezTo>
                <a:lnTo>
                  <a:pt x="4952" y="21376"/>
                </a:lnTo>
                <a:cubicBezTo>
                  <a:pt x="5166" y="21300"/>
                  <a:pt x="5364" y="21209"/>
                  <a:pt x="5546" y="21117"/>
                </a:cubicBezTo>
                <a:cubicBezTo>
                  <a:pt x="5744" y="21011"/>
                  <a:pt x="5943" y="20919"/>
                  <a:pt x="6125" y="20828"/>
                </a:cubicBezTo>
                <a:cubicBezTo>
                  <a:pt x="6278" y="20752"/>
                  <a:pt x="6400" y="20676"/>
                  <a:pt x="6522" y="20599"/>
                </a:cubicBezTo>
                <a:cubicBezTo>
                  <a:pt x="6613" y="20538"/>
                  <a:pt x="6689" y="20477"/>
                  <a:pt x="6765" y="20432"/>
                </a:cubicBezTo>
                <a:cubicBezTo>
                  <a:pt x="6826" y="20386"/>
                  <a:pt x="6857" y="20371"/>
                  <a:pt x="6902" y="20325"/>
                </a:cubicBezTo>
                <a:cubicBezTo>
                  <a:pt x="6963" y="20295"/>
                  <a:pt x="6994" y="20279"/>
                  <a:pt x="7055" y="20234"/>
                </a:cubicBezTo>
                <a:cubicBezTo>
                  <a:pt x="7085" y="20218"/>
                  <a:pt x="7116" y="20203"/>
                  <a:pt x="7146" y="20173"/>
                </a:cubicBezTo>
                <a:cubicBezTo>
                  <a:pt x="7222" y="20127"/>
                  <a:pt x="7314" y="20066"/>
                  <a:pt x="7420" y="20005"/>
                </a:cubicBezTo>
                <a:cubicBezTo>
                  <a:pt x="7466" y="19975"/>
                  <a:pt x="7527" y="19929"/>
                  <a:pt x="7588" y="19868"/>
                </a:cubicBezTo>
                <a:lnTo>
                  <a:pt x="7664" y="19822"/>
                </a:lnTo>
                <a:lnTo>
                  <a:pt x="7679" y="19792"/>
                </a:lnTo>
                <a:cubicBezTo>
                  <a:pt x="7710" y="19777"/>
                  <a:pt x="7756" y="19746"/>
                  <a:pt x="7771" y="19716"/>
                </a:cubicBezTo>
                <a:lnTo>
                  <a:pt x="7801" y="19700"/>
                </a:lnTo>
                <a:lnTo>
                  <a:pt x="7817" y="19700"/>
                </a:lnTo>
                <a:cubicBezTo>
                  <a:pt x="7832" y="19685"/>
                  <a:pt x="7878" y="19670"/>
                  <a:pt x="7893" y="19639"/>
                </a:cubicBezTo>
                <a:lnTo>
                  <a:pt x="7923" y="19624"/>
                </a:lnTo>
                <a:lnTo>
                  <a:pt x="7984" y="19563"/>
                </a:lnTo>
                <a:cubicBezTo>
                  <a:pt x="7999" y="19548"/>
                  <a:pt x="8030" y="19548"/>
                  <a:pt x="8030" y="19533"/>
                </a:cubicBezTo>
                <a:lnTo>
                  <a:pt x="8045" y="19518"/>
                </a:lnTo>
                <a:lnTo>
                  <a:pt x="8076" y="19487"/>
                </a:lnTo>
                <a:lnTo>
                  <a:pt x="8121" y="19457"/>
                </a:lnTo>
                <a:lnTo>
                  <a:pt x="8182" y="19411"/>
                </a:lnTo>
                <a:lnTo>
                  <a:pt x="8228" y="19365"/>
                </a:lnTo>
                <a:cubicBezTo>
                  <a:pt x="8258" y="19320"/>
                  <a:pt x="8274" y="19304"/>
                  <a:pt x="8258" y="19259"/>
                </a:cubicBezTo>
                <a:cubicBezTo>
                  <a:pt x="8258" y="19243"/>
                  <a:pt x="8228" y="19228"/>
                  <a:pt x="8213" y="19228"/>
                </a:cubicBezTo>
                <a:cubicBezTo>
                  <a:pt x="8228" y="19182"/>
                  <a:pt x="8228" y="19137"/>
                  <a:pt x="8228" y="19091"/>
                </a:cubicBezTo>
                <a:cubicBezTo>
                  <a:pt x="8228" y="19030"/>
                  <a:pt x="8258" y="18984"/>
                  <a:pt x="8258" y="18923"/>
                </a:cubicBezTo>
                <a:cubicBezTo>
                  <a:pt x="8258" y="18862"/>
                  <a:pt x="8274" y="18847"/>
                  <a:pt x="8274" y="18801"/>
                </a:cubicBezTo>
                <a:cubicBezTo>
                  <a:pt x="8289" y="18710"/>
                  <a:pt x="8304" y="18619"/>
                  <a:pt x="8304" y="18497"/>
                </a:cubicBezTo>
                <a:cubicBezTo>
                  <a:pt x="8335" y="18451"/>
                  <a:pt x="8335" y="18390"/>
                  <a:pt x="8335" y="18329"/>
                </a:cubicBezTo>
                <a:cubicBezTo>
                  <a:pt x="8335" y="18299"/>
                  <a:pt x="8350" y="18238"/>
                  <a:pt x="8350" y="18192"/>
                </a:cubicBezTo>
                <a:lnTo>
                  <a:pt x="8350" y="18162"/>
                </a:lnTo>
                <a:cubicBezTo>
                  <a:pt x="8350" y="18131"/>
                  <a:pt x="8365" y="18085"/>
                  <a:pt x="8365" y="18055"/>
                </a:cubicBezTo>
                <a:lnTo>
                  <a:pt x="8365" y="18009"/>
                </a:lnTo>
                <a:lnTo>
                  <a:pt x="8380" y="17979"/>
                </a:lnTo>
                <a:lnTo>
                  <a:pt x="8411" y="17857"/>
                </a:lnTo>
                <a:lnTo>
                  <a:pt x="8456" y="17567"/>
                </a:lnTo>
                <a:lnTo>
                  <a:pt x="8456" y="17522"/>
                </a:lnTo>
                <a:cubicBezTo>
                  <a:pt x="8456" y="17476"/>
                  <a:pt x="8487" y="17445"/>
                  <a:pt x="8487" y="17400"/>
                </a:cubicBezTo>
                <a:lnTo>
                  <a:pt x="8487" y="17369"/>
                </a:lnTo>
                <a:lnTo>
                  <a:pt x="8487" y="17324"/>
                </a:lnTo>
                <a:lnTo>
                  <a:pt x="8502" y="17217"/>
                </a:lnTo>
                <a:cubicBezTo>
                  <a:pt x="8517" y="17110"/>
                  <a:pt x="8533" y="17004"/>
                  <a:pt x="8563" y="16912"/>
                </a:cubicBezTo>
                <a:lnTo>
                  <a:pt x="8578" y="16851"/>
                </a:lnTo>
                <a:lnTo>
                  <a:pt x="8578" y="16806"/>
                </a:lnTo>
                <a:cubicBezTo>
                  <a:pt x="8594" y="16699"/>
                  <a:pt x="8609" y="16608"/>
                  <a:pt x="8639" y="16501"/>
                </a:cubicBezTo>
                <a:lnTo>
                  <a:pt x="8655" y="16409"/>
                </a:lnTo>
                <a:lnTo>
                  <a:pt x="8670" y="16379"/>
                </a:lnTo>
                <a:cubicBezTo>
                  <a:pt x="8685" y="16318"/>
                  <a:pt x="8685" y="16257"/>
                  <a:pt x="8715" y="16196"/>
                </a:cubicBezTo>
                <a:lnTo>
                  <a:pt x="8731" y="16120"/>
                </a:lnTo>
                <a:lnTo>
                  <a:pt x="8731" y="16105"/>
                </a:lnTo>
                <a:lnTo>
                  <a:pt x="8792" y="15876"/>
                </a:lnTo>
                <a:lnTo>
                  <a:pt x="8807" y="15770"/>
                </a:lnTo>
                <a:lnTo>
                  <a:pt x="8807" y="15724"/>
                </a:lnTo>
                <a:cubicBezTo>
                  <a:pt x="8822" y="15663"/>
                  <a:pt x="8822" y="15617"/>
                  <a:pt x="8837" y="15571"/>
                </a:cubicBezTo>
                <a:lnTo>
                  <a:pt x="8898" y="15236"/>
                </a:lnTo>
                <a:lnTo>
                  <a:pt x="8914" y="15130"/>
                </a:lnTo>
                <a:cubicBezTo>
                  <a:pt x="8944" y="14977"/>
                  <a:pt x="8975" y="14855"/>
                  <a:pt x="9020" y="14703"/>
                </a:cubicBezTo>
                <a:lnTo>
                  <a:pt x="9051" y="14505"/>
                </a:lnTo>
                <a:lnTo>
                  <a:pt x="9051" y="14490"/>
                </a:lnTo>
                <a:lnTo>
                  <a:pt x="9066" y="14414"/>
                </a:lnTo>
                <a:lnTo>
                  <a:pt x="9096" y="14337"/>
                </a:lnTo>
                <a:lnTo>
                  <a:pt x="9112" y="14292"/>
                </a:lnTo>
                <a:cubicBezTo>
                  <a:pt x="9112" y="14261"/>
                  <a:pt x="9127" y="14215"/>
                  <a:pt x="9127" y="14185"/>
                </a:cubicBezTo>
                <a:lnTo>
                  <a:pt x="9142" y="14094"/>
                </a:lnTo>
                <a:lnTo>
                  <a:pt x="9173" y="14048"/>
                </a:lnTo>
                <a:lnTo>
                  <a:pt x="9173" y="14033"/>
                </a:lnTo>
                <a:cubicBezTo>
                  <a:pt x="9188" y="13972"/>
                  <a:pt x="9188" y="13911"/>
                  <a:pt x="9203" y="13865"/>
                </a:cubicBezTo>
                <a:cubicBezTo>
                  <a:pt x="9218" y="13758"/>
                  <a:pt x="9249" y="13652"/>
                  <a:pt x="9264" y="13560"/>
                </a:cubicBezTo>
                <a:cubicBezTo>
                  <a:pt x="9279" y="13454"/>
                  <a:pt x="9279" y="13347"/>
                  <a:pt x="9294" y="13256"/>
                </a:cubicBezTo>
                <a:cubicBezTo>
                  <a:pt x="9325" y="13149"/>
                  <a:pt x="9325" y="13058"/>
                  <a:pt x="9340" y="12966"/>
                </a:cubicBezTo>
                <a:lnTo>
                  <a:pt x="9355" y="12890"/>
                </a:lnTo>
                <a:lnTo>
                  <a:pt x="9371" y="12814"/>
                </a:lnTo>
                <a:lnTo>
                  <a:pt x="9371" y="12799"/>
                </a:lnTo>
                <a:lnTo>
                  <a:pt x="9371" y="12753"/>
                </a:lnTo>
                <a:cubicBezTo>
                  <a:pt x="9371" y="12768"/>
                  <a:pt x="9371" y="12768"/>
                  <a:pt x="9401" y="12799"/>
                </a:cubicBezTo>
                <a:lnTo>
                  <a:pt x="9447" y="12844"/>
                </a:lnTo>
                <a:lnTo>
                  <a:pt x="9477" y="12875"/>
                </a:lnTo>
                <a:lnTo>
                  <a:pt x="9584" y="12981"/>
                </a:lnTo>
                <a:lnTo>
                  <a:pt x="9630" y="13027"/>
                </a:lnTo>
                <a:lnTo>
                  <a:pt x="9812" y="13210"/>
                </a:lnTo>
                <a:lnTo>
                  <a:pt x="9934" y="13301"/>
                </a:lnTo>
                <a:cubicBezTo>
                  <a:pt x="10102" y="13484"/>
                  <a:pt x="10270" y="13637"/>
                  <a:pt x="10437" y="13804"/>
                </a:cubicBezTo>
                <a:lnTo>
                  <a:pt x="10544" y="13896"/>
                </a:lnTo>
                <a:cubicBezTo>
                  <a:pt x="10711" y="14063"/>
                  <a:pt x="10894" y="14215"/>
                  <a:pt x="11047" y="14368"/>
                </a:cubicBezTo>
                <a:lnTo>
                  <a:pt x="11077" y="14368"/>
                </a:lnTo>
                <a:lnTo>
                  <a:pt x="11092" y="14398"/>
                </a:lnTo>
                <a:lnTo>
                  <a:pt x="11108" y="14414"/>
                </a:lnTo>
                <a:lnTo>
                  <a:pt x="11168" y="14444"/>
                </a:lnTo>
                <a:cubicBezTo>
                  <a:pt x="11245" y="14505"/>
                  <a:pt x="11321" y="14581"/>
                  <a:pt x="11397" y="14642"/>
                </a:cubicBezTo>
                <a:cubicBezTo>
                  <a:pt x="11534" y="14749"/>
                  <a:pt x="11641" y="14871"/>
                  <a:pt x="11778" y="14977"/>
                </a:cubicBezTo>
                <a:cubicBezTo>
                  <a:pt x="11869" y="15084"/>
                  <a:pt x="11991" y="15175"/>
                  <a:pt x="12083" y="15282"/>
                </a:cubicBezTo>
                <a:cubicBezTo>
                  <a:pt x="12159" y="15358"/>
                  <a:pt x="12220" y="15419"/>
                  <a:pt x="12265" y="15495"/>
                </a:cubicBezTo>
                <a:lnTo>
                  <a:pt x="12372" y="15587"/>
                </a:lnTo>
                <a:cubicBezTo>
                  <a:pt x="12448" y="15693"/>
                  <a:pt x="12555" y="15785"/>
                  <a:pt x="12646" y="15876"/>
                </a:cubicBezTo>
                <a:lnTo>
                  <a:pt x="12692" y="15922"/>
                </a:lnTo>
                <a:cubicBezTo>
                  <a:pt x="12768" y="15998"/>
                  <a:pt x="12844" y="16044"/>
                  <a:pt x="12905" y="16105"/>
                </a:cubicBezTo>
                <a:cubicBezTo>
                  <a:pt x="12875" y="16150"/>
                  <a:pt x="12875" y="16166"/>
                  <a:pt x="12860" y="16196"/>
                </a:cubicBezTo>
                <a:cubicBezTo>
                  <a:pt x="12860" y="16227"/>
                  <a:pt x="12844" y="16227"/>
                  <a:pt x="12844" y="16242"/>
                </a:cubicBezTo>
                <a:cubicBezTo>
                  <a:pt x="12844" y="16257"/>
                  <a:pt x="12829" y="16257"/>
                  <a:pt x="12829" y="16272"/>
                </a:cubicBezTo>
                <a:cubicBezTo>
                  <a:pt x="12783" y="16333"/>
                  <a:pt x="12723" y="16379"/>
                  <a:pt x="12677" y="16409"/>
                </a:cubicBezTo>
                <a:cubicBezTo>
                  <a:pt x="12540" y="16486"/>
                  <a:pt x="12403" y="16562"/>
                  <a:pt x="12296" y="16592"/>
                </a:cubicBezTo>
                <a:cubicBezTo>
                  <a:pt x="12250" y="16623"/>
                  <a:pt x="12189" y="16623"/>
                  <a:pt x="12159" y="16638"/>
                </a:cubicBezTo>
                <a:cubicBezTo>
                  <a:pt x="12098" y="16653"/>
                  <a:pt x="12067" y="16653"/>
                  <a:pt x="12006" y="16653"/>
                </a:cubicBezTo>
                <a:lnTo>
                  <a:pt x="11336" y="16653"/>
                </a:lnTo>
                <a:cubicBezTo>
                  <a:pt x="11321" y="16653"/>
                  <a:pt x="11306" y="16668"/>
                  <a:pt x="11306" y="16699"/>
                </a:cubicBezTo>
                <a:lnTo>
                  <a:pt x="11306" y="16714"/>
                </a:lnTo>
                <a:cubicBezTo>
                  <a:pt x="11306" y="16714"/>
                  <a:pt x="11321" y="16714"/>
                  <a:pt x="11321" y="16729"/>
                </a:cubicBezTo>
                <a:cubicBezTo>
                  <a:pt x="11427" y="16729"/>
                  <a:pt x="11549" y="16729"/>
                  <a:pt x="11656" y="16745"/>
                </a:cubicBezTo>
                <a:lnTo>
                  <a:pt x="12067" y="16745"/>
                </a:lnTo>
                <a:cubicBezTo>
                  <a:pt x="12098" y="16745"/>
                  <a:pt x="12144" y="16729"/>
                  <a:pt x="12174" y="16729"/>
                </a:cubicBezTo>
                <a:cubicBezTo>
                  <a:pt x="12220" y="16714"/>
                  <a:pt x="12250" y="16714"/>
                  <a:pt x="12296" y="16699"/>
                </a:cubicBezTo>
                <a:cubicBezTo>
                  <a:pt x="12342" y="16668"/>
                  <a:pt x="12403" y="16653"/>
                  <a:pt x="12479" y="16623"/>
                </a:cubicBezTo>
                <a:cubicBezTo>
                  <a:pt x="12555" y="16577"/>
                  <a:pt x="12616" y="16547"/>
                  <a:pt x="12692" y="16501"/>
                </a:cubicBezTo>
                <a:cubicBezTo>
                  <a:pt x="12753" y="16470"/>
                  <a:pt x="12783" y="16425"/>
                  <a:pt x="12844" y="16394"/>
                </a:cubicBezTo>
                <a:lnTo>
                  <a:pt x="12905" y="16333"/>
                </a:lnTo>
                <a:cubicBezTo>
                  <a:pt x="12921" y="16288"/>
                  <a:pt x="12936" y="16257"/>
                  <a:pt x="12951" y="16242"/>
                </a:cubicBezTo>
                <a:lnTo>
                  <a:pt x="12951" y="16211"/>
                </a:lnTo>
                <a:cubicBezTo>
                  <a:pt x="13180" y="16409"/>
                  <a:pt x="13408" y="16577"/>
                  <a:pt x="13606" y="16729"/>
                </a:cubicBezTo>
                <a:cubicBezTo>
                  <a:pt x="13789" y="16882"/>
                  <a:pt x="14002" y="17019"/>
                  <a:pt x="14277" y="17202"/>
                </a:cubicBezTo>
                <a:lnTo>
                  <a:pt x="14353" y="17263"/>
                </a:lnTo>
                <a:cubicBezTo>
                  <a:pt x="14505" y="17385"/>
                  <a:pt x="14658" y="17476"/>
                  <a:pt x="14779" y="17583"/>
                </a:cubicBezTo>
                <a:cubicBezTo>
                  <a:pt x="14856" y="17659"/>
                  <a:pt x="14962" y="17720"/>
                  <a:pt x="15038" y="17796"/>
                </a:cubicBezTo>
                <a:cubicBezTo>
                  <a:pt x="15069" y="17842"/>
                  <a:pt x="15130" y="17857"/>
                  <a:pt x="15160" y="17887"/>
                </a:cubicBezTo>
                <a:lnTo>
                  <a:pt x="15191" y="17918"/>
                </a:lnTo>
                <a:cubicBezTo>
                  <a:pt x="15221" y="17964"/>
                  <a:pt x="15236" y="18009"/>
                  <a:pt x="15282" y="18040"/>
                </a:cubicBezTo>
                <a:lnTo>
                  <a:pt x="15297" y="18070"/>
                </a:lnTo>
                <a:cubicBezTo>
                  <a:pt x="15297" y="18085"/>
                  <a:pt x="15313" y="18085"/>
                  <a:pt x="15313" y="18085"/>
                </a:cubicBezTo>
                <a:cubicBezTo>
                  <a:pt x="15282" y="18116"/>
                  <a:pt x="15267" y="18162"/>
                  <a:pt x="15236" y="18192"/>
                </a:cubicBezTo>
                <a:cubicBezTo>
                  <a:pt x="15221" y="18223"/>
                  <a:pt x="15221" y="18238"/>
                  <a:pt x="15206" y="18268"/>
                </a:cubicBezTo>
                <a:lnTo>
                  <a:pt x="15191" y="18299"/>
                </a:lnTo>
                <a:lnTo>
                  <a:pt x="15191" y="18314"/>
                </a:lnTo>
                <a:lnTo>
                  <a:pt x="15130" y="18314"/>
                </a:lnTo>
                <a:cubicBezTo>
                  <a:pt x="15038" y="18314"/>
                  <a:pt x="14917" y="18299"/>
                  <a:pt x="14779" y="18299"/>
                </a:cubicBezTo>
                <a:cubicBezTo>
                  <a:pt x="14581" y="18268"/>
                  <a:pt x="14368" y="18253"/>
                  <a:pt x="14155" y="18223"/>
                </a:cubicBezTo>
                <a:cubicBezTo>
                  <a:pt x="14048" y="18192"/>
                  <a:pt x="13941" y="18177"/>
                  <a:pt x="13835" y="18177"/>
                </a:cubicBezTo>
                <a:cubicBezTo>
                  <a:pt x="13759" y="18177"/>
                  <a:pt x="13682" y="18162"/>
                  <a:pt x="13621" y="18162"/>
                </a:cubicBezTo>
                <a:lnTo>
                  <a:pt x="13515" y="18146"/>
                </a:lnTo>
                <a:cubicBezTo>
                  <a:pt x="13378" y="18116"/>
                  <a:pt x="13256" y="18101"/>
                  <a:pt x="13134" y="18101"/>
                </a:cubicBezTo>
                <a:lnTo>
                  <a:pt x="13073" y="18101"/>
                </a:lnTo>
                <a:cubicBezTo>
                  <a:pt x="12997" y="18085"/>
                  <a:pt x="12921" y="18085"/>
                  <a:pt x="12860" y="18070"/>
                </a:cubicBezTo>
                <a:cubicBezTo>
                  <a:pt x="12783" y="18070"/>
                  <a:pt x="12707" y="18040"/>
                  <a:pt x="12631" y="18040"/>
                </a:cubicBezTo>
                <a:lnTo>
                  <a:pt x="12540" y="18040"/>
                </a:lnTo>
                <a:cubicBezTo>
                  <a:pt x="12418" y="18040"/>
                  <a:pt x="12326" y="18024"/>
                  <a:pt x="12220" y="18009"/>
                </a:cubicBezTo>
                <a:lnTo>
                  <a:pt x="12113" y="18009"/>
                </a:lnTo>
                <a:cubicBezTo>
                  <a:pt x="12037" y="18009"/>
                  <a:pt x="11991" y="17994"/>
                  <a:pt x="11930" y="17994"/>
                </a:cubicBezTo>
                <a:cubicBezTo>
                  <a:pt x="11793" y="17964"/>
                  <a:pt x="11702" y="17964"/>
                  <a:pt x="11610" y="17964"/>
                </a:cubicBezTo>
                <a:lnTo>
                  <a:pt x="10849" y="17964"/>
                </a:lnTo>
                <a:cubicBezTo>
                  <a:pt x="10818" y="17948"/>
                  <a:pt x="10803" y="17948"/>
                  <a:pt x="10772" y="17948"/>
                </a:cubicBezTo>
                <a:lnTo>
                  <a:pt x="10711" y="17948"/>
                </a:lnTo>
                <a:lnTo>
                  <a:pt x="10696" y="17933"/>
                </a:lnTo>
                <a:cubicBezTo>
                  <a:pt x="10666" y="17933"/>
                  <a:pt x="10635" y="17948"/>
                  <a:pt x="10635" y="17994"/>
                </a:cubicBezTo>
                <a:lnTo>
                  <a:pt x="10620" y="17994"/>
                </a:lnTo>
                <a:cubicBezTo>
                  <a:pt x="10590" y="17994"/>
                  <a:pt x="10590" y="18009"/>
                  <a:pt x="10574" y="18009"/>
                </a:cubicBezTo>
                <a:cubicBezTo>
                  <a:pt x="10559" y="18009"/>
                  <a:pt x="10544" y="18024"/>
                  <a:pt x="10544" y="18070"/>
                </a:cubicBezTo>
                <a:cubicBezTo>
                  <a:pt x="10513" y="18085"/>
                  <a:pt x="10513" y="18101"/>
                  <a:pt x="10498" y="18131"/>
                </a:cubicBezTo>
                <a:cubicBezTo>
                  <a:pt x="10498" y="18146"/>
                  <a:pt x="10483" y="18162"/>
                  <a:pt x="10483" y="18177"/>
                </a:cubicBezTo>
                <a:cubicBezTo>
                  <a:pt x="10483" y="18207"/>
                  <a:pt x="10483" y="18207"/>
                  <a:pt x="10468" y="18223"/>
                </a:cubicBezTo>
                <a:lnTo>
                  <a:pt x="10468" y="18283"/>
                </a:lnTo>
                <a:lnTo>
                  <a:pt x="10468" y="18299"/>
                </a:lnTo>
                <a:lnTo>
                  <a:pt x="10468" y="18360"/>
                </a:lnTo>
                <a:lnTo>
                  <a:pt x="10468" y="18375"/>
                </a:lnTo>
                <a:lnTo>
                  <a:pt x="10468" y="18390"/>
                </a:lnTo>
                <a:cubicBezTo>
                  <a:pt x="10468" y="18405"/>
                  <a:pt x="10437" y="18436"/>
                  <a:pt x="10422" y="18451"/>
                </a:cubicBezTo>
                <a:cubicBezTo>
                  <a:pt x="10391" y="18512"/>
                  <a:pt x="10361" y="18542"/>
                  <a:pt x="10346" y="18603"/>
                </a:cubicBezTo>
                <a:cubicBezTo>
                  <a:pt x="10285" y="18695"/>
                  <a:pt x="10270" y="18817"/>
                  <a:pt x="10239" y="18908"/>
                </a:cubicBezTo>
                <a:cubicBezTo>
                  <a:pt x="10193" y="19015"/>
                  <a:pt x="10178" y="19121"/>
                  <a:pt x="10163" y="19243"/>
                </a:cubicBezTo>
                <a:cubicBezTo>
                  <a:pt x="10132" y="19350"/>
                  <a:pt x="10132" y="19441"/>
                  <a:pt x="10117" y="19548"/>
                </a:cubicBezTo>
                <a:cubicBezTo>
                  <a:pt x="10102" y="19761"/>
                  <a:pt x="10087" y="19975"/>
                  <a:pt x="10056" y="20203"/>
                </a:cubicBezTo>
                <a:lnTo>
                  <a:pt x="10041" y="20371"/>
                </a:lnTo>
                <a:lnTo>
                  <a:pt x="10041" y="20432"/>
                </a:lnTo>
                <a:cubicBezTo>
                  <a:pt x="10041" y="20569"/>
                  <a:pt x="10026" y="20691"/>
                  <a:pt x="10026" y="20828"/>
                </a:cubicBezTo>
                <a:cubicBezTo>
                  <a:pt x="10011" y="20980"/>
                  <a:pt x="10011" y="21117"/>
                  <a:pt x="9980" y="21270"/>
                </a:cubicBezTo>
                <a:lnTo>
                  <a:pt x="9980" y="21300"/>
                </a:lnTo>
                <a:lnTo>
                  <a:pt x="9980" y="21346"/>
                </a:lnTo>
                <a:lnTo>
                  <a:pt x="9965" y="21453"/>
                </a:lnTo>
                <a:lnTo>
                  <a:pt x="9965" y="21559"/>
                </a:lnTo>
                <a:cubicBezTo>
                  <a:pt x="9965" y="21635"/>
                  <a:pt x="9950" y="21712"/>
                  <a:pt x="9950" y="21788"/>
                </a:cubicBezTo>
                <a:cubicBezTo>
                  <a:pt x="9950" y="21818"/>
                  <a:pt x="9950" y="21864"/>
                  <a:pt x="9934" y="21879"/>
                </a:cubicBezTo>
                <a:lnTo>
                  <a:pt x="9934" y="21894"/>
                </a:lnTo>
                <a:lnTo>
                  <a:pt x="9934" y="21940"/>
                </a:lnTo>
                <a:lnTo>
                  <a:pt x="9934" y="21955"/>
                </a:lnTo>
                <a:cubicBezTo>
                  <a:pt x="9934" y="22016"/>
                  <a:pt x="9904" y="22047"/>
                  <a:pt x="9904" y="22092"/>
                </a:cubicBezTo>
                <a:cubicBezTo>
                  <a:pt x="9889" y="22199"/>
                  <a:pt x="9889" y="22321"/>
                  <a:pt x="9873" y="22412"/>
                </a:cubicBezTo>
                <a:cubicBezTo>
                  <a:pt x="9873" y="22519"/>
                  <a:pt x="9858" y="22626"/>
                  <a:pt x="9858" y="22732"/>
                </a:cubicBezTo>
                <a:cubicBezTo>
                  <a:pt x="9858" y="22809"/>
                  <a:pt x="9828" y="22900"/>
                  <a:pt x="9828" y="22976"/>
                </a:cubicBezTo>
                <a:lnTo>
                  <a:pt x="9828" y="23052"/>
                </a:lnTo>
                <a:lnTo>
                  <a:pt x="9828" y="23205"/>
                </a:lnTo>
                <a:lnTo>
                  <a:pt x="9828" y="23281"/>
                </a:lnTo>
                <a:lnTo>
                  <a:pt x="9828" y="23357"/>
                </a:lnTo>
                <a:cubicBezTo>
                  <a:pt x="9828" y="23418"/>
                  <a:pt x="9828" y="23479"/>
                  <a:pt x="9812" y="23555"/>
                </a:cubicBezTo>
                <a:lnTo>
                  <a:pt x="9812" y="23692"/>
                </a:lnTo>
                <a:lnTo>
                  <a:pt x="9812" y="23814"/>
                </a:lnTo>
                <a:lnTo>
                  <a:pt x="9812" y="23875"/>
                </a:lnTo>
                <a:lnTo>
                  <a:pt x="9812" y="24012"/>
                </a:lnTo>
                <a:lnTo>
                  <a:pt x="9812" y="24088"/>
                </a:lnTo>
                <a:cubicBezTo>
                  <a:pt x="9812" y="24165"/>
                  <a:pt x="9797" y="24241"/>
                  <a:pt x="9797" y="24317"/>
                </a:cubicBezTo>
                <a:lnTo>
                  <a:pt x="9797" y="24469"/>
                </a:lnTo>
                <a:lnTo>
                  <a:pt x="9797" y="24622"/>
                </a:lnTo>
                <a:cubicBezTo>
                  <a:pt x="9797" y="24713"/>
                  <a:pt x="9782" y="24835"/>
                  <a:pt x="9782" y="24881"/>
                </a:cubicBezTo>
                <a:cubicBezTo>
                  <a:pt x="9782" y="24942"/>
                  <a:pt x="9752" y="24987"/>
                  <a:pt x="9752" y="25033"/>
                </a:cubicBezTo>
                <a:lnTo>
                  <a:pt x="9752" y="25079"/>
                </a:lnTo>
                <a:lnTo>
                  <a:pt x="9752" y="25140"/>
                </a:lnTo>
                <a:lnTo>
                  <a:pt x="9752" y="25170"/>
                </a:lnTo>
                <a:lnTo>
                  <a:pt x="9752" y="25185"/>
                </a:lnTo>
                <a:cubicBezTo>
                  <a:pt x="9752" y="25216"/>
                  <a:pt x="9752" y="25231"/>
                  <a:pt x="9782" y="25246"/>
                </a:cubicBezTo>
                <a:cubicBezTo>
                  <a:pt x="9782" y="25246"/>
                  <a:pt x="9782" y="25262"/>
                  <a:pt x="9797" y="25262"/>
                </a:cubicBezTo>
                <a:lnTo>
                  <a:pt x="9782" y="25307"/>
                </a:lnTo>
                <a:cubicBezTo>
                  <a:pt x="9736" y="25368"/>
                  <a:pt x="9706" y="25399"/>
                  <a:pt x="9660" y="25460"/>
                </a:cubicBezTo>
                <a:lnTo>
                  <a:pt x="9630" y="25490"/>
                </a:lnTo>
                <a:lnTo>
                  <a:pt x="9569" y="25566"/>
                </a:lnTo>
                <a:lnTo>
                  <a:pt x="9523" y="25627"/>
                </a:lnTo>
                <a:lnTo>
                  <a:pt x="9523" y="25642"/>
                </a:lnTo>
                <a:cubicBezTo>
                  <a:pt x="9493" y="25703"/>
                  <a:pt x="9432" y="25780"/>
                  <a:pt x="9371" y="25840"/>
                </a:cubicBezTo>
                <a:cubicBezTo>
                  <a:pt x="9340" y="25901"/>
                  <a:pt x="9279" y="25947"/>
                  <a:pt x="9249" y="25993"/>
                </a:cubicBezTo>
                <a:lnTo>
                  <a:pt x="9218" y="26008"/>
                </a:lnTo>
                <a:lnTo>
                  <a:pt x="9188" y="26054"/>
                </a:lnTo>
                <a:lnTo>
                  <a:pt x="9112" y="26130"/>
                </a:lnTo>
                <a:lnTo>
                  <a:pt x="9066" y="26160"/>
                </a:lnTo>
                <a:cubicBezTo>
                  <a:pt x="9051" y="26176"/>
                  <a:pt x="9035" y="26221"/>
                  <a:pt x="8990" y="26237"/>
                </a:cubicBezTo>
                <a:cubicBezTo>
                  <a:pt x="8975" y="26252"/>
                  <a:pt x="8959" y="26282"/>
                  <a:pt x="8959" y="26298"/>
                </a:cubicBezTo>
                <a:lnTo>
                  <a:pt x="8944" y="26313"/>
                </a:lnTo>
                <a:lnTo>
                  <a:pt x="8898" y="26358"/>
                </a:lnTo>
                <a:cubicBezTo>
                  <a:pt x="8868" y="26389"/>
                  <a:pt x="8822" y="26450"/>
                  <a:pt x="8792" y="26480"/>
                </a:cubicBezTo>
                <a:lnTo>
                  <a:pt x="8761" y="26511"/>
                </a:lnTo>
                <a:cubicBezTo>
                  <a:pt x="8746" y="26526"/>
                  <a:pt x="8731" y="26557"/>
                  <a:pt x="8685" y="26587"/>
                </a:cubicBezTo>
                <a:lnTo>
                  <a:pt x="8594" y="26678"/>
                </a:lnTo>
                <a:lnTo>
                  <a:pt x="8563" y="26709"/>
                </a:lnTo>
                <a:lnTo>
                  <a:pt x="8487" y="26785"/>
                </a:lnTo>
                <a:cubicBezTo>
                  <a:pt x="8441" y="26831"/>
                  <a:pt x="8411" y="26892"/>
                  <a:pt x="8365" y="26922"/>
                </a:cubicBezTo>
                <a:lnTo>
                  <a:pt x="8350" y="26937"/>
                </a:lnTo>
                <a:lnTo>
                  <a:pt x="8335" y="26953"/>
                </a:lnTo>
                <a:lnTo>
                  <a:pt x="8274" y="27014"/>
                </a:lnTo>
                <a:lnTo>
                  <a:pt x="8182" y="27136"/>
                </a:lnTo>
                <a:lnTo>
                  <a:pt x="8060" y="27257"/>
                </a:lnTo>
                <a:cubicBezTo>
                  <a:pt x="7984" y="27334"/>
                  <a:pt x="7923" y="27410"/>
                  <a:pt x="7847" y="27471"/>
                </a:cubicBezTo>
                <a:cubicBezTo>
                  <a:pt x="7771" y="27547"/>
                  <a:pt x="7725" y="27608"/>
                  <a:pt x="7619" y="27684"/>
                </a:cubicBezTo>
                <a:cubicBezTo>
                  <a:pt x="7542" y="27745"/>
                  <a:pt x="7466" y="27821"/>
                  <a:pt x="7390" y="27867"/>
                </a:cubicBezTo>
                <a:lnTo>
                  <a:pt x="7359" y="27913"/>
                </a:lnTo>
                <a:lnTo>
                  <a:pt x="7344" y="27928"/>
                </a:lnTo>
                <a:cubicBezTo>
                  <a:pt x="7299" y="27974"/>
                  <a:pt x="7268" y="28004"/>
                  <a:pt x="7222" y="28019"/>
                </a:cubicBezTo>
                <a:lnTo>
                  <a:pt x="7146" y="28080"/>
                </a:lnTo>
                <a:cubicBezTo>
                  <a:pt x="7116" y="28095"/>
                  <a:pt x="7085" y="28141"/>
                  <a:pt x="7055" y="28156"/>
                </a:cubicBezTo>
                <a:lnTo>
                  <a:pt x="7040" y="28172"/>
                </a:lnTo>
                <a:cubicBezTo>
                  <a:pt x="6979" y="28217"/>
                  <a:pt x="6933" y="28278"/>
                  <a:pt x="6887" y="28309"/>
                </a:cubicBezTo>
                <a:cubicBezTo>
                  <a:pt x="6826" y="28354"/>
                  <a:pt x="6765" y="28400"/>
                  <a:pt x="6704" y="28431"/>
                </a:cubicBezTo>
                <a:lnTo>
                  <a:pt x="6582" y="28522"/>
                </a:lnTo>
                <a:cubicBezTo>
                  <a:pt x="6476" y="28598"/>
                  <a:pt x="6369" y="28659"/>
                  <a:pt x="6278" y="28690"/>
                </a:cubicBezTo>
                <a:cubicBezTo>
                  <a:pt x="6217" y="28705"/>
                  <a:pt x="6156" y="28751"/>
                  <a:pt x="6095" y="28766"/>
                </a:cubicBezTo>
                <a:cubicBezTo>
                  <a:pt x="6049" y="28781"/>
                  <a:pt x="6004" y="28811"/>
                  <a:pt x="5943" y="28827"/>
                </a:cubicBezTo>
                <a:lnTo>
                  <a:pt x="5866" y="28842"/>
                </a:lnTo>
                <a:lnTo>
                  <a:pt x="5851" y="28842"/>
                </a:lnTo>
                <a:cubicBezTo>
                  <a:pt x="5790" y="28857"/>
                  <a:pt x="5714" y="28888"/>
                  <a:pt x="5668" y="28918"/>
                </a:cubicBezTo>
                <a:cubicBezTo>
                  <a:pt x="5623" y="28933"/>
                  <a:pt x="5562" y="28964"/>
                  <a:pt x="5531" y="28979"/>
                </a:cubicBezTo>
                <a:lnTo>
                  <a:pt x="5485" y="28994"/>
                </a:lnTo>
                <a:cubicBezTo>
                  <a:pt x="5470" y="29010"/>
                  <a:pt x="5440" y="29010"/>
                  <a:pt x="5409" y="29040"/>
                </a:cubicBezTo>
                <a:cubicBezTo>
                  <a:pt x="5394" y="29040"/>
                  <a:pt x="5379" y="29040"/>
                  <a:pt x="5364" y="29055"/>
                </a:cubicBezTo>
                <a:cubicBezTo>
                  <a:pt x="5333" y="29070"/>
                  <a:pt x="5333" y="29086"/>
                  <a:pt x="5333" y="29116"/>
                </a:cubicBezTo>
                <a:cubicBezTo>
                  <a:pt x="5333" y="29131"/>
                  <a:pt x="5333" y="29147"/>
                  <a:pt x="5364" y="29162"/>
                </a:cubicBezTo>
                <a:cubicBezTo>
                  <a:pt x="5379" y="29192"/>
                  <a:pt x="5394" y="29192"/>
                  <a:pt x="5409" y="29192"/>
                </a:cubicBezTo>
                <a:lnTo>
                  <a:pt x="5470" y="29192"/>
                </a:lnTo>
                <a:cubicBezTo>
                  <a:pt x="5485" y="29192"/>
                  <a:pt x="5516" y="29192"/>
                  <a:pt x="5516" y="29162"/>
                </a:cubicBezTo>
                <a:lnTo>
                  <a:pt x="5546" y="29162"/>
                </a:lnTo>
                <a:cubicBezTo>
                  <a:pt x="5562" y="29162"/>
                  <a:pt x="5592" y="29147"/>
                  <a:pt x="5607" y="29147"/>
                </a:cubicBezTo>
                <a:lnTo>
                  <a:pt x="5623" y="29147"/>
                </a:lnTo>
                <a:cubicBezTo>
                  <a:pt x="5684" y="29131"/>
                  <a:pt x="5714" y="29116"/>
                  <a:pt x="5775" y="29070"/>
                </a:cubicBezTo>
                <a:lnTo>
                  <a:pt x="5943" y="29010"/>
                </a:lnTo>
                <a:lnTo>
                  <a:pt x="5988" y="29010"/>
                </a:lnTo>
                <a:lnTo>
                  <a:pt x="6064" y="28979"/>
                </a:lnTo>
                <a:cubicBezTo>
                  <a:pt x="6247" y="28903"/>
                  <a:pt x="6430" y="28811"/>
                  <a:pt x="6613" y="28690"/>
                </a:cubicBezTo>
                <a:cubicBezTo>
                  <a:pt x="6659" y="28674"/>
                  <a:pt x="6674" y="28659"/>
                  <a:pt x="6704" y="28629"/>
                </a:cubicBezTo>
                <a:lnTo>
                  <a:pt x="6750" y="28598"/>
                </a:lnTo>
                <a:cubicBezTo>
                  <a:pt x="6781" y="28552"/>
                  <a:pt x="6841" y="28537"/>
                  <a:pt x="6887" y="28507"/>
                </a:cubicBezTo>
                <a:cubicBezTo>
                  <a:pt x="6918" y="28461"/>
                  <a:pt x="6963" y="28446"/>
                  <a:pt x="7009" y="28400"/>
                </a:cubicBezTo>
                <a:lnTo>
                  <a:pt x="7131" y="28293"/>
                </a:lnTo>
                <a:cubicBezTo>
                  <a:pt x="7161" y="28248"/>
                  <a:pt x="7207" y="28233"/>
                  <a:pt x="7238" y="28202"/>
                </a:cubicBezTo>
                <a:lnTo>
                  <a:pt x="7268" y="28172"/>
                </a:lnTo>
                <a:cubicBezTo>
                  <a:pt x="7299" y="28141"/>
                  <a:pt x="7314" y="28126"/>
                  <a:pt x="7359" y="28095"/>
                </a:cubicBezTo>
                <a:lnTo>
                  <a:pt x="7466" y="27989"/>
                </a:lnTo>
                <a:lnTo>
                  <a:pt x="7497" y="27974"/>
                </a:lnTo>
                <a:lnTo>
                  <a:pt x="7588" y="27867"/>
                </a:lnTo>
                <a:lnTo>
                  <a:pt x="7664" y="27791"/>
                </a:lnTo>
                <a:lnTo>
                  <a:pt x="7679" y="27775"/>
                </a:lnTo>
                <a:cubicBezTo>
                  <a:pt x="7725" y="27745"/>
                  <a:pt x="7756" y="27699"/>
                  <a:pt x="7801" y="27684"/>
                </a:cubicBezTo>
                <a:lnTo>
                  <a:pt x="7969" y="27516"/>
                </a:lnTo>
                <a:lnTo>
                  <a:pt x="7984" y="27486"/>
                </a:lnTo>
                <a:lnTo>
                  <a:pt x="8030" y="27455"/>
                </a:lnTo>
                <a:cubicBezTo>
                  <a:pt x="8121" y="27364"/>
                  <a:pt x="8197" y="27273"/>
                  <a:pt x="8289" y="27166"/>
                </a:cubicBezTo>
                <a:lnTo>
                  <a:pt x="8441" y="26998"/>
                </a:lnTo>
                <a:cubicBezTo>
                  <a:pt x="8487" y="26968"/>
                  <a:pt x="8517" y="26907"/>
                  <a:pt x="8578" y="26861"/>
                </a:cubicBezTo>
                <a:lnTo>
                  <a:pt x="8609" y="26831"/>
                </a:lnTo>
                <a:lnTo>
                  <a:pt x="8715" y="26709"/>
                </a:lnTo>
                <a:cubicBezTo>
                  <a:pt x="8746" y="26678"/>
                  <a:pt x="8792" y="26618"/>
                  <a:pt x="8822" y="26587"/>
                </a:cubicBezTo>
                <a:lnTo>
                  <a:pt x="8837" y="26557"/>
                </a:lnTo>
                <a:lnTo>
                  <a:pt x="8868" y="26541"/>
                </a:lnTo>
                <a:lnTo>
                  <a:pt x="8959" y="26450"/>
                </a:lnTo>
                <a:lnTo>
                  <a:pt x="8975" y="26435"/>
                </a:lnTo>
                <a:cubicBezTo>
                  <a:pt x="9035" y="26358"/>
                  <a:pt x="9096" y="26298"/>
                  <a:pt x="9142" y="26221"/>
                </a:cubicBezTo>
                <a:cubicBezTo>
                  <a:pt x="9218" y="26145"/>
                  <a:pt x="9279" y="26054"/>
                  <a:pt x="9355" y="25978"/>
                </a:cubicBezTo>
                <a:cubicBezTo>
                  <a:pt x="9401" y="25932"/>
                  <a:pt x="9416" y="25901"/>
                  <a:pt x="9447" y="25856"/>
                </a:cubicBezTo>
                <a:cubicBezTo>
                  <a:pt x="9493" y="25825"/>
                  <a:pt x="9508" y="25764"/>
                  <a:pt x="9553" y="25719"/>
                </a:cubicBezTo>
                <a:cubicBezTo>
                  <a:pt x="9599" y="25642"/>
                  <a:pt x="9660" y="25551"/>
                  <a:pt x="9721" y="25475"/>
                </a:cubicBezTo>
                <a:cubicBezTo>
                  <a:pt x="9736" y="25460"/>
                  <a:pt x="9752" y="25414"/>
                  <a:pt x="9782" y="25399"/>
                </a:cubicBezTo>
                <a:lnTo>
                  <a:pt x="9797" y="25368"/>
                </a:lnTo>
                <a:lnTo>
                  <a:pt x="9828" y="25322"/>
                </a:lnTo>
                <a:cubicBezTo>
                  <a:pt x="9858" y="25338"/>
                  <a:pt x="9873" y="25338"/>
                  <a:pt x="9904" y="25338"/>
                </a:cubicBezTo>
                <a:cubicBezTo>
                  <a:pt x="9934" y="25338"/>
                  <a:pt x="9965" y="25338"/>
                  <a:pt x="9980" y="25322"/>
                </a:cubicBezTo>
                <a:cubicBezTo>
                  <a:pt x="10026" y="25307"/>
                  <a:pt x="10056" y="25246"/>
                  <a:pt x="10087" y="25216"/>
                </a:cubicBezTo>
                <a:cubicBezTo>
                  <a:pt x="10087" y="25185"/>
                  <a:pt x="10087" y="25155"/>
                  <a:pt x="10102" y="25140"/>
                </a:cubicBezTo>
                <a:lnTo>
                  <a:pt x="10102" y="25094"/>
                </a:lnTo>
                <a:lnTo>
                  <a:pt x="10102" y="25079"/>
                </a:lnTo>
                <a:cubicBezTo>
                  <a:pt x="10102" y="25002"/>
                  <a:pt x="10117" y="24942"/>
                  <a:pt x="10117" y="24881"/>
                </a:cubicBezTo>
                <a:cubicBezTo>
                  <a:pt x="10117" y="24850"/>
                  <a:pt x="10117" y="24835"/>
                  <a:pt x="10132" y="24789"/>
                </a:cubicBezTo>
                <a:cubicBezTo>
                  <a:pt x="10132" y="24698"/>
                  <a:pt x="10163" y="24606"/>
                  <a:pt x="10163" y="24500"/>
                </a:cubicBezTo>
                <a:lnTo>
                  <a:pt x="10163" y="24195"/>
                </a:lnTo>
                <a:lnTo>
                  <a:pt x="10163" y="24165"/>
                </a:lnTo>
                <a:cubicBezTo>
                  <a:pt x="10178" y="23784"/>
                  <a:pt x="10193" y="23357"/>
                  <a:pt x="10209" y="22946"/>
                </a:cubicBezTo>
                <a:lnTo>
                  <a:pt x="10209" y="22778"/>
                </a:lnTo>
                <a:lnTo>
                  <a:pt x="10209" y="22702"/>
                </a:lnTo>
                <a:lnTo>
                  <a:pt x="10209" y="22626"/>
                </a:lnTo>
                <a:lnTo>
                  <a:pt x="10209" y="22473"/>
                </a:lnTo>
                <a:lnTo>
                  <a:pt x="10209" y="22291"/>
                </a:lnTo>
                <a:cubicBezTo>
                  <a:pt x="10209" y="22214"/>
                  <a:pt x="10209" y="22169"/>
                  <a:pt x="10239" y="22092"/>
                </a:cubicBezTo>
                <a:lnTo>
                  <a:pt x="10239" y="22062"/>
                </a:lnTo>
                <a:lnTo>
                  <a:pt x="10239" y="22047"/>
                </a:lnTo>
                <a:lnTo>
                  <a:pt x="10239" y="21971"/>
                </a:lnTo>
                <a:cubicBezTo>
                  <a:pt x="10254" y="21864"/>
                  <a:pt x="10254" y="21742"/>
                  <a:pt x="10254" y="21651"/>
                </a:cubicBezTo>
                <a:cubicBezTo>
                  <a:pt x="10254" y="21529"/>
                  <a:pt x="10270" y="21407"/>
                  <a:pt x="10270" y="21285"/>
                </a:cubicBezTo>
                <a:lnTo>
                  <a:pt x="10270" y="21254"/>
                </a:lnTo>
                <a:cubicBezTo>
                  <a:pt x="10270" y="21178"/>
                  <a:pt x="10270" y="21102"/>
                  <a:pt x="10285" y="21026"/>
                </a:cubicBezTo>
                <a:cubicBezTo>
                  <a:pt x="10315" y="20828"/>
                  <a:pt x="10315" y="20645"/>
                  <a:pt x="10315" y="20386"/>
                </a:cubicBezTo>
                <a:cubicBezTo>
                  <a:pt x="10315" y="20279"/>
                  <a:pt x="10315" y="20188"/>
                  <a:pt x="10331" y="20066"/>
                </a:cubicBezTo>
                <a:cubicBezTo>
                  <a:pt x="10331" y="19975"/>
                  <a:pt x="10331" y="19898"/>
                  <a:pt x="10346" y="19807"/>
                </a:cubicBezTo>
                <a:lnTo>
                  <a:pt x="10346" y="19761"/>
                </a:lnTo>
                <a:lnTo>
                  <a:pt x="10346" y="19731"/>
                </a:lnTo>
                <a:lnTo>
                  <a:pt x="10346" y="19609"/>
                </a:lnTo>
                <a:cubicBezTo>
                  <a:pt x="10346" y="19548"/>
                  <a:pt x="10346" y="19472"/>
                  <a:pt x="10361" y="19426"/>
                </a:cubicBezTo>
                <a:cubicBezTo>
                  <a:pt x="10361" y="19304"/>
                  <a:pt x="10391" y="19198"/>
                  <a:pt x="10407" y="19091"/>
                </a:cubicBezTo>
                <a:lnTo>
                  <a:pt x="10468" y="18817"/>
                </a:lnTo>
                <a:cubicBezTo>
                  <a:pt x="10483" y="18771"/>
                  <a:pt x="10483" y="18710"/>
                  <a:pt x="10498" y="18680"/>
                </a:cubicBezTo>
                <a:cubicBezTo>
                  <a:pt x="10513" y="18634"/>
                  <a:pt x="10544" y="18603"/>
                  <a:pt x="10544" y="18558"/>
                </a:cubicBezTo>
                <a:cubicBezTo>
                  <a:pt x="10544" y="18588"/>
                  <a:pt x="10559" y="18588"/>
                  <a:pt x="10559" y="18588"/>
                </a:cubicBezTo>
                <a:cubicBezTo>
                  <a:pt x="10574" y="18588"/>
                  <a:pt x="10574" y="18603"/>
                  <a:pt x="10590" y="18603"/>
                </a:cubicBezTo>
                <a:cubicBezTo>
                  <a:pt x="10620" y="18619"/>
                  <a:pt x="10635" y="18619"/>
                  <a:pt x="10650" y="18634"/>
                </a:cubicBezTo>
                <a:cubicBezTo>
                  <a:pt x="10666" y="18634"/>
                  <a:pt x="10696" y="18664"/>
                  <a:pt x="10727" y="18664"/>
                </a:cubicBezTo>
                <a:lnTo>
                  <a:pt x="11123" y="18664"/>
                </a:lnTo>
                <a:cubicBezTo>
                  <a:pt x="11229" y="18680"/>
                  <a:pt x="11336" y="18695"/>
                  <a:pt x="11458" y="18695"/>
                </a:cubicBezTo>
                <a:lnTo>
                  <a:pt x="11580" y="18695"/>
                </a:lnTo>
                <a:cubicBezTo>
                  <a:pt x="11656" y="18695"/>
                  <a:pt x="11717" y="18695"/>
                  <a:pt x="11778" y="18710"/>
                </a:cubicBezTo>
                <a:cubicBezTo>
                  <a:pt x="11885" y="18710"/>
                  <a:pt x="12006" y="18741"/>
                  <a:pt x="12067" y="18756"/>
                </a:cubicBezTo>
                <a:lnTo>
                  <a:pt x="12083" y="18756"/>
                </a:lnTo>
                <a:cubicBezTo>
                  <a:pt x="12311" y="18786"/>
                  <a:pt x="12524" y="18817"/>
                  <a:pt x="12707" y="18832"/>
                </a:cubicBezTo>
                <a:cubicBezTo>
                  <a:pt x="12799" y="18832"/>
                  <a:pt x="12905" y="18847"/>
                  <a:pt x="12997" y="18847"/>
                </a:cubicBezTo>
                <a:lnTo>
                  <a:pt x="13012" y="18847"/>
                </a:lnTo>
                <a:cubicBezTo>
                  <a:pt x="13134" y="18847"/>
                  <a:pt x="13225" y="18847"/>
                  <a:pt x="13332" y="18862"/>
                </a:cubicBezTo>
                <a:cubicBezTo>
                  <a:pt x="13454" y="18862"/>
                  <a:pt x="13545" y="18893"/>
                  <a:pt x="13667" y="18893"/>
                </a:cubicBezTo>
                <a:lnTo>
                  <a:pt x="13759" y="18893"/>
                </a:lnTo>
                <a:cubicBezTo>
                  <a:pt x="13835" y="18893"/>
                  <a:pt x="13911" y="18908"/>
                  <a:pt x="13987" y="18908"/>
                </a:cubicBezTo>
                <a:lnTo>
                  <a:pt x="14627" y="18908"/>
                </a:lnTo>
                <a:cubicBezTo>
                  <a:pt x="14825" y="18908"/>
                  <a:pt x="14993" y="18908"/>
                  <a:pt x="15160" y="18923"/>
                </a:cubicBezTo>
                <a:cubicBezTo>
                  <a:pt x="15160" y="18939"/>
                  <a:pt x="15160" y="18939"/>
                  <a:pt x="15145" y="18969"/>
                </a:cubicBezTo>
                <a:lnTo>
                  <a:pt x="15145" y="19060"/>
                </a:lnTo>
                <a:cubicBezTo>
                  <a:pt x="15145" y="19091"/>
                  <a:pt x="15145" y="19121"/>
                  <a:pt x="15160" y="19137"/>
                </a:cubicBezTo>
                <a:cubicBezTo>
                  <a:pt x="15191" y="19198"/>
                  <a:pt x="15206" y="19243"/>
                  <a:pt x="15221" y="19289"/>
                </a:cubicBezTo>
                <a:cubicBezTo>
                  <a:pt x="15236" y="19350"/>
                  <a:pt x="15282" y="19380"/>
                  <a:pt x="15297" y="19441"/>
                </a:cubicBezTo>
                <a:cubicBezTo>
                  <a:pt x="15313" y="19472"/>
                  <a:pt x="15358" y="19533"/>
                  <a:pt x="15419" y="19579"/>
                </a:cubicBezTo>
                <a:cubicBezTo>
                  <a:pt x="15435" y="19594"/>
                  <a:pt x="15450" y="19609"/>
                  <a:pt x="15495" y="19624"/>
                </a:cubicBezTo>
                <a:cubicBezTo>
                  <a:pt x="15511" y="19655"/>
                  <a:pt x="15526" y="19670"/>
                  <a:pt x="15541" y="19670"/>
                </a:cubicBezTo>
                <a:cubicBezTo>
                  <a:pt x="15602" y="19700"/>
                  <a:pt x="15663" y="19731"/>
                  <a:pt x="15678" y="19746"/>
                </a:cubicBezTo>
                <a:cubicBezTo>
                  <a:pt x="15770" y="19777"/>
                  <a:pt x="15846" y="19822"/>
                  <a:pt x="15922" y="19883"/>
                </a:cubicBezTo>
                <a:lnTo>
                  <a:pt x="15953" y="19898"/>
                </a:lnTo>
                <a:cubicBezTo>
                  <a:pt x="15968" y="19914"/>
                  <a:pt x="15968" y="19929"/>
                  <a:pt x="15983" y="19959"/>
                </a:cubicBezTo>
                <a:cubicBezTo>
                  <a:pt x="15998" y="19990"/>
                  <a:pt x="15998" y="20036"/>
                  <a:pt x="16029" y="20066"/>
                </a:cubicBezTo>
                <a:lnTo>
                  <a:pt x="16029" y="20081"/>
                </a:lnTo>
                <a:cubicBezTo>
                  <a:pt x="16044" y="20127"/>
                  <a:pt x="16044" y="20157"/>
                  <a:pt x="16059" y="20218"/>
                </a:cubicBezTo>
                <a:cubicBezTo>
                  <a:pt x="16074" y="20310"/>
                  <a:pt x="16105" y="20416"/>
                  <a:pt x="16120" y="20493"/>
                </a:cubicBezTo>
                <a:cubicBezTo>
                  <a:pt x="16135" y="20599"/>
                  <a:pt x="16135" y="20736"/>
                  <a:pt x="16135" y="20843"/>
                </a:cubicBezTo>
                <a:lnTo>
                  <a:pt x="16135" y="20874"/>
                </a:lnTo>
                <a:lnTo>
                  <a:pt x="16135" y="20950"/>
                </a:lnTo>
                <a:cubicBezTo>
                  <a:pt x="16135" y="20995"/>
                  <a:pt x="16151" y="21041"/>
                  <a:pt x="16181" y="21072"/>
                </a:cubicBezTo>
                <a:cubicBezTo>
                  <a:pt x="16212" y="21133"/>
                  <a:pt x="16273" y="21194"/>
                  <a:pt x="16303" y="21224"/>
                </a:cubicBezTo>
                <a:lnTo>
                  <a:pt x="16333" y="21254"/>
                </a:lnTo>
                <a:lnTo>
                  <a:pt x="16333" y="21270"/>
                </a:lnTo>
                <a:cubicBezTo>
                  <a:pt x="16333" y="21331"/>
                  <a:pt x="16333" y="21361"/>
                  <a:pt x="16349" y="21422"/>
                </a:cubicBezTo>
                <a:lnTo>
                  <a:pt x="16349" y="21513"/>
                </a:lnTo>
                <a:lnTo>
                  <a:pt x="16349" y="21574"/>
                </a:lnTo>
                <a:lnTo>
                  <a:pt x="16349" y="21666"/>
                </a:lnTo>
                <a:lnTo>
                  <a:pt x="16364" y="21879"/>
                </a:lnTo>
                <a:cubicBezTo>
                  <a:pt x="16364" y="21971"/>
                  <a:pt x="16379" y="22062"/>
                  <a:pt x="16379" y="22169"/>
                </a:cubicBezTo>
                <a:lnTo>
                  <a:pt x="16379" y="22199"/>
                </a:lnTo>
                <a:cubicBezTo>
                  <a:pt x="16379" y="22291"/>
                  <a:pt x="16379" y="22412"/>
                  <a:pt x="16410" y="22504"/>
                </a:cubicBezTo>
                <a:lnTo>
                  <a:pt x="16410" y="22626"/>
                </a:lnTo>
                <a:cubicBezTo>
                  <a:pt x="16410" y="22671"/>
                  <a:pt x="16410" y="22748"/>
                  <a:pt x="16425" y="22809"/>
                </a:cubicBezTo>
                <a:cubicBezTo>
                  <a:pt x="16425" y="22930"/>
                  <a:pt x="16440" y="23037"/>
                  <a:pt x="16440" y="23159"/>
                </a:cubicBezTo>
                <a:lnTo>
                  <a:pt x="16440" y="23205"/>
                </a:lnTo>
                <a:lnTo>
                  <a:pt x="16440" y="23250"/>
                </a:lnTo>
                <a:lnTo>
                  <a:pt x="16440" y="23479"/>
                </a:lnTo>
                <a:cubicBezTo>
                  <a:pt x="16440" y="23555"/>
                  <a:pt x="16455" y="23647"/>
                  <a:pt x="16455" y="23723"/>
                </a:cubicBezTo>
                <a:lnTo>
                  <a:pt x="16455" y="23784"/>
                </a:lnTo>
                <a:cubicBezTo>
                  <a:pt x="16486" y="24012"/>
                  <a:pt x="16486" y="24241"/>
                  <a:pt x="16501" y="24530"/>
                </a:cubicBezTo>
                <a:cubicBezTo>
                  <a:pt x="16501" y="24698"/>
                  <a:pt x="16516" y="24865"/>
                  <a:pt x="16516" y="25033"/>
                </a:cubicBezTo>
                <a:cubicBezTo>
                  <a:pt x="16516" y="25109"/>
                  <a:pt x="16516" y="25185"/>
                  <a:pt x="16532" y="25262"/>
                </a:cubicBezTo>
                <a:lnTo>
                  <a:pt x="16532" y="25292"/>
                </a:lnTo>
                <a:lnTo>
                  <a:pt x="16532" y="25307"/>
                </a:lnTo>
                <a:lnTo>
                  <a:pt x="16532" y="25322"/>
                </a:lnTo>
                <a:cubicBezTo>
                  <a:pt x="16532" y="25444"/>
                  <a:pt x="16562" y="25536"/>
                  <a:pt x="16562" y="25627"/>
                </a:cubicBezTo>
                <a:lnTo>
                  <a:pt x="16562" y="25688"/>
                </a:lnTo>
                <a:cubicBezTo>
                  <a:pt x="16562" y="25780"/>
                  <a:pt x="16562" y="25856"/>
                  <a:pt x="16577" y="25947"/>
                </a:cubicBezTo>
                <a:cubicBezTo>
                  <a:pt x="16577" y="26054"/>
                  <a:pt x="16592" y="26145"/>
                  <a:pt x="16592" y="26237"/>
                </a:cubicBezTo>
                <a:lnTo>
                  <a:pt x="16592" y="26252"/>
                </a:lnTo>
                <a:lnTo>
                  <a:pt x="16592" y="26282"/>
                </a:lnTo>
                <a:cubicBezTo>
                  <a:pt x="16592" y="26358"/>
                  <a:pt x="16608" y="26404"/>
                  <a:pt x="16608" y="26480"/>
                </a:cubicBezTo>
                <a:lnTo>
                  <a:pt x="16608" y="26511"/>
                </a:lnTo>
                <a:cubicBezTo>
                  <a:pt x="16638" y="26633"/>
                  <a:pt x="16638" y="26770"/>
                  <a:pt x="16653" y="26892"/>
                </a:cubicBezTo>
                <a:cubicBezTo>
                  <a:pt x="16653" y="26983"/>
                  <a:pt x="16669" y="27075"/>
                  <a:pt x="16669" y="27196"/>
                </a:cubicBezTo>
                <a:cubicBezTo>
                  <a:pt x="16669" y="27349"/>
                  <a:pt x="16669" y="27440"/>
                  <a:pt x="16684" y="27532"/>
                </a:cubicBezTo>
                <a:cubicBezTo>
                  <a:pt x="16684" y="27654"/>
                  <a:pt x="16714" y="27760"/>
                  <a:pt x="16714" y="27882"/>
                </a:cubicBezTo>
                <a:lnTo>
                  <a:pt x="16714" y="27974"/>
                </a:lnTo>
                <a:lnTo>
                  <a:pt x="16714" y="28065"/>
                </a:lnTo>
                <a:lnTo>
                  <a:pt x="16714" y="28080"/>
                </a:lnTo>
                <a:cubicBezTo>
                  <a:pt x="16714" y="28141"/>
                  <a:pt x="16730" y="28202"/>
                  <a:pt x="16730" y="28263"/>
                </a:cubicBezTo>
                <a:cubicBezTo>
                  <a:pt x="16730" y="28278"/>
                  <a:pt x="16745" y="28293"/>
                  <a:pt x="16791" y="28293"/>
                </a:cubicBezTo>
                <a:cubicBezTo>
                  <a:pt x="16806" y="28293"/>
                  <a:pt x="16821" y="28293"/>
                  <a:pt x="16821" y="28278"/>
                </a:cubicBezTo>
                <a:cubicBezTo>
                  <a:pt x="16821" y="28263"/>
                  <a:pt x="16836" y="28263"/>
                  <a:pt x="16836" y="28233"/>
                </a:cubicBezTo>
                <a:cubicBezTo>
                  <a:pt x="16836" y="28156"/>
                  <a:pt x="16821" y="28111"/>
                  <a:pt x="16821" y="28034"/>
                </a:cubicBezTo>
                <a:lnTo>
                  <a:pt x="16821" y="27928"/>
                </a:lnTo>
                <a:cubicBezTo>
                  <a:pt x="16821" y="27836"/>
                  <a:pt x="16806" y="27730"/>
                  <a:pt x="16806" y="27623"/>
                </a:cubicBezTo>
                <a:cubicBezTo>
                  <a:pt x="16806" y="27516"/>
                  <a:pt x="16791" y="27425"/>
                  <a:pt x="16791" y="27303"/>
                </a:cubicBezTo>
                <a:lnTo>
                  <a:pt x="16791" y="27212"/>
                </a:lnTo>
                <a:lnTo>
                  <a:pt x="16791" y="26998"/>
                </a:lnTo>
                <a:cubicBezTo>
                  <a:pt x="16791" y="26831"/>
                  <a:pt x="16760" y="26633"/>
                  <a:pt x="16745" y="26465"/>
                </a:cubicBezTo>
                <a:lnTo>
                  <a:pt x="16745" y="26450"/>
                </a:lnTo>
                <a:lnTo>
                  <a:pt x="16745" y="26389"/>
                </a:lnTo>
                <a:cubicBezTo>
                  <a:pt x="16730" y="26206"/>
                  <a:pt x="16714" y="25978"/>
                  <a:pt x="16714" y="25764"/>
                </a:cubicBezTo>
                <a:cubicBezTo>
                  <a:pt x="16714" y="25673"/>
                  <a:pt x="16714" y="25551"/>
                  <a:pt x="16684" y="25460"/>
                </a:cubicBezTo>
                <a:lnTo>
                  <a:pt x="16684" y="25322"/>
                </a:lnTo>
                <a:cubicBezTo>
                  <a:pt x="16684" y="25262"/>
                  <a:pt x="16684" y="25216"/>
                  <a:pt x="16669" y="25155"/>
                </a:cubicBezTo>
                <a:cubicBezTo>
                  <a:pt x="16669" y="25063"/>
                  <a:pt x="16669" y="24942"/>
                  <a:pt x="16653" y="24850"/>
                </a:cubicBezTo>
                <a:lnTo>
                  <a:pt x="16653" y="24637"/>
                </a:lnTo>
                <a:lnTo>
                  <a:pt x="16653" y="24545"/>
                </a:lnTo>
                <a:cubicBezTo>
                  <a:pt x="16653" y="24271"/>
                  <a:pt x="16638" y="24088"/>
                  <a:pt x="16638" y="23921"/>
                </a:cubicBezTo>
                <a:cubicBezTo>
                  <a:pt x="16638" y="23845"/>
                  <a:pt x="16638" y="23784"/>
                  <a:pt x="16608" y="23707"/>
                </a:cubicBezTo>
                <a:lnTo>
                  <a:pt x="16608" y="23616"/>
                </a:lnTo>
                <a:cubicBezTo>
                  <a:pt x="16608" y="23494"/>
                  <a:pt x="16592" y="23403"/>
                  <a:pt x="16592" y="23281"/>
                </a:cubicBezTo>
                <a:lnTo>
                  <a:pt x="16592" y="23250"/>
                </a:lnTo>
                <a:lnTo>
                  <a:pt x="16592" y="23205"/>
                </a:lnTo>
                <a:lnTo>
                  <a:pt x="16592" y="23174"/>
                </a:lnTo>
                <a:lnTo>
                  <a:pt x="16592" y="22946"/>
                </a:lnTo>
                <a:cubicBezTo>
                  <a:pt x="16592" y="22824"/>
                  <a:pt x="16577" y="22732"/>
                  <a:pt x="16577" y="22626"/>
                </a:cubicBezTo>
                <a:cubicBezTo>
                  <a:pt x="16577" y="22504"/>
                  <a:pt x="16562" y="22412"/>
                  <a:pt x="16562" y="22291"/>
                </a:cubicBezTo>
                <a:lnTo>
                  <a:pt x="16562" y="22169"/>
                </a:lnTo>
                <a:lnTo>
                  <a:pt x="16562" y="22092"/>
                </a:lnTo>
                <a:lnTo>
                  <a:pt x="16562" y="21971"/>
                </a:lnTo>
                <a:lnTo>
                  <a:pt x="16562" y="21879"/>
                </a:lnTo>
                <a:lnTo>
                  <a:pt x="16562" y="21864"/>
                </a:lnTo>
                <a:lnTo>
                  <a:pt x="16562" y="21757"/>
                </a:lnTo>
                <a:cubicBezTo>
                  <a:pt x="16562" y="21681"/>
                  <a:pt x="16562" y="21605"/>
                  <a:pt x="16532" y="21529"/>
                </a:cubicBezTo>
                <a:lnTo>
                  <a:pt x="16532" y="21422"/>
                </a:lnTo>
                <a:lnTo>
                  <a:pt x="16532" y="21361"/>
                </a:lnTo>
                <a:lnTo>
                  <a:pt x="16592" y="21361"/>
                </a:lnTo>
                <a:cubicBezTo>
                  <a:pt x="16638" y="21361"/>
                  <a:pt x="16653" y="21331"/>
                  <a:pt x="16684" y="21285"/>
                </a:cubicBezTo>
                <a:lnTo>
                  <a:pt x="16714" y="21270"/>
                </a:lnTo>
                <a:cubicBezTo>
                  <a:pt x="16730" y="21254"/>
                  <a:pt x="16745" y="21209"/>
                  <a:pt x="16760" y="21148"/>
                </a:cubicBezTo>
                <a:cubicBezTo>
                  <a:pt x="16791" y="21117"/>
                  <a:pt x="16806" y="21056"/>
                  <a:pt x="16821" y="21026"/>
                </a:cubicBezTo>
                <a:cubicBezTo>
                  <a:pt x="16836" y="20950"/>
                  <a:pt x="16836" y="20874"/>
                  <a:pt x="16867" y="20813"/>
                </a:cubicBezTo>
                <a:cubicBezTo>
                  <a:pt x="16882" y="20660"/>
                  <a:pt x="16882" y="20493"/>
                  <a:pt x="16882" y="20340"/>
                </a:cubicBezTo>
                <a:lnTo>
                  <a:pt x="16882" y="20234"/>
                </a:lnTo>
                <a:lnTo>
                  <a:pt x="16882" y="20142"/>
                </a:lnTo>
                <a:cubicBezTo>
                  <a:pt x="16882" y="20081"/>
                  <a:pt x="16882" y="20051"/>
                  <a:pt x="16897" y="19990"/>
                </a:cubicBezTo>
                <a:lnTo>
                  <a:pt x="16897" y="19959"/>
                </a:lnTo>
                <a:cubicBezTo>
                  <a:pt x="16912" y="19929"/>
                  <a:pt x="16958" y="19929"/>
                  <a:pt x="16973" y="19914"/>
                </a:cubicBezTo>
                <a:lnTo>
                  <a:pt x="16989" y="19914"/>
                </a:lnTo>
                <a:lnTo>
                  <a:pt x="17019" y="19898"/>
                </a:lnTo>
                <a:cubicBezTo>
                  <a:pt x="17050" y="19883"/>
                  <a:pt x="17111" y="19853"/>
                  <a:pt x="17171" y="19822"/>
                </a:cubicBezTo>
                <a:cubicBezTo>
                  <a:pt x="17202" y="19807"/>
                  <a:pt x="17248" y="19761"/>
                  <a:pt x="17278" y="19746"/>
                </a:cubicBezTo>
                <a:lnTo>
                  <a:pt x="17293" y="19731"/>
                </a:lnTo>
                <a:cubicBezTo>
                  <a:pt x="17339" y="19700"/>
                  <a:pt x="17400" y="19655"/>
                  <a:pt x="17430" y="19609"/>
                </a:cubicBezTo>
                <a:cubicBezTo>
                  <a:pt x="17507" y="19518"/>
                  <a:pt x="17568" y="19426"/>
                  <a:pt x="17629" y="19320"/>
                </a:cubicBezTo>
                <a:cubicBezTo>
                  <a:pt x="17659" y="19228"/>
                  <a:pt x="17659" y="19121"/>
                  <a:pt x="17659" y="19000"/>
                </a:cubicBezTo>
                <a:cubicBezTo>
                  <a:pt x="17659" y="18908"/>
                  <a:pt x="17659" y="18771"/>
                  <a:pt x="17629" y="18634"/>
                </a:cubicBezTo>
                <a:lnTo>
                  <a:pt x="17811" y="18436"/>
                </a:lnTo>
                <a:lnTo>
                  <a:pt x="17872" y="18375"/>
                </a:lnTo>
                <a:lnTo>
                  <a:pt x="17888" y="18360"/>
                </a:lnTo>
                <a:lnTo>
                  <a:pt x="17933" y="18314"/>
                </a:lnTo>
                <a:lnTo>
                  <a:pt x="17948" y="18299"/>
                </a:lnTo>
                <a:lnTo>
                  <a:pt x="17964" y="18283"/>
                </a:lnTo>
                <a:lnTo>
                  <a:pt x="17979" y="18253"/>
                </a:lnTo>
                <a:cubicBezTo>
                  <a:pt x="18025" y="18207"/>
                  <a:pt x="18086" y="18162"/>
                  <a:pt x="18116" y="18101"/>
                </a:cubicBezTo>
                <a:cubicBezTo>
                  <a:pt x="18192" y="18009"/>
                  <a:pt x="18268" y="17933"/>
                  <a:pt x="18345" y="17842"/>
                </a:cubicBezTo>
                <a:lnTo>
                  <a:pt x="18436" y="17720"/>
                </a:lnTo>
                <a:cubicBezTo>
                  <a:pt x="18573" y="17567"/>
                  <a:pt x="18695" y="17415"/>
                  <a:pt x="18817" y="17263"/>
                </a:cubicBezTo>
                <a:lnTo>
                  <a:pt x="18847" y="17247"/>
                </a:lnTo>
                <a:lnTo>
                  <a:pt x="18863" y="17232"/>
                </a:lnTo>
                <a:cubicBezTo>
                  <a:pt x="18954" y="17156"/>
                  <a:pt x="19030" y="17080"/>
                  <a:pt x="19122" y="17019"/>
                </a:cubicBezTo>
                <a:cubicBezTo>
                  <a:pt x="19167" y="16988"/>
                  <a:pt x="19198" y="16943"/>
                  <a:pt x="19244" y="16927"/>
                </a:cubicBezTo>
                <a:lnTo>
                  <a:pt x="19274" y="16882"/>
                </a:lnTo>
                <a:lnTo>
                  <a:pt x="19304" y="16867"/>
                </a:lnTo>
                <a:lnTo>
                  <a:pt x="19320" y="16851"/>
                </a:lnTo>
                <a:lnTo>
                  <a:pt x="19350" y="16806"/>
                </a:lnTo>
                <a:cubicBezTo>
                  <a:pt x="19563" y="16623"/>
                  <a:pt x="19701" y="16486"/>
                  <a:pt x="19838" y="16379"/>
                </a:cubicBezTo>
                <a:lnTo>
                  <a:pt x="20142" y="16074"/>
                </a:lnTo>
                <a:lnTo>
                  <a:pt x="20264" y="15937"/>
                </a:lnTo>
                <a:cubicBezTo>
                  <a:pt x="20310" y="15891"/>
                  <a:pt x="20371" y="15846"/>
                  <a:pt x="20417" y="15800"/>
                </a:cubicBezTo>
                <a:lnTo>
                  <a:pt x="20417" y="15800"/>
                </a:lnTo>
                <a:cubicBezTo>
                  <a:pt x="20417" y="15815"/>
                  <a:pt x="20401" y="15846"/>
                  <a:pt x="20401" y="15846"/>
                </a:cubicBezTo>
                <a:lnTo>
                  <a:pt x="20401" y="15861"/>
                </a:lnTo>
                <a:lnTo>
                  <a:pt x="20401" y="15952"/>
                </a:lnTo>
                <a:lnTo>
                  <a:pt x="20401" y="16105"/>
                </a:lnTo>
                <a:lnTo>
                  <a:pt x="20401" y="16166"/>
                </a:lnTo>
                <a:cubicBezTo>
                  <a:pt x="20401" y="16272"/>
                  <a:pt x="20386" y="16409"/>
                  <a:pt x="20386" y="16531"/>
                </a:cubicBezTo>
                <a:cubicBezTo>
                  <a:pt x="20386" y="16638"/>
                  <a:pt x="20386" y="16729"/>
                  <a:pt x="20371" y="16851"/>
                </a:cubicBezTo>
                <a:lnTo>
                  <a:pt x="20371" y="16882"/>
                </a:lnTo>
                <a:lnTo>
                  <a:pt x="20371" y="16912"/>
                </a:lnTo>
                <a:lnTo>
                  <a:pt x="20371" y="16927"/>
                </a:lnTo>
                <a:lnTo>
                  <a:pt x="20371" y="16943"/>
                </a:lnTo>
                <a:cubicBezTo>
                  <a:pt x="20371" y="17019"/>
                  <a:pt x="20371" y="17095"/>
                  <a:pt x="20341" y="17171"/>
                </a:cubicBezTo>
                <a:lnTo>
                  <a:pt x="20341" y="17491"/>
                </a:lnTo>
                <a:cubicBezTo>
                  <a:pt x="20341" y="17613"/>
                  <a:pt x="20341" y="17720"/>
                  <a:pt x="20371" y="17842"/>
                </a:cubicBezTo>
                <a:lnTo>
                  <a:pt x="20371" y="18146"/>
                </a:lnTo>
                <a:lnTo>
                  <a:pt x="20371" y="18162"/>
                </a:lnTo>
                <a:lnTo>
                  <a:pt x="20371" y="18207"/>
                </a:lnTo>
                <a:lnTo>
                  <a:pt x="20371" y="18238"/>
                </a:lnTo>
                <a:lnTo>
                  <a:pt x="20371" y="18512"/>
                </a:lnTo>
                <a:lnTo>
                  <a:pt x="20371" y="18619"/>
                </a:lnTo>
                <a:lnTo>
                  <a:pt x="20371" y="18664"/>
                </a:lnTo>
                <a:lnTo>
                  <a:pt x="20371" y="18695"/>
                </a:lnTo>
                <a:lnTo>
                  <a:pt x="20371" y="18817"/>
                </a:lnTo>
                <a:lnTo>
                  <a:pt x="20371" y="19137"/>
                </a:lnTo>
                <a:lnTo>
                  <a:pt x="20371" y="19548"/>
                </a:lnTo>
                <a:cubicBezTo>
                  <a:pt x="20371" y="19670"/>
                  <a:pt x="20341" y="19807"/>
                  <a:pt x="20341" y="19914"/>
                </a:cubicBezTo>
                <a:cubicBezTo>
                  <a:pt x="20325" y="20081"/>
                  <a:pt x="20325" y="20234"/>
                  <a:pt x="20310" y="20416"/>
                </a:cubicBezTo>
                <a:cubicBezTo>
                  <a:pt x="20310" y="20538"/>
                  <a:pt x="20295" y="20721"/>
                  <a:pt x="20249" y="20889"/>
                </a:cubicBezTo>
                <a:cubicBezTo>
                  <a:pt x="20219" y="21056"/>
                  <a:pt x="20173" y="21270"/>
                  <a:pt x="20158" y="21498"/>
                </a:cubicBezTo>
                <a:lnTo>
                  <a:pt x="20142" y="21574"/>
                </a:lnTo>
                <a:lnTo>
                  <a:pt x="20142" y="21590"/>
                </a:lnTo>
                <a:lnTo>
                  <a:pt x="20142" y="21605"/>
                </a:lnTo>
                <a:cubicBezTo>
                  <a:pt x="20142" y="21666"/>
                  <a:pt x="20112" y="21742"/>
                  <a:pt x="20112" y="21803"/>
                </a:cubicBezTo>
                <a:lnTo>
                  <a:pt x="20112" y="21818"/>
                </a:lnTo>
                <a:lnTo>
                  <a:pt x="20112" y="21833"/>
                </a:lnTo>
                <a:lnTo>
                  <a:pt x="20112" y="21955"/>
                </a:lnTo>
                <a:lnTo>
                  <a:pt x="20112" y="22047"/>
                </a:lnTo>
                <a:cubicBezTo>
                  <a:pt x="20112" y="22092"/>
                  <a:pt x="20142" y="22108"/>
                  <a:pt x="20142" y="22138"/>
                </a:cubicBezTo>
                <a:cubicBezTo>
                  <a:pt x="20158" y="22199"/>
                  <a:pt x="20188" y="22245"/>
                  <a:pt x="20249" y="22260"/>
                </a:cubicBezTo>
                <a:cubicBezTo>
                  <a:pt x="20264" y="22260"/>
                  <a:pt x="20310" y="22275"/>
                  <a:pt x="20325" y="22275"/>
                </a:cubicBezTo>
                <a:cubicBezTo>
                  <a:pt x="20341" y="22275"/>
                  <a:pt x="20386" y="22275"/>
                  <a:pt x="20401" y="22260"/>
                </a:cubicBezTo>
                <a:lnTo>
                  <a:pt x="20462" y="22245"/>
                </a:lnTo>
                <a:cubicBezTo>
                  <a:pt x="20478" y="22245"/>
                  <a:pt x="20493" y="22214"/>
                  <a:pt x="20539" y="22214"/>
                </a:cubicBezTo>
                <a:lnTo>
                  <a:pt x="20615" y="22351"/>
                </a:lnTo>
                <a:cubicBezTo>
                  <a:pt x="20721" y="22565"/>
                  <a:pt x="20828" y="22732"/>
                  <a:pt x="20919" y="22930"/>
                </a:cubicBezTo>
                <a:cubicBezTo>
                  <a:pt x="20935" y="22976"/>
                  <a:pt x="20950" y="23022"/>
                  <a:pt x="20980" y="23083"/>
                </a:cubicBezTo>
                <a:lnTo>
                  <a:pt x="20980" y="23098"/>
                </a:lnTo>
                <a:cubicBezTo>
                  <a:pt x="21026" y="23250"/>
                  <a:pt x="21102" y="23403"/>
                  <a:pt x="21178" y="23540"/>
                </a:cubicBezTo>
                <a:lnTo>
                  <a:pt x="21224" y="23616"/>
                </a:lnTo>
                <a:cubicBezTo>
                  <a:pt x="21255" y="23692"/>
                  <a:pt x="21300" y="23738"/>
                  <a:pt x="21316" y="23814"/>
                </a:cubicBezTo>
                <a:cubicBezTo>
                  <a:pt x="21361" y="23921"/>
                  <a:pt x="21407" y="24012"/>
                  <a:pt x="21453" y="24149"/>
                </a:cubicBezTo>
                <a:lnTo>
                  <a:pt x="21514" y="24317"/>
                </a:lnTo>
                <a:cubicBezTo>
                  <a:pt x="21559" y="24454"/>
                  <a:pt x="21620" y="24606"/>
                  <a:pt x="21681" y="24728"/>
                </a:cubicBezTo>
                <a:lnTo>
                  <a:pt x="21788" y="24957"/>
                </a:lnTo>
                <a:lnTo>
                  <a:pt x="21818" y="25018"/>
                </a:lnTo>
                <a:lnTo>
                  <a:pt x="21849" y="25109"/>
                </a:lnTo>
                <a:cubicBezTo>
                  <a:pt x="21895" y="25185"/>
                  <a:pt x="21910" y="25246"/>
                  <a:pt x="21940" y="25322"/>
                </a:cubicBezTo>
                <a:cubicBezTo>
                  <a:pt x="22047" y="25536"/>
                  <a:pt x="22154" y="25719"/>
                  <a:pt x="22275" y="25871"/>
                </a:cubicBezTo>
                <a:cubicBezTo>
                  <a:pt x="22321" y="25947"/>
                  <a:pt x="22382" y="26054"/>
                  <a:pt x="22443" y="26145"/>
                </a:cubicBezTo>
                <a:cubicBezTo>
                  <a:pt x="22458" y="26176"/>
                  <a:pt x="22504" y="26221"/>
                  <a:pt x="22519" y="26237"/>
                </a:cubicBezTo>
                <a:lnTo>
                  <a:pt x="22595" y="26313"/>
                </a:lnTo>
                <a:lnTo>
                  <a:pt x="22626" y="26358"/>
                </a:lnTo>
                <a:lnTo>
                  <a:pt x="22702" y="26435"/>
                </a:lnTo>
                <a:lnTo>
                  <a:pt x="22778" y="26511"/>
                </a:lnTo>
                <a:cubicBezTo>
                  <a:pt x="22839" y="26557"/>
                  <a:pt x="22900" y="26602"/>
                  <a:pt x="22931" y="26663"/>
                </a:cubicBezTo>
                <a:cubicBezTo>
                  <a:pt x="23053" y="26770"/>
                  <a:pt x="23144" y="26861"/>
                  <a:pt x="23220" y="26968"/>
                </a:cubicBezTo>
                <a:cubicBezTo>
                  <a:pt x="23266" y="27014"/>
                  <a:pt x="23281" y="27059"/>
                  <a:pt x="23296" y="27120"/>
                </a:cubicBezTo>
                <a:lnTo>
                  <a:pt x="23296" y="27151"/>
                </a:lnTo>
                <a:cubicBezTo>
                  <a:pt x="23312" y="27212"/>
                  <a:pt x="23357" y="27242"/>
                  <a:pt x="23418" y="27242"/>
                </a:cubicBezTo>
                <a:cubicBezTo>
                  <a:pt x="23449" y="27242"/>
                  <a:pt x="23494" y="27227"/>
                  <a:pt x="23510" y="27212"/>
                </a:cubicBezTo>
                <a:cubicBezTo>
                  <a:pt x="23525" y="27196"/>
                  <a:pt x="23540" y="27166"/>
                  <a:pt x="23540" y="27136"/>
                </a:cubicBezTo>
                <a:lnTo>
                  <a:pt x="23540" y="27044"/>
                </a:lnTo>
                <a:cubicBezTo>
                  <a:pt x="23540" y="27014"/>
                  <a:pt x="23525" y="26998"/>
                  <a:pt x="23525" y="26983"/>
                </a:cubicBezTo>
                <a:lnTo>
                  <a:pt x="23510" y="26968"/>
                </a:lnTo>
                <a:cubicBezTo>
                  <a:pt x="23494" y="26922"/>
                  <a:pt x="23464" y="26892"/>
                  <a:pt x="23449" y="26861"/>
                </a:cubicBezTo>
                <a:cubicBezTo>
                  <a:pt x="23418" y="26816"/>
                  <a:pt x="23357" y="26739"/>
                  <a:pt x="23312" y="26678"/>
                </a:cubicBezTo>
                <a:cubicBezTo>
                  <a:pt x="23266" y="26618"/>
                  <a:pt x="23205" y="26557"/>
                  <a:pt x="23144" y="26526"/>
                </a:cubicBezTo>
                <a:cubicBezTo>
                  <a:pt x="23129" y="26511"/>
                  <a:pt x="23113" y="26480"/>
                  <a:pt x="23068" y="26465"/>
                </a:cubicBezTo>
                <a:cubicBezTo>
                  <a:pt x="23037" y="26450"/>
                  <a:pt x="23007" y="26435"/>
                  <a:pt x="22976" y="26389"/>
                </a:cubicBezTo>
                <a:lnTo>
                  <a:pt x="22809" y="26221"/>
                </a:lnTo>
                <a:lnTo>
                  <a:pt x="22778" y="26206"/>
                </a:lnTo>
                <a:cubicBezTo>
                  <a:pt x="22748" y="26160"/>
                  <a:pt x="22733" y="26145"/>
                  <a:pt x="22702" y="26099"/>
                </a:cubicBezTo>
                <a:cubicBezTo>
                  <a:pt x="22626" y="26023"/>
                  <a:pt x="22580" y="25947"/>
                  <a:pt x="22519" y="25856"/>
                </a:cubicBezTo>
                <a:lnTo>
                  <a:pt x="22504" y="25825"/>
                </a:lnTo>
                <a:cubicBezTo>
                  <a:pt x="22382" y="25642"/>
                  <a:pt x="22275" y="25475"/>
                  <a:pt x="22169" y="25292"/>
                </a:cubicBezTo>
                <a:cubicBezTo>
                  <a:pt x="22138" y="25216"/>
                  <a:pt x="22077" y="25109"/>
                  <a:pt x="22047" y="25033"/>
                </a:cubicBezTo>
                <a:lnTo>
                  <a:pt x="22016" y="25002"/>
                </a:lnTo>
                <a:lnTo>
                  <a:pt x="21971" y="24881"/>
                </a:lnTo>
                <a:lnTo>
                  <a:pt x="21895" y="24713"/>
                </a:lnTo>
                <a:cubicBezTo>
                  <a:pt x="21834" y="24622"/>
                  <a:pt x="21788" y="24530"/>
                  <a:pt x="21757" y="24408"/>
                </a:cubicBezTo>
                <a:cubicBezTo>
                  <a:pt x="21712" y="24332"/>
                  <a:pt x="21681" y="24256"/>
                  <a:pt x="21666" y="24165"/>
                </a:cubicBezTo>
                <a:lnTo>
                  <a:pt x="21636" y="24104"/>
                </a:lnTo>
                <a:cubicBezTo>
                  <a:pt x="21605" y="23997"/>
                  <a:pt x="21544" y="23890"/>
                  <a:pt x="21514" y="23799"/>
                </a:cubicBezTo>
                <a:cubicBezTo>
                  <a:pt x="21468" y="23707"/>
                  <a:pt x="21407" y="23616"/>
                  <a:pt x="21361" y="23509"/>
                </a:cubicBezTo>
                <a:lnTo>
                  <a:pt x="21316" y="23464"/>
                </a:lnTo>
                <a:lnTo>
                  <a:pt x="21300" y="23433"/>
                </a:lnTo>
                <a:cubicBezTo>
                  <a:pt x="21255" y="23387"/>
                  <a:pt x="21224" y="23311"/>
                  <a:pt x="21178" y="23250"/>
                </a:cubicBezTo>
                <a:cubicBezTo>
                  <a:pt x="21133" y="23159"/>
                  <a:pt x="21087" y="23052"/>
                  <a:pt x="21057" y="22946"/>
                </a:cubicBezTo>
                <a:lnTo>
                  <a:pt x="21057" y="22930"/>
                </a:lnTo>
                <a:cubicBezTo>
                  <a:pt x="20950" y="22717"/>
                  <a:pt x="20859" y="22519"/>
                  <a:pt x="20752" y="22351"/>
                </a:cubicBezTo>
                <a:cubicBezTo>
                  <a:pt x="20706" y="22291"/>
                  <a:pt x="20676" y="22245"/>
                  <a:pt x="20645" y="22184"/>
                </a:cubicBezTo>
                <a:lnTo>
                  <a:pt x="20630" y="22169"/>
                </a:lnTo>
                <a:lnTo>
                  <a:pt x="20645" y="22138"/>
                </a:lnTo>
                <a:lnTo>
                  <a:pt x="20676" y="22123"/>
                </a:lnTo>
                <a:lnTo>
                  <a:pt x="20691" y="22123"/>
                </a:lnTo>
                <a:lnTo>
                  <a:pt x="20798" y="22062"/>
                </a:lnTo>
                <a:cubicBezTo>
                  <a:pt x="20843" y="22047"/>
                  <a:pt x="20843" y="22016"/>
                  <a:pt x="20859" y="21986"/>
                </a:cubicBezTo>
                <a:cubicBezTo>
                  <a:pt x="20874" y="21971"/>
                  <a:pt x="20874" y="21940"/>
                  <a:pt x="20874" y="21910"/>
                </a:cubicBezTo>
                <a:cubicBezTo>
                  <a:pt x="20874" y="21894"/>
                  <a:pt x="20859" y="21879"/>
                  <a:pt x="20859" y="21864"/>
                </a:cubicBezTo>
                <a:cubicBezTo>
                  <a:pt x="20843" y="21833"/>
                  <a:pt x="20843" y="21818"/>
                  <a:pt x="20843" y="21803"/>
                </a:cubicBezTo>
                <a:cubicBezTo>
                  <a:pt x="20843" y="21788"/>
                  <a:pt x="20828" y="21757"/>
                  <a:pt x="20828" y="21742"/>
                </a:cubicBezTo>
                <a:cubicBezTo>
                  <a:pt x="20798" y="21712"/>
                  <a:pt x="20798" y="21666"/>
                  <a:pt x="20782" y="21651"/>
                </a:cubicBezTo>
                <a:lnTo>
                  <a:pt x="20767" y="21605"/>
                </a:lnTo>
                <a:lnTo>
                  <a:pt x="20752" y="21574"/>
                </a:lnTo>
                <a:lnTo>
                  <a:pt x="20752" y="21559"/>
                </a:lnTo>
                <a:cubicBezTo>
                  <a:pt x="20721" y="21483"/>
                  <a:pt x="20721" y="21407"/>
                  <a:pt x="20706" y="21331"/>
                </a:cubicBezTo>
                <a:lnTo>
                  <a:pt x="20706" y="21300"/>
                </a:lnTo>
                <a:lnTo>
                  <a:pt x="20706" y="21285"/>
                </a:lnTo>
                <a:lnTo>
                  <a:pt x="20691" y="21148"/>
                </a:lnTo>
                <a:cubicBezTo>
                  <a:pt x="20676" y="21026"/>
                  <a:pt x="20645" y="20904"/>
                  <a:pt x="20630" y="20767"/>
                </a:cubicBezTo>
                <a:lnTo>
                  <a:pt x="20630" y="20752"/>
                </a:lnTo>
                <a:cubicBezTo>
                  <a:pt x="20630" y="20599"/>
                  <a:pt x="20630" y="20432"/>
                  <a:pt x="20615" y="20310"/>
                </a:cubicBezTo>
                <a:lnTo>
                  <a:pt x="20615" y="20295"/>
                </a:lnTo>
                <a:lnTo>
                  <a:pt x="20615" y="20127"/>
                </a:lnTo>
                <a:lnTo>
                  <a:pt x="20615" y="20036"/>
                </a:lnTo>
                <a:cubicBezTo>
                  <a:pt x="20615" y="19959"/>
                  <a:pt x="20615" y="19883"/>
                  <a:pt x="20630" y="19807"/>
                </a:cubicBezTo>
                <a:lnTo>
                  <a:pt x="20630" y="19685"/>
                </a:lnTo>
                <a:lnTo>
                  <a:pt x="20630" y="19670"/>
                </a:lnTo>
                <a:cubicBezTo>
                  <a:pt x="20645" y="19502"/>
                  <a:pt x="20645" y="19320"/>
                  <a:pt x="20645" y="19152"/>
                </a:cubicBezTo>
                <a:lnTo>
                  <a:pt x="20645" y="19000"/>
                </a:lnTo>
                <a:lnTo>
                  <a:pt x="20645" y="18847"/>
                </a:lnTo>
                <a:lnTo>
                  <a:pt x="20645" y="18710"/>
                </a:lnTo>
                <a:lnTo>
                  <a:pt x="20645" y="18527"/>
                </a:lnTo>
                <a:lnTo>
                  <a:pt x="20645" y="18207"/>
                </a:lnTo>
                <a:lnTo>
                  <a:pt x="20645" y="18101"/>
                </a:lnTo>
                <a:lnTo>
                  <a:pt x="20645" y="17872"/>
                </a:lnTo>
                <a:lnTo>
                  <a:pt x="20645" y="17765"/>
                </a:lnTo>
                <a:lnTo>
                  <a:pt x="20645" y="17750"/>
                </a:lnTo>
                <a:lnTo>
                  <a:pt x="20645" y="17689"/>
                </a:lnTo>
                <a:lnTo>
                  <a:pt x="20645" y="17537"/>
                </a:lnTo>
                <a:lnTo>
                  <a:pt x="20645" y="17263"/>
                </a:lnTo>
                <a:lnTo>
                  <a:pt x="20645" y="17232"/>
                </a:lnTo>
                <a:lnTo>
                  <a:pt x="20645" y="16958"/>
                </a:lnTo>
                <a:lnTo>
                  <a:pt x="20645" y="16577"/>
                </a:lnTo>
                <a:lnTo>
                  <a:pt x="20645" y="16562"/>
                </a:lnTo>
                <a:lnTo>
                  <a:pt x="20645" y="16547"/>
                </a:lnTo>
                <a:cubicBezTo>
                  <a:pt x="20645" y="16455"/>
                  <a:pt x="20645" y="16349"/>
                  <a:pt x="20630" y="16257"/>
                </a:cubicBezTo>
                <a:cubicBezTo>
                  <a:pt x="20630" y="16150"/>
                  <a:pt x="20630" y="16029"/>
                  <a:pt x="20615" y="15937"/>
                </a:cubicBezTo>
                <a:cubicBezTo>
                  <a:pt x="20615" y="15846"/>
                  <a:pt x="20600" y="15724"/>
                  <a:pt x="20569" y="15632"/>
                </a:cubicBezTo>
                <a:lnTo>
                  <a:pt x="20569" y="15617"/>
                </a:lnTo>
                <a:lnTo>
                  <a:pt x="20569" y="15587"/>
                </a:lnTo>
                <a:lnTo>
                  <a:pt x="20569" y="15571"/>
                </a:lnTo>
                <a:lnTo>
                  <a:pt x="20569" y="15541"/>
                </a:lnTo>
                <a:lnTo>
                  <a:pt x="20691" y="15434"/>
                </a:lnTo>
                <a:cubicBezTo>
                  <a:pt x="20828" y="15328"/>
                  <a:pt x="20935" y="15206"/>
                  <a:pt x="21026" y="15099"/>
                </a:cubicBezTo>
                <a:lnTo>
                  <a:pt x="21072" y="15053"/>
                </a:lnTo>
                <a:lnTo>
                  <a:pt x="21087" y="15038"/>
                </a:lnTo>
                <a:lnTo>
                  <a:pt x="21102" y="15023"/>
                </a:lnTo>
                <a:lnTo>
                  <a:pt x="21163" y="14962"/>
                </a:lnTo>
                <a:cubicBezTo>
                  <a:pt x="21239" y="14886"/>
                  <a:pt x="21316" y="14810"/>
                  <a:pt x="21407" y="14733"/>
                </a:cubicBezTo>
                <a:lnTo>
                  <a:pt x="21529" y="14627"/>
                </a:lnTo>
                <a:cubicBezTo>
                  <a:pt x="21559" y="14581"/>
                  <a:pt x="21605" y="14566"/>
                  <a:pt x="21620" y="14520"/>
                </a:cubicBezTo>
                <a:cubicBezTo>
                  <a:pt x="21742" y="14429"/>
                  <a:pt x="21834" y="14322"/>
                  <a:pt x="21940" y="14215"/>
                </a:cubicBezTo>
                <a:lnTo>
                  <a:pt x="22077" y="14094"/>
                </a:lnTo>
                <a:lnTo>
                  <a:pt x="22154" y="14017"/>
                </a:lnTo>
                <a:cubicBezTo>
                  <a:pt x="22275" y="13896"/>
                  <a:pt x="22397" y="13758"/>
                  <a:pt x="22534" y="13652"/>
                </a:cubicBezTo>
                <a:lnTo>
                  <a:pt x="22534" y="13667"/>
                </a:lnTo>
                <a:lnTo>
                  <a:pt x="22534" y="13713"/>
                </a:lnTo>
                <a:cubicBezTo>
                  <a:pt x="22519" y="13789"/>
                  <a:pt x="22519" y="13880"/>
                  <a:pt x="22504" y="13956"/>
                </a:cubicBezTo>
                <a:lnTo>
                  <a:pt x="22474" y="14048"/>
                </a:lnTo>
                <a:cubicBezTo>
                  <a:pt x="22458" y="14261"/>
                  <a:pt x="22428" y="14474"/>
                  <a:pt x="22397" y="14673"/>
                </a:cubicBezTo>
                <a:cubicBezTo>
                  <a:pt x="22382" y="14871"/>
                  <a:pt x="22352" y="15053"/>
                  <a:pt x="22321" y="15236"/>
                </a:cubicBezTo>
                <a:lnTo>
                  <a:pt x="22306" y="15343"/>
                </a:lnTo>
                <a:lnTo>
                  <a:pt x="22306" y="15358"/>
                </a:lnTo>
                <a:lnTo>
                  <a:pt x="22306" y="15389"/>
                </a:lnTo>
                <a:cubicBezTo>
                  <a:pt x="22291" y="15571"/>
                  <a:pt x="22245" y="15785"/>
                  <a:pt x="22230" y="15998"/>
                </a:cubicBezTo>
                <a:cubicBezTo>
                  <a:pt x="22215" y="16105"/>
                  <a:pt x="22215" y="16227"/>
                  <a:pt x="22199" y="16333"/>
                </a:cubicBezTo>
                <a:lnTo>
                  <a:pt x="22199" y="16455"/>
                </a:lnTo>
                <a:cubicBezTo>
                  <a:pt x="22199" y="16531"/>
                  <a:pt x="22199" y="16577"/>
                  <a:pt x="22169" y="16653"/>
                </a:cubicBezTo>
                <a:lnTo>
                  <a:pt x="22123" y="17232"/>
                </a:lnTo>
                <a:lnTo>
                  <a:pt x="22123" y="17308"/>
                </a:lnTo>
                <a:cubicBezTo>
                  <a:pt x="22093" y="17415"/>
                  <a:pt x="22093" y="17537"/>
                  <a:pt x="22077" y="17628"/>
                </a:cubicBezTo>
                <a:cubicBezTo>
                  <a:pt x="22077" y="17689"/>
                  <a:pt x="22077" y="17720"/>
                  <a:pt x="22062" y="17781"/>
                </a:cubicBezTo>
                <a:lnTo>
                  <a:pt x="22062" y="17842"/>
                </a:lnTo>
                <a:lnTo>
                  <a:pt x="22062" y="17948"/>
                </a:lnTo>
                <a:cubicBezTo>
                  <a:pt x="22062" y="18009"/>
                  <a:pt x="22047" y="18085"/>
                  <a:pt x="22047" y="18146"/>
                </a:cubicBezTo>
                <a:lnTo>
                  <a:pt x="22047" y="18162"/>
                </a:lnTo>
                <a:lnTo>
                  <a:pt x="22047" y="18253"/>
                </a:lnTo>
                <a:cubicBezTo>
                  <a:pt x="22016" y="18375"/>
                  <a:pt x="22016" y="18466"/>
                  <a:pt x="22016" y="18558"/>
                </a:cubicBezTo>
                <a:cubicBezTo>
                  <a:pt x="22016" y="18680"/>
                  <a:pt x="22062" y="18786"/>
                  <a:pt x="22093" y="18908"/>
                </a:cubicBezTo>
                <a:cubicBezTo>
                  <a:pt x="22123" y="18939"/>
                  <a:pt x="22138" y="18984"/>
                  <a:pt x="22154" y="19045"/>
                </a:cubicBezTo>
                <a:cubicBezTo>
                  <a:pt x="22169" y="19076"/>
                  <a:pt x="22215" y="19137"/>
                  <a:pt x="22230" y="19167"/>
                </a:cubicBezTo>
                <a:cubicBezTo>
                  <a:pt x="22291" y="19274"/>
                  <a:pt x="22352" y="19365"/>
                  <a:pt x="22428" y="19457"/>
                </a:cubicBezTo>
                <a:cubicBezTo>
                  <a:pt x="22458" y="19502"/>
                  <a:pt x="22504" y="19548"/>
                  <a:pt x="22534" y="19594"/>
                </a:cubicBezTo>
                <a:lnTo>
                  <a:pt x="22580" y="19624"/>
                </a:lnTo>
                <a:lnTo>
                  <a:pt x="22626" y="19700"/>
                </a:lnTo>
                <a:lnTo>
                  <a:pt x="22809" y="19929"/>
                </a:lnTo>
                <a:lnTo>
                  <a:pt x="22885" y="20036"/>
                </a:lnTo>
                <a:lnTo>
                  <a:pt x="22915" y="20081"/>
                </a:lnTo>
                <a:lnTo>
                  <a:pt x="22976" y="20188"/>
                </a:lnTo>
                <a:cubicBezTo>
                  <a:pt x="23037" y="20264"/>
                  <a:pt x="23083" y="20356"/>
                  <a:pt x="23159" y="20447"/>
                </a:cubicBezTo>
                <a:cubicBezTo>
                  <a:pt x="23220" y="20523"/>
                  <a:pt x="23281" y="20584"/>
                  <a:pt x="23342" y="20645"/>
                </a:cubicBezTo>
                <a:lnTo>
                  <a:pt x="23372" y="20676"/>
                </a:lnTo>
                <a:cubicBezTo>
                  <a:pt x="23433" y="20752"/>
                  <a:pt x="23510" y="20828"/>
                  <a:pt x="23571" y="20904"/>
                </a:cubicBezTo>
                <a:cubicBezTo>
                  <a:pt x="23616" y="20965"/>
                  <a:pt x="23677" y="21041"/>
                  <a:pt x="23738" y="21102"/>
                </a:cubicBezTo>
                <a:lnTo>
                  <a:pt x="23769" y="21148"/>
                </a:lnTo>
                <a:cubicBezTo>
                  <a:pt x="23799" y="21178"/>
                  <a:pt x="23814" y="21209"/>
                  <a:pt x="23830" y="21224"/>
                </a:cubicBezTo>
                <a:lnTo>
                  <a:pt x="23845" y="21254"/>
                </a:lnTo>
                <a:lnTo>
                  <a:pt x="23875" y="21270"/>
                </a:lnTo>
                <a:lnTo>
                  <a:pt x="23890" y="21285"/>
                </a:lnTo>
                <a:cubicBezTo>
                  <a:pt x="23906" y="21300"/>
                  <a:pt x="23921" y="21346"/>
                  <a:pt x="23967" y="21361"/>
                </a:cubicBezTo>
                <a:lnTo>
                  <a:pt x="23997" y="21407"/>
                </a:lnTo>
                <a:cubicBezTo>
                  <a:pt x="24058" y="21453"/>
                  <a:pt x="24134" y="21513"/>
                  <a:pt x="24210" y="21574"/>
                </a:cubicBezTo>
                <a:cubicBezTo>
                  <a:pt x="24256" y="21605"/>
                  <a:pt x="24302" y="21635"/>
                  <a:pt x="24348" y="21651"/>
                </a:cubicBezTo>
                <a:cubicBezTo>
                  <a:pt x="24378" y="21666"/>
                  <a:pt x="24439" y="21681"/>
                  <a:pt x="24485" y="21712"/>
                </a:cubicBezTo>
                <a:cubicBezTo>
                  <a:pt x="24561" y="21742"/>
                  <a:pt x="24668" y="21788"/>
                  <a:pt x="24789" y="21803"/>
                </a:cubicBezTo>
                <a:cubicBezTo>
                  <a:pt x="24881" y="21818"/>
                  <a:pt x="24972" y="21818"/>
                  <a:pt x="25094" y="21833"/>
                </a:cubicBezTo>
                <a:lnTo>
                  <a:pt x="25186" y="21864"/>
                </a:lnTo>
                <a:lnTo>
                  <a:pt x="25201" y="21864"/>
                </a:lnTo>
                <a:cubicBezTo>
                  <a:pt x="25368" y="21879"/>
                  <a:pt x="25566" y="21894"/>
                  <a:pt x="25734" y="21910"/>
                </a:cubicBezTo>
                <a:lnTo>
                  <a:pt x="26389" y="21910"/>
                </a:lnTo>
                <a:cubicBezTo>
                  <a:pt x="26511" y="21910"/>
                  <a:pt x="26663" y="21910"/>
                  <a:pt x="26801" y="21894"/>
                </a:cubicBezTo>
                <a:lnTo>
                  <a:pt x="27242" y="21894"/>
                </a:lnTo>
                <a:cubicBezTo>
                  <a:pt x="27349" y="21894"/>
                  <a:pt x="27471" y="21894"/>
                  <a:pt x="27578" y="21879"/>
                </a:cubicBezTo>
                <a:cubicBezTo>
                  <a:pt x="27684" y="21879"/>
                  <a:pt x="27776" y="21864"/>
                  <a:pt x="27852" y="21833"/>
                </a:cubicBezTo>
                <a:cubicBezTo>
                  <a:pt x="27867" y="21833"/>
                  <a:pt x="27882" y="21833"/>
                  <a:pt x="27913" y="21818"/>
                </a:cubicBezTo>
                <a:lnTo>
                  <a:pt x="28004" y="21818"/>
                </a:lnTo>
                <a:cubicBezTo>
                  <a:pt x="28035" y="21818"/>
                  <a:pt x="28065" y="21803"/>
                  <a:pt x="28096" y="21803"/>
                </a:cubicBezTo>
                <a:cubicBezTo>
                  <a:pt x="28019" y="21529"/>
                  <a:pt x="28019" y="21513"/>
                  <a:pt x="28019" y="21498"/>
                </a:cubicBezTo>
                <a:cubicBezTo>
                  <a:pt x="28019" y="21483"/>
                  <a:pt x="28004" y="21483"/>
                  <a:pt x="27989" y="21483"/>
                </a:cubicBezTo>
                <a:lnTo>
                  <a:pt x="27958" y="21483"/>
                </a:lnTo>
                <a:cubicBezTo>
                  <a:pt x="27913" y="21498"/>
                  <a:pt x="27837" y="21513"/>
                  <a:pt x="27730" y="21529"/>
                </a:cubicBezTo>
                <a:cubicBezTo>
                  <a:pt x="27639" y="21559"/>
                  <a:pt x="27562" y="21559"/>
                  <a:pt x="27471" y="21574"/>
                </a:cubicBezTo>
                <a:cubicBezTo>
                  <a:pt x="27349" y="21574"/>
                  <a:pt x="27242" y="21590"/>
                  <a:pt x="27105" y="21590"/>
                </a:cubicBezTo>
                <a:lnTo>
                  <a:pt x="26785" y="21590"/>
                </a:lnTo>
                <a:cubicBezTo>
                  <a:pt x="26587" y="21590"/>
                  <a:pt x="26389" y="21605"/>
                  <a:pt x="26176" y="21605"/>
                </a:cubicBezTo>
                <a:lnTo>
                  <a:pt x="25947" y="21605"/>
                </a:lnTo>
                <a:cubicBezTo>
                  <a:pt x="25780" y="21605"/>
                  <a:pt x="25643" y="21605"/>
                  <a:pt x="25521" y="21590"/>
                </a:cubicBezTo>
                <a:cubicBezTo>
                  <a:pt x="25429" y="21590"/>
                  <a:pt x="25323" y="21574"/>
                  <a:pt x="25216" y="21559"/>
                </a:cubicBezTo>
                <a:lnTo>
                  <a:pt x="25125" y="21529"/>
                </a:lnTo>
                <a:cubicBezTo>
                  <a:pt x="25048" y="21529"/>
                  <a:pt x="24987" y="21513"/>
                  <a:pt x="24911" y="21513"/>
                </a:cubicBezTo>
                <a:cubicBezTo>
                  <a:pt x="24835" y="21513"/>
                  <a:pt x="24789" y="21498"/>
                  <a:pt x="24698" y="21483"/>
                </a:cubicBezTo>
                <a:cubicBezTo>
                  <a:pt x="24591" y="21453"/>
                  <a:pt x="24485" y="21407"/>
                  <a:pt x="24348" y="21346"/>
                </a:cubicBezTo>
                <a:cubicBezTo>
                  <a:pt x="24302" y="21331"/>
                  <a:pt x="24256" y="21285"/>
                  <a:pt x="24195" y="21254"/>
                </a:cubicBezTo>
                <a:cubicBezTo>
                  <a:pt x="24150" y="21209"/>
                  <a:pt x="24119" y="21194"/>
                  <a:pt x="24073" y="21148"/>
                </a:cubicBezTo>
                <a:cubicBezTo>
                  <a:pt x="24012" y="21102"/>
                  <a:pt x="23982" y="21041"/>
                  <a:pt x="23921" y="20995"/>
                </a:cubicBezTo>
                <a:lnTo>
                  <a:pt x="23890" y="20950"/>
                </a:lnTo>
                <a:lnTo>
                  <a:pt x="23860" y="20919"/>
                </a:lnTo>
                <a:lnTo>
                  <a:pt x="23845" y="20904"/>
                </a:lnTo>
                <a:lnTo>
                  <a:pt x="23830" y="20889"/>
                </a:lnTo>
                <a:lnTo>
                  <a:pt x="23769" y="20828"/>
                </a:lnTo>
                <a:cubicBezTo>
                  <a:pt x="23753" y="20813"/>
                  <a:pt x="23738" y="20797"/>
                  <a:pt x="23738" y="20767"/>
                </a:cubicBezTo>
                <a:lnTo>
                  <a:pt x="23708" y="20752"/>
                </a:lnTo>
                <a:lnTo>
                  <a:pt x="23677" y="20721"/>
                </a:lnTo>
                <a:lnTo>
                  <a:pt x="23601" y="20599"/>
                </a:lnTo>
                <a:cubicBezTo>
                  <a:pt x="23555" y="20538"/>
                  <a:pt x="23525" y="20508"/>
                  <a:pt x="23479" y="20447"/>
                </a:cubicBezTo>
                <a:cubicBezTo>
                  <a:pt x="23433" y="20371"/>
                  <a:pt x="23372" y="20295"/>
                  <a:pt x="23296" y="20203"/>
                </a:cubicBezTo>
                <a:cubicBezTo>
                  <a:pt x="23251" y="20142"/>
                  <a:pt x="23205" y="20081"/>
                  <a:pt x="23159" y="20005"/>
                </a:cubicBezTo>
                <a:cubicBezTo>
                  <a:pt x="23098" y="19914"/>
                  <a:pt x="23053" y="19838"/>
                  <a:pt x="23007" y="19761"/>
                </a:cubicBezTo>
                <a:lnTo>
                  <a:pt x="22946" y="19670"/>
                </a:lnTo>
                <a:cubicBezTo>
                  <a:pt x="22915" y="19609"/>
                  <a:pt x="22900" y="19548"/>
                  <a:pt x="22854" y="19502"/>
                </a:cubicBezTo>
                <a:cubicBezTo>
                  <a:pt x="22763" y="19350"/>
                  <a:pt x="22641" y="19198"/>
                  <a:pt x="22550" y="19060"/>
                </a:cubicBezTo>
                <a:lnTo>
                  <a:pt x="22550" y="19045"/>
                </a:lnTo>
                <a:lnTo>
                  <a:pt x="22474" y="18939"/>
                </a:lnTo>
                <a:cubicBezTo>
                  <a:pt x="22458" y="18923"/>
                  <a:pt x="22458" y="18908"/>
                  <a:pt x="22443" y="18893"/>
                </a:cubicBezTo>
                <a:cubicBezTo>
                  <a:pt x="22397" y="18832"/>
                  <a:pt x="22367" y="18756"/>
                  <a:pt x="22321" y="18695"/>
                </a:cubicBezTo>
                <a:lnTo>
                  <a:pt x="22321" y="18680"/>
                </a:lnTo>
                <a:cubicBezTo>
                  <a:pt x="22291" y="18619"/>
                  <a:pt x="22260" y="18558"/>
                  <a:pt x="22245" y="18512"/>
                </a:cubicBezTo>
                <a:cubicBezTo>
                  <a:pt x="22230" y="18451"/>
                  <a:pt x="22215" y="18390"/>
                  <a:pt x="22215" y="18314"/>
                </a:cubicBezTo>
                <a:lnTo>
                  <a:pt x="22215" y="18101"/>
                </a:lnTo>
                <a:lnTo>
                  <a:pt x="22215" y="18055"/>
                </a:lnTo>
                <a:lnTo>
                  <a:pt x="22215" y="17887"/>
                </a:lnTo>
                <a:lnTo>
                  <a:pt x="22215" y="17811"/>
                </a:lnTo>
                <a:lnTo>
                  <a:pt x="22215" y="17735"/>
                </a:lnTo>
                <a:lnTo>
                  <a:pt x="22215" y="17583"/>
                </a:lnTo>
                <a:lnTo>
                  <a:pt x="22215" y="17552"/>
                </a:lnTo>
                <a:lnTo>
                  <a:pt x="22215" y="17461"/>
                </a:lnTo>
                <a:cubicBezTo>
                  <a:pt x="22215" y="17354"/>
                  <a:pt x="22230" y="17247"/>
                  <a:pt x="22230" y="17126"/>
                </a:cubicBezTo>
                <a:cubicBezTo>
                  <a:pt x="22230" y="17049"/>
                  <a:pt x="22245" y="16973"/>
                  <a:pt x="22245" y="16897"/>
                </a:cubicBezTo>
                <a:lnTo>
                  <a:pt x="22260" y="16790"/>
                </a:lnTo>
                <a:cubicBezTo>
                  <a:pt x="22291" y="16684"/>
                  <a:pt x="22291" y="16577"/>
                  <a:pt x="22291" y="16470"/>
                </a:cubicBezTo>
                <a:cubicBezTo>
                  <a:pt x="22291" y="16379"/>
                  <a:pt x="22291" y="16272"/>
                  <a:pt x="22306" y="16181"/>
                </a:cubicBezTo>
                <a:cubicBezTo>
                  <a:pt x="22306" y="16074"/>
                  <a:pt x="22306" y="15952"/>
                  <a:pt x="22321" y="15815"/>
                </a:cubicBezTo>
                <a:cubicBezTo>
                  <a:pt x="22352" y="15450"/>
                  <a:pt x="22397" y="15099"/>
                  <a:pt x="22443" y="14779"/>
                </a:cubicBezTo>
                <a:lnTo>
                  <a:pt x="22443" y="14749"/>
                </a:lnTo>
                <a:lnTo>
                  <a:pt x="22474" y="14505"/>
                </a:lnTo>
                <a:cubicBezTo>
                  <a:pt x="22504" y="14292"/>
                  <a:pt x="22534" y="14094"/>
                  <a:pt x="22550" y="13880"/>
                </a:cubicBezTo>
                <a:lnTo>
                  <a:pt x="22580" y="13774"/>
                </a:lnTo>
                <a:cubicBezTo>
                  <a:pt x="22595" y="13621"/>
                  <a:pt x="22611" y="13423"/>
                  <a:pt x="22656" y="13225"/>
                </a:cubicBezTo>
                <a:lnTo>
                  <a:pt x="22672" y="13164"/>
                </a:lnTo>
                <a:lnTo>
                  <a:pt x="22672" y="13134"/>
                </a:lnTo>
                <a:lnTo>
                  <a:pt x="22687" y="13118"/>
                </a:lnTo>
                <a:cubicBezTo>
                  <a:pt x="22702" y="13088"/>
                  <a:pt x="22702" y="13073"/>
                  <a:pt x="22733" y="13073"/>
                </a:cubicBezTo>
                <a:cubicBezTo>
                  <a:pt x="22733" y="13058"/>
                  <a:pt x="22748" y="13042"/>
                  <a:pt x="22748" y="13042"/>
                </a:cubicBezTo>
                <a:cubicBezTo>
                  <a:pt x="22763" y="13027"/>
                  <a:pt x="22763" y="12997"/>
                  <a:pt x="22763" y="12981"/>
                </a:cubicBezTo>
                <a:cubicBezTo>
                  <a:pt x="22763" y="12951"/>
                  <a:pt x="22748" y="12920"/>
                  <a:pt x="22733" y="12905"/>
                </a:cubicBezTo>
                <a:lnTo>
                  <a:pt x="22672" y="12844"/>
                </a:lnTo>
                <a:cubicBezTo>
                  <a:pt x="22656" y="12829"/>
                  <a:pt x="22611" y="12814"/>
                  <a:pt x="22580" y="12814"/>
                </a:cubicBezTo>
                <a:lnTo>
                  <a:pt x="22519" y="12814"/>
                </a:lnTo>
                <a:cubicBezTo>
                  <a:pt x="22504" y="12814"/>
                  <a:pt x="22474" y="12814"/>
                  <a:pt x="22474" y="12829"/>
                </a:cubicBezTo>
                <a:lnTo>
                  <a:pt x="22458" y="12829"/>
                </a:lnTo>
                <a:cubicBezTo>
                  <a:pt x="22443" y="12829"/>
                  <a:pt x="22443" y="12829"/>
                  <a:pt x="22428" y="12844"/>
                </a:cubicBezTo>
                <a:cubicBezTo>
                  <a:pt x="22397" y="12859"/>
                  <a:pt x="22382" y="12859"/>
                  <a:pt x="22367" y="12890"/>
                </a:cubicBezTo>
                <a:cubicBezTo>
                  <a:pt x="22275" y="12936"/>
                  <a:pt x="22169" y="12997"/>
                  <a:pt x="22077" y="13073"/>
                </a:cubicBezTo>
                <a:cubicBezTo>
                  <a:pt x="22001" y="13134"/>
                  <a:pt x="21925" y="13195"/>
                  <a:pt x="21834" y="13286"/>
                </a:cubicBezTo>
                <a:cubicBezTo>
                  <a:pt x="21757" y="13347"/>
                  <a:pt x="21681" y="13423"/>
                  <a:pt x="21605" y="13499"/>
                </a:cubicBezTo>
                <a:lnTo>
                  <a:pt x="21559" y="13530"/>
                </a:lnTo>
                <a:lnTo>
                  <a:pt x="21529" y="13576"/>
                </a:lnTo>
                <a:lnTo>
                  <a:pt x="21453" y="13652"/>
                </a:lnTo>
                <a:lnTo>
                  <a:pt x="21331" y="13743"/>
                </a:lnTo>
                <a:lnTo>
                  <a:pt x="21239" y="13819"/>
                </a:lnTo>
                <a:cubicBezTo>
                  <a:pt x="21102" y="13926"/>
                  <a:pt x="20980" y="14048"/>
                  <a:pt x="20859" y="14155"/>
                </a:cubicBezTo>
                <a:lnTo>
                  <a:pt x="20401" y="14612"/>
                </a:lnTo>
                <a:lnTo>
                  <a:pt x="20371" y="14657"/>
                </a:lnTo>
                <a:cubicBezTo>
                  <a:pt x="20371" y="14642"/>
                  <a:pt x="20341" y="14642"/>
                  <a:pt x="20310" y="14612"/>
                </a:cubicBezTo>
                <a:cubicBezTo>
                  <a:pt x="20295" y="14581"/>
                  <a:pt x="20264" y="14535"/>
                  <a:pt x="20234" y="14535"/>
                </a:cubicBezTo>
                <a:lnTo>
                  <a:pt x="20158" y="14535"/>
                </a:lnTo>
                <a:cubicBezTo>
                  <a:pt x="20142" y="14535"/>
                  <a:pt x="20112" y="14535"/>
                  <a:pt x="20112" y="14566"/>
                </a:cubicBezTo>
                <a:cubicBezTo>
                  <a:pt x="20097" y="14566"/>
                  <a:pt x="20082" y="14581"/>
                  <a:pt x="20066" y="14581"/>
                </a:cubicBezTo>
                <a:lnTo>
                  <a:pt x="20021" y="14596"/>
                </a:lnTo>
                <a:lnTo>
                  <a:pt x="19990" y="14596"/>
                </a:lnTo>
                <a:cubicBezTo>
                  <a:pt x="19929" y="14612"/>
                  <a:pt x="19883" y="14642"/>
                  <a:pt x="19853" y="14673"/>
                </a:cubicBezTo>
                <a:lnTo>
                  <a:pt x="19853" y="14688"/>
                </a:lnTo>
                <a:cubicBezTo>
                  <a:pt x="19807" y="14718"/>
                  <a:pt x="19777" y="14749"/>
                  <a:pt x="19762" y="14794"/>
                </a:cubicBezTo>
                <a:lnTo>
                  <a:pt x="19731" y="14794"/>
                </a:lnTo>
                <a:cubicBezTo>
                  <a:pt x="19701" y="14825"/>
                  <a:pt x="19640" y="14886"/>
                  <a:pt x="19609" y="14947"/>
                </a:cubicBezTo>
                <a:cubicBezTo>
                  <a:pt x="19579" y="14962"/>
                  <a:pt x="19563" y="14993"/>
                  <a:pt x="19548" y="15023"/>
                </a:cubicBezTo>
                <a:lnTo>
                  <a:pt x="19503" y="15069"/>
                </a:lnTo>
                <a:cubicBezTo>
                  <a:pt x="19304" y="15297"/>
                  <a:pt x="19122" y="15511"/>
                  <a:pt x="18969" y="15678"/>
                </a:cubicBezTo>
                <a:lnTo>
                  <a:pt x="18924" y="15754"/>
                </a:lnTo>
                <a:lnTo>
                  <a:pt x="18878" y="15815"/>
                </a:lnTo>
                <a:lnTo>
                  <a:pt x="18863" y="15830"/>
                </a:lnTo>
                <a:lnTo>
                  <a:pt x="18847" y="15861"/>
                </a:lnTo>
                <a:cubicBezTo>
                  <a:pt x="18802" y="15891"/>
                  <a:pt x="18786" y="15937"/>
                  <a:pt x="18741" y="15968"/>
                </a:cubicBezTo>
                <a:cubicBezTo>
                  <a:pt x="18665" y="16059"/>
                  <a:pt x="18588" y="16135"/>
                  <a:pt x="18512" y="16242"/>
                </a:cubicBezTo>
                <a:lnTo>
                  <a:pt x="18497" y="16272"/>
                </a:lnTo>
                <a:cubicBezTo>
                  <a:pt x="18329" y="16470"/>
                  <a:pt x="18177" y="16653"/>
                  <a:pt x="18009" y="16851"/>
                </a:cubicBezTo>
                <a:cubicBezTo>
                  <a:pt x="17967" y="16904"/>
                  <a:pt x="17925" y="16942"/>
                  <a:pt x="17883" y="16986"/>
                </a:cubicBezTo>
                <a:lnTo>
                  <a:pt x="17883" y="16986"/>
                </a:lnTo>
                <a:cubicBezTo>
                  <a:pt x="17902" y="16933"/>
                  <a:pt x="17936" y="16876"/>
                  <a:pt x="17948" y="16851"/>
                </a:cubicBezTo>
                <a:cubicBezTo>
                  <a:pt x="17979" y="16745"/>
                  <a:pt x="18025" y="16638"/>
                  <a:pt x="18055" y="16516"/>
                </a:cubicBezTo>
                <a:cubicBezTo>
                  <a:pt x="18086" y="16440"/>
                  <a:pt x="18101" y="16394"/>
                  <a:pt x="18116" y="16318"/>
                </a:cubicBezTo>
                <a:lnTo>
                  <a:pt x="18131" y="16272"/>
                </a:lnTo>
                <a:lnTo>
                  <a:pt x="18162" y="16181"/>
                </a:lnTo>
                <a:cubicBezTo>
                  <a:pt x="18207" y="15952"/>
                  <a:pt x="18268" y="15739"/>
                  <a:pt x="18329" y="15511"/>
                </a:cubicBezTo>
                <a:cubicBezTo>
                  <a:pt x="18345" y="15419"/>
                  <a:pt x="18390" y="15328"/>
                  <a:pt x="18406" y="15221"/>
                </a:cubicBezTo>
                <a:lnTo>
                  <a:pt x="18406" y="15206"/>
                </a:lnTo>
                <a:cubicBezTo>
                  <a:pt x="18406" y="15191"/>
                  <a:pt x="18421" y="15175"/>
                  <a:pt x="18421" y="15145"/>
                </a:cubicBezTo>
                <a:lnTo>
                  <a:pt x="18421" y="15130"/>
                </a:lnTo>
                <a:lnTo>
                  <a:pt x="18436" y="15069"/>
                </a:lnTo>
                <a:lnTo>
                  <a:pt x="18436" y="15038"/>
                </a:lnTo>
                <a:lnTo>
                  <a:pt x="18466" y="14977"/>
                </a:lnTo>
                <a:lnTo>
                  <a:pt x="18482" y="14916"/>
                </a:lnTo>
                <a:lnTo>
                  <a:pt x="18497" y="14871"/>
                </a:lnTo>
                <a:cubicBezTo>
                  <a:pt x="18543" y="14749"/>
                  <a:pt x="18558" y="14657"/>
                  <a:pt x="18573" y="14566"/>
                </a:cubicBezTo>
                <a:cubicBezTo>
                  <a:pt x="18588" y="14505"/>
                  <a:pt x="18588" y="14429"/>
                  <a:pt x="18619" y="14368"/>
                </a:cubicBezTo>
                <a:lnTo>
                  <a:pt x="18634" y="14307"/>
                </a:lnTo>
                <a:cubicBezTo>
                  <a:pt x="18649" y="14185"/>
                  <a:pt x="18695" y="14063"/>
                  <a:pt x="18726" y="13956"/>
                </a:cubicBezTo>
                <a:cubicBezTo>
                  <a:pt x="18817" y="13530"/>
                  <a:pt x="18954" y="13118"/>
                  <a:pt x="19076" y="12753"/>
                </a:cubicBezTo>
                <a:lnTo>
                  <a:pt x="19091" y="12661"/>
                </a:lnTo>
                <a:lnTo>
                  <a:pt x="19152" y="12448"/>
                </a:lnTo>
                <a:lnTo>
                  <a:pt x="19152" y="12433"/>
                </a:lnTo>
                <a:lnTo>
                  <a:pt x="19152" y="12402"/>
                </a:lnTo>
                <a:cubicBezTo>
                  <a:pt x="19244" y="12098"/>
                  <a:pt x="19335" y="11762"/>
                  <a:pt x="19426" y="11412"/>
                </a:cubicBezTo>
                <a:cubicBezTo>
                  <a:pt x="19487" y="11214"/>
                  <a:pt x="19548" y="10985"/>
                  <a:pt x="19579" y="10772"/>
                </a:cubicBezTo>
                <a:cubicBezTo>
                  <a:pt x="19609" y="10711"/>
                  <a:pt x="19609" y="10650"/>
                  <a:pt x="19624" y="10620"/>
                </a:cubicBezTo>
                <a:lnTo>
                  <a:pt x="19624" y="10605"/>
                </a:lnTo>
                <a:cubicBezTo>
                  <a:pt x="19624" y="10559"/>
                  <a:pt x="19640" y="10528"/>
                  <a:pt x="19640" y="10483"/>
                </a:cubicBezTo>
                <a:cubicBezTo>
                  <a:pt x="19655" y="10483"/>
                  <a:pt x="19655" y="10467"/>
                  <a:pt x="19685" y="10452"/>
                </a:cubicBezTo>
                <a:cubicBezTo>
                  <a:pt x="19701" y="10422"/>
                  <a:pt x="19716" y="10422"/>
                  <a:pt x="19731" y="10422"/>
                </a:cubicBezTo>
                <a:lnTo>
                  <a:pt x="19807" y="10422"/>
                </a:lnTo>
                <a:cubicBezTo>
                  <a:pt x="19853" y="10422"/>
                  <a:pt x="19883" y="10452"/>
                  <a:pt x="19944" y="10483"/>
                </a:cubicBezTo>
                <a:cubicBezTo>
                  <a:pt x="19990" y="10498"/>
                  <a:pt x="20036" y="10528"/>
                  <a:pt x="20082" y="10559"/>
                </a:cubicBezTo>
                <a:lnTo>
                  <a:pt x="20142" y="10605"/>
                </a:lnTo>
                <a:lnTo>
                  <a:pt x="20158" y="10605"/>
                </a:lnTo>
                <a:cubicBezTo>
                  <a:pt x="20188" y="10635"/>
                  <a:pt x="20234" y="10650"/>
                  <a:pt x="20264" y="10696"/>
                </a:cubicBezTo>
                <a:lnTo>
                  <a:pt x="20295" y="10711"/>
                </a:lnTo>
                <a:cubicBezTo>
                  <a:pt x="20325" y="10726"/>
                  <a:pt x="20341" y="10772"/>
                  <a:pt x="20386" y="10787"/>
                </a:cubicBezTo>
                <a:cubicBezTo>
                  <a:pt x="20417" y="10803"/>
                  <a:pt x="20478" y="10833"/>
                  <a:pt x="20523" y="10848"/>
                </a:cubicBezTo>
                <a:cubicBezTo>
                  <a:pt x="20539" y="10848"/>
                  <a:pt x="20554" y="10864"/>
                  <a:pt x="20569" y="10864"/>
                </a:cubicBezTo>
                <a:lnTo>
                  <a:pt x="20630" y="10864"/>
                </a:lnTo>
                <a:cubicBezTo>
                  <a:pt x="20645" y="10864"/>
                  <a:pt x="20645" y="10864"/>
                  <a:pt x="20676" y="10848"/>
                </a:cubicBezTo>
                <a:cubicBezTo>
                  <a:pt x="20706" y="10833"/>
                  <a:pt x="20721" y="10803"/>
                  <a:pt x="20752" y="10787"/>
                </a:cubicBezTo>
                <a:cubicBezTo>
                  <a:pt x="20752" y="10772"/>
                  <a:pt x="20767" y="10772"/>
                  <a:pt x="20767" y="10757"/>
                </a:cubicBezTo>
                <a:cubicBezTo>
                  <a:pt x="20782" y="10726"/>
                  <a:pt x="20798" y="10711"/>
                  <a:pt x="20798" y="10681"/>
                </a:cubicBezTo>
                <a:cubicBezTo>
                  <a:pt x="20828" y="10635"/>
                  <a:pt x="20843" y="10574"/>
                  <a:pt x="20859" y="10544"/>
                </a:cubicBezTo>
                <a:cubicBezTo>
                  <a:pt x="20874" y="10483"/>
                  <a:pt x="20904" y="10452"/>
                  <a:pt x="20919" y="10391"/>
                </a:cubicBezTo>
                <a:cubicBezTo>
                  <a:pt x="20950" y="10300"/>
                  <a:pt x="20996" y="10178"/>
                  <a:pt x="21011" y="10087"/>
                </a:cubicBezTo>
                <a:cubicBezTo>
                  <a:pt x="21072" y="9934"/>
                  <a:pt x="21133" y="9767"/>
                  <a:pt x="21178" y="9614"/>
                </a:cubicBezTo>
                <a:lnTo>
                  <a:pt x="21209" y="9538"/>
                </a:lnTo>
                <a:lnTo>
                  <a:pt x="21239" y="9431"/>
                </a:lnTo>
                <a:lnTo>
                  <a:pt x="21331" y="9157"/>
                </a:lnTo>
                <a:lnTo>
                  <a:pt x="21377" y="9051"/>
                </a:lnTo>
                <a:cubicBezTo>
                  <a:pt x="21392" y="8974"/>
                  <a:pt x="21438" y="8929"/>
                  <a:pt x="21453" y="8852"/>
                </a:cubicBezTo>
                <a:lnTo>
                  <a:pt x="21468" y="8791"/>
                </a:lnTo>
                <a:cubicBezTo>
                  <a:pt x="21544" y="8578"/>
                  <a:pt x="21620" y="8350"/>
                  <a:pt x="21697" y="8136"/>
                </a:cubicBezTo>
                <a:lnTo>
                  <a:pt x="21864" y="7634"/>
                </a:lnTo>
                <a:lnTo>
                  <a:pt x="21910" y="7512"/>
                </a:lnTo>
                <a:cubicBezTo>
                  <a:pt x="21925" y="7436"/>
                  <a:pt x="21971" y="7359"/>
                  <a:pt x="21986" y="7298"/>
                </a:cubicBezTo>
                <a:lnTo>
                  <a:pt x="22016" y="7207"/>
                </a:lnTo>
                <a:lnTo>
                  <a:pt x="22047" y="7176"/>
                </a:lnTo>
                <a:lnTo>
                  <a:pt x="22062" y="7131"/>
                </a:lnTo>
                <a:lnTo>
                  <a:pt x="22062" y="7116"/>
                </a:lnTo>
                <a:lnTo>
                  <a:pt x="22062" y="7100"/>
                </a:lnTo>
                <a:lnTo>
                  <a:pt x="22093" y="7024"/>
                </a:lnTo>
                <a:lnTo>
                  <a:pt x="22123" y="6948"/>
                </a:lnTo>
                <a:lnTo>
                  <a:pt x="22154" y="6826"/>
                </a:lnTo>
                <a:lnTo>
                  <a:pt x="22199" y="6719"/>
                </a:lnTo>
                <a:cubicBezTo>
                  <a:pt x="22215" y="6689"/>
                  <a:pt x="22215" y="6658"/>
                  <a:pt x="22230" y="6643"/>
                </a:cubicBezTo>
                <a:lnTo>
                  <a:pt x="22291" y="6521"/>
                </a:lnTo>
                <a:lnTo>
                  <a:pt x="22321" y="6445"/>
                </a:lnTo>
                <a:cubicBezTo>
                  <a:pt x="22352" y="6415"/>
                  <a:pt x="22367" y="6354"/>
                  <a:pt x="22382" y="6308"/>
                </a:cubicBezTo>
                <a:cubicBezTo>
                  <a:pt x="22397" y="6232"/>
                  <a:pt x="22443" y="6186"/>
                  <a:pt x="22458" y="6110"/>
                </a:cubicBezTo>
                <a:lnTo>
                  <a:pt x="22504" y="6003"/>
                </a:lnTo>
                <a:cubicBezTo>
                  <a:pt x="22534" y="5912"/>
                  <a:pt x="22580" y="5820"/>
                  <a:pt x="22626" y="5699"/>
                </a:cubicBezTo>
                <a:cubicBezTo>
                  <a:pt x="22809" y="5272"/>
                  <a:pt x="22992" y="4845"/>
                  <a:pt x="23159" y="4404"/>
                </a:cubicBezTo>
                <a:lnTo>
                  <a:pt x="23190" y="4327"/>
                </a:lnTo>
                <a:lnTo>
                  <a:pt x="23235" y="4175"/>
                </a:lnTo>
                <a:lnTo>
                  <a:pt x="23235" y="4145"/>
                </a:lnTo>
                <a:cubicBezTo>
                  <a:pt x="23235" y="4129"/>
                  <a:pt x="23220" y="4129"/>
                  <a:pt x="23205" y="4129"/>
                </a:cubicBezTo>
                <a:lnTo>
                  <a:pt x="23159" y="4129"/>
                </a:lnTo>
                <a:cubicBezTo>
                  <a:pt x="23144" y="4129"/>
                  <a:pt x="23144" y="4145"/>
                  <a:pt x="23144" y="4145"/>
                </a:cubicBezTo>
                <a:lnTo>
                  <a:pt x="23129" y="4175"/>
                </a:lnTo>
                <a:lnTo>
                  <a:pt x="22595" y="5455"/>
                </a:lnTo>
                <a:cubicBezTo>
                  <a:pt x="22519" y="5668"/>
                  <a:pt x="22428" y="5851"/>
                  <a:pt x="22321" y="6064"/>
                </a:cubicBezTo>
                <a:lnTo>
                  <a:pt x="22291" y="6140"/>
                </a:lnTo>
                <a:cubicBezTo>
                  <a:pt x="22275" y="6201"/>
                  <a:pt x="22245" y="6262"/>
                  <a:pt x="22215" y="6308"/>
                </a:cubicBezTo>
                <a:lnTo>
                  <a:pt x="22154" y="6445"/>
                </a:lnTo>
                <a:lnTo>
                  <a:pt x="22123" y="6552"/>
                </a:lnTo>
                <a:lnTo>
                  <a:pt x="22093" y="6567"/>
                </a:lnTo>
                <a:cubicBezTo>
                  <a:pt x="22077" y="6582"/>
                  <a:pt x="22077" y="6598"/>
                  <a:pt x="22077" y="6643"/>
                </a:cubicBezTo>
                <a:lnTo>
                  <a:pt x="22016" y="6780"/>
                </a:lnTo>
                <a:lnTo>
                  <a:pt x="21925" y="7009"/>
                </a:lnTo>
                <a:cubicBezTo>
                  <a:pt x="21925" y="7024"/>
                  <a:pt x="21910" y="7039"/>
                  <a:pt x="21910" y="7055"/>
                </a:cubicBezTo>
                <a:lnTo>
                  <a:pt x="21910" y="7070"/>
                </a:lnTo>
                <a:lnTo>
                  <a:pt x="21834" y="7283"/>
                </a:lnTo>
                <a:cubicBezTo>
                  <a:pt x="21773" y="7420"/>
                  <a:pt x="21742" y="7557"/>
                  <a:pt x="21697" y="7679"/>
                </a:cubicBezTo>
                <a:lnTo>
                  <a:pt x="21620" y="7893"/>
                </a:lnTo>
                <a:cubicBezTo>
                  <a:pt x="21544" y="8091"/>
                  <a:pt x="21483" y="8289"/>
                  <a:pt x="21407" y="8487"/>
                </a:cubicBezTo>
                <a:lnTo>
                  <a:pt x="21178" y="9111"/>
                </a:lnTo>
                <a:lnTo>
                  <a:pt x="21072" y="9401"/>
                </a:lnTo>
                <a:lnTo>
                  <a:pt x="21072" y="9416"/>
                </a:lnTo>
                <a:cubicBezTo>
                  <a:pt x="20980" y="9706"/>
                  <a:pt x="20843" y="10041"/>
                  <a:pt x="20752" y="10376"/>
                </a:cubicBezTo>
                <a:cubicBezTo>
                  <a:pt x="20721" y="10452"/>
                  <a:pt x="20706" y="10498"/>
                  <a:pt x="20676" y="10544"/>
                </a:cubicBezTo>
                <a:lnTo>
                  <a:pt x="20645" y="10574"/>
                </a:lnTo>
                <a:lnTo>
                  <a:pt x="20645" y="10605"/>
                </a:lnTo>
                <a:cubicBezTo>
                  <a:pt x="20630" y="10620"/>
                  <a:pt x="20630" y="10635"/>
                  <a:pt x="20615" y="10650"/>
                </a:cubicBezTo>
                <a:lnTo>
                  <a:pt x="20600" y="10681"/>
                </a:lnTo>
                <a:cubicBezTo>
                  <a:pt x="20600" y="10681"/>
                  <a:pt x="20569" y="10681"/>
                  <a:pt x="20569" y="10696"/>
                </a:cubicBezTo>
                <a:lnTo>
                  <a:pt x="20523" y="10696"/>
                </a:lnTo>
                <a:cubicBezTo>
                  <a:pt x="20493" y="10696"/>
                  <a:pt x="20478" y="10696"/>
                  <a:pt x="20462" y="10681"/>
                </a:cubicBezTo>
                <a:lnTo>
                  <a:pt x="20447" y="10681"/>
                </a:lnTo>
                <a:lnTo>
                  <a:pt x="20417" y="10650"/>
                </a:lnTo>
                <a:cubicBezTo>
                  <a:pt x="20447" y="10650"/>
                  <a:pt x="20447" y="10635"/>
                  <a:pt x="20447" y="10635"/>
                </a:cubicBezTo>
                <a:cubicBezTo>
                  <a:pt x="20447" y="10620"/>
                  <a:pt x="20447" y="10605"/>
                  <a:pt x="20417" y="10605"/>
                </a:cubicBezTo>
                <a:cubicBezTo>
                  <a:pt x="20401" y="10574"/>
                  <a:pt x="20386" y="10574"/>
                  <a:pt x="20386" y="10559"/>
                </a:cubicBezTo>
                <a:lnTo>
                  <a:pt x="20325" y="10559"/>
                </a:lnTo>
                <a:cubicBezTo>
                  <a:pt x="20310" y="10559"/>
                  <a:pt x="20310" y="10544"/>
                  <a:pt x="20295" y="10544"/>
                </a:cubicBezTo>
                <a:cubicBezTo>
                  <a:pt x="20249" y="10528"/>
                  <a:pt x="20219" y="10483"/>
                  <a:pt x="20173" y="10467"/>
                </a:cubicBezTo>
                <a:lnTo>
                  <a:pt x="19944" y="10300"/>
                </a:lnTo>
                <a:cubicBezTo>
                  <a:pt x="19914" y="10269"/>
                  <a:pt x="19853" y="10239"/>
                  <a:pt x="19807" y="10224"/>
                </a:cubicBezTo>
                <a:cubicBezTo>
                  <a:pt x="19792" y="10224"/>
                  <a:pt x="19762" y="10193"/>
                  <a:pt x="19731" y="10193"/>
                </a:cubicBezTo>
                <a:lnTo>
                  <a:pt x="19640" y="10193"/>
                </a:lnTo>
                <a:cubicBezTo>
                  <a:pt x="19624" y="10193"/>
                  <a:pt x="19579" y="10178"/>
                  <a:pt x="19563" y="10178"/>
                </a:cubicBezTo>
                <a:lnTo>
                  <a:pt x="19503" y="10178"/>
                </a:lnTo>
                <a:cubicBezTo>
                  <a:pt x="19487" y="10163"/>
                  <a:pt x="19457" y="10163"/>
                  <a:pt x="19426" y="10147"/>
                </a:cubicBezTo>
                <a:lnTo>
                  <a:pt x="19381" y="10147"/>
                </a:lnTo>
                <a:cubicBezTo>
                  <a:pt x="19563" y="9614"/>
                  <a:pt x="19762" y="9096"/>
                  <a:pt x="19960" y="8563"/>
                </a:cubicBezTo>
                <a:cubicBezTo>
                  <a:pt x="20173" y="8014"/>
                  <a:pt x="20386" y="7436"/>
                  <a:pt x="20600" y="6887"/>
                </a:cubicBezTo>
                <a:cubicBezTo>
                  <a:pt x="20600" y="6872"/>
                  <a:pt x="20615" y="6841"/>
                  <a:pt x="20615" y="6826"/>
                </a:cubicBezTo>
                <a:cubicBezTo>
                  <a:pt x="20721" y="6582"/>
                  <a:pt x="20843" y="6339"/>
                  <a:pt x="20935" y="6080"/>
                </a:cubicBezTo>
                <a:cubicBezTo>
                  <a:pt x="21072" y="5805"/>
                  <a:pt x="21178" y="5516"/>
                  <a:pt x="21316" y="5211"/>
                </a:cubicBezTo>
                <a:lnTo>
                  <a:pt x="21666" y="4358"/>
                </a:lnTo>
                <a:cubicBezTo>
                  <a:pt x="21681" y="4282"/>
                  <a:pt x="21712" y="4205"/>
                  <a:pt x="21742" y="4129"/>
                </a:cubicBezTo>
                <a:cubicBezTo>
                  <a:pt x="21788" y="3992"/>
                  <a:pt x="21849" y="3855"/>
                  <a:pt x="21895" y="3718"/>
                </a:cubicBezTo>
                <a:cubicBezTo>
                  <a:pt x="22001" y="3444"/>
                  <a:pt x="22093" y="3139"/>
                  <a:pt x="22199" y="2849"/>
                </a:cubicBezTo>
                <a:cubicBezTo>
                  <a:pt x="22230" y="2712"/>
                  <a:pt x="22275" y="2560"/>
                  <a:pt x="22306" y="2423"/>
                </a:cubicBezTo>
                <a:cubicBezTo>
                  <a:pt x="22321" y="2331"/>
                  <a:pt x="22352" y="2240"/>
                  <a:pt x="22352" y="2118"/>
                </a:cubicBezTo>
                <a:cubicBezTo>
                  <a:pt x="22352" y="2027"/>
                  <a:pt x="22352" y="1920"/>
                  <a:pt x="22306" y="1829"/>
                </a:cubicBezTo>
                <a:cubicBezTo>
                  <a:pt x="22291" y="1768"/>
                  <a:pt x="22275" y="1722"/>
                  <a:pt x="22230" y="1692"/>
                </a:cubicBezTo>
                <a:cubicBezTo>
                  <a:pt x="22215" y="1676"/>
                  <a:pt x="22169" y="1646"/>
                  <a:pt x="22138" y="1646"/>
                </a:cubicBezTo>
                <a:lnTo>
                  <a:pt x="22093" y="1646"/>
                </a:lnTo>
                <a:cubicBezTo>
                  <a:pt x="22062" y="1646"/>
                  <a:pt x="22016" y="1661"/>
                  <a:pt x="22001" y="1661"/>
                </a:cubicBezTo>
                <a:cubicBezTo>
                  <a:pt x="21940" y="1707"/>
                  <a:pt x="21895" y="1768"/>
                  <a:pt x="21849" y="1813"/>
                </a:cubicBezTo>
                <a:cubicBezTo>
                  <a:pt x="21834" y="1859"/>
                  <a:pt x="21818" y="1874"/>
                  <a:pt x="21788" y="1920"/>
                </a:cubicBezTo>
                <a:lnTo>
                  <a:pt x="21681" y="2088"/>
                </a:lnTo>
                <a:cubicBezTo>
                  <a:pt x="21605" y="2225"/>
                  <a:pt x="21529" y="2331"/>
                  <a:pt x="21468" y="2469"/>
                </a:cubicBezTo>
                <a:cubicBezTo>
                  <a:pt x="21331" y="2712"/>
                  <a:pt x="21209" y="2987"/>
                  <a:pt x="21087" y="3246"/>
                </a:cubicBezTo>
                <a:cubicBezTo>
                  <a:pt x="20980" y="3535"/>
                  <a:pt x="20843" y="3825"/>
                  <a:pt x="20721" y="4099"/>
                </a:cubicBezTo>
                <a:cubicBezTo>
                  <a:pt x="20721" y="4129"/>
                  <a:pt x="20706" y="4145"/>
                  <a:pt x="20706" y="4160"/>
                </a:cubicBezTo>
                <a:lnTo>
                  <a:pt x="20371" y="4967"/>
                </a:lnTo>
                <a:cubicBezTo>
                  <a:pt x="20234" y="5242"/>
                  <a:pt x="20112" y="5531"/>
                  <a:pt x="20005" y="5805"/>
                </a:cubicBezTo>
                <a:cubicBezTo>
                  <a:pt x="19883" y="6080"/>
                  <a:pt x="19762" y="6354"/>
                  <a:pt x="19640" y="6643"/>
                </a:cubicBezTo>
                <a:cubicBezTo>
                  <a:pt x="19533" y="6933"/>
                  <a:pt x="19426" y="7192"/>
                  <a:pt x="19320" y="7481"/>
                </a:cubicBezTo>
                <a:cubicBezTo>
                  <a:pt x="19274" y="7588"/>
                  <a:pt x="19244" y="7695"/>
                  <a:pt x="19198" y="7801"/>
                </a:cubicBezTo>
                <a:cubicBezTo>
                  <a:pt x="19183" y="7816"/>
                  <a:pt x="19183" y="7862"/>
                  <a:pt x="19183" y="7877"/>
                </a:cubicBezTo>
                <a:cubicBezTo>
                  <a:pt x="19122" y="8030"/>
                  <a:pt x="19091" y="8167"/>
                  <a:pt x="19030" y="8319"/>
                </a:cubicBezTo>
                <a:cubicBezTo>
                  <a:pt x="19000" y="8472"/>
                  <a:pt x="18939" y="8609"/>
                  <a:pt x="18893" y="8761"/>
                </a:cubicBezTo>
                <a:cubicBezTo>
                  <a:pt x="18863" y="8913"/>
                  <a:pt x="18802" y="9081"/>
                  <a:pt x="18771" y="9233"/>
                </a:cubicBezTo>
                <a:lnTo>
                  <a:pt x="18543" y="10087"/>
                </a:lnTo>
                <a:cubicBezTo>
                  <a:pt x="18466" y="10376"/>
                  <a:pt x="18360" y="10666"/>
                  <a:pt x="18284" y="10940"/>
                </a:cubicBezTo>
                <a:cubicBezTo>
                  <a:pt x="18268" y="11046"/>
                  <a:pt x="18238" y="11123"/>
                  <a:pt x="18207" y="11214"/>
                </a:cubicBezTo>
                <a:cubicBezTo>
                  <a:pt x="18192" y="11123"/>
                  <a:pt x="18162" y="11016"/>
                  <a:pt x="18131" y="10925"/>
                </a:cubicBezTo>
                <a:cubicBezTo>
                  <a:pt x="18086" y="10787"/>
                  <a:pt x="18025" y="10681"/>
                  <a:pt x="17964" y="10589"/>
                </a:cubicBezTo>
                <a:cubicBezTo>
                  <a:pt x="17933" y="10528"/>
                  <a:pt x="17888" y="10467"/>
                  <a:pt x="17857" y="10437"/>
                </a:cubicBezTo>
                <a:lnTo>
                  <a:pt x="17827" y="10407"/>
                </a:lnTo>
                <a:cubicBezTo>
                  <a:pt x="17796" y="10330"/>
                  <a:pt x="17781" y="10285"/>
                  <a:pt x="17735" y="10208"/>
                </a:cubicBezTo>
                <a:cubicBezTo>
                  <a:pt x="17644" y="10010"/>
                  <a:pt x="17522" y="9797"/>
                  <a:pt x="17370" y="9569"/>
                </a:cubicBezTo>
                <a:cubicBezTo>
                  <a:pt x="17339" y="9523"/>
                  <a:pt x="17278" y="9447"/>
                  <a:pt x="17248" y="9386"/>
                </a:cubicBezTo>
                <a:lnTo>
                  <a:pt x="17217" y="9370"/>
                </a:lnTo>
                <a:lnTo>
                  <a:pt x="17202" y="9340"/>
                </a:lnTo>
                <a:lnTo>
                  <a:pt x="17171" y="9264"/>
                </a:lnTo>
                <a:lnTo>
                  <a:pt x="17126" y="9218"/>
                </a:lnTo>
                <a:lnTo>
                  <a:pt x="17111" y="9188"/>
                </a:lnTo>
                <a:lnTo>
                  <a:pt x="17095" y="9172"/>
                </a:lnTo>
                <a:lnTo>
                  <a:pt x="17065" y="9157"/>
                </a:lnTo>
                <a:lnTo>
                  <a:pt x="16958" y="8990"/>
                </a:lnTo>
                <a:lnTo>
                  <a:pt x="16943" y="8959"/>
                </a:lnTo>
                <a:cubicBezTo>
                  <a:pt x="16897" y="8913"/>
                  <a:pt x="16836" y="8837"/>
                  <a:pt x="16791" y="8791"/>
                </a:cubicBezTo>
                <a:cubicBezTo>
                  <a:pt x="16745" y="8761"/>
                  <a:pt x="16714" y="8731"/>
                  <a:pt x="16669" y="8715"/>
                </a:cubicBezTo>
                <a:lnTo>
                  <a:pt x="16608" y="8715"/>
                </a:lnTo>
                <a:cubicBezTo>
                  <a:pt x="16577" y="8715"/>
                  <a:pt x="16532" y="8715"/>
                  <a:pt x="16516" y="8731"/>
                </a:cubicBezTo>
                <a:cubicBezTo>
                  <a:pt x="16455" y="8776"/>
                  <a:pt x="16425" y="8807"/>
                  <a:pt x="16379" y="8868"/>
                </a:cubicBezTo>
                <a:cubicBezTo>
                  <a:pt x="16333" y="8959"/>
                  <a:pt x="16288" y="9096"/>
                  <a:pt x="16257" y="9218"/>
                </a:cubicBezTo>
                <a:cubicBezTo>
                  <a:pt x="16212" y="9447"/>
                  <a:pt x="16196" y="9675"/>
                  <a:pt x="16196" y="9934"/>
                </a:cubicBezTo>
                <a:lnTo>
                  <a:pt x="16196" y="9980"/>
                </a:lnTo>
                <a:cubicBezTo>
                  <a:pt x="16181" y="9980"/>
                  <a:pt x="16135" y="9980"/>
                  <a:pt x="16105" y="9995"/>
                </a:cubicBezTo>
                <a:lnTo>
                  <a:pt x="16105" y="9980"/>
                </a:lnTo>
                <a:lnTo>
                  <a:pt x="16105" y="9949"/>
                </a:lnTo>
                <a:cubicBezTo>
                  <a:pt x="16074" y="9858"/>
                  <a:pt x="16059" y="9767"/>
                  <a:pt x="16059" y="9675"/>
                </a:cubicBezTo>
                <a:cubicBezTo>
                  <a:pt x="16029" y="9462"/>
                  <a:pt x="15983" y="9249"/>
                  <a:pt x="15922" y="8959"/>
                </a:cubicBezTo>
                <a:lnTo>
                  <a:pt x="15922" y="8929"/>
                </a:lnTo>
                <a:lnTo>
                  <a:pt x="15922" y="8913"/>
                </a:lnTo>
                <a:lnTo>
                  <a:pt x="15922" y="8883"/>
                </a:lnTo>
                <a:lnTo>
                  <a:pt x="15922" y="8868"/>
                </a:lnTo>
                <a:cubicBezTo>
                  <a:pt x="15907" y="8776"/>
                  <a:pt x="15892" y="8700"/>
                  <a:pt x="15876" y="8609"/>
                </a:cubicBezTo>
                <a:cubicBezTo>
                  <a:pt x="15846" y="8548"/>
                  <a:pt x="15846" y="8487"/>
                  <a:pt x="15831" y="8456"/>
                </a:cubicBezTo>
                <a:cubicBezTo>
                  <a:pt x="15815" y="8411"/>
                  <a:pt x="15800" y="8380"/>
                  <a:pt x="15800" y="8334"/>
                </a:cubicBezTo>
                <a:cubicBezTo>
                  <a:pt x="15770" y="8304"/>
                  <a:pt x="15739" y="8258"/>
                  <a:pt x="15694" y="8243"/>
                </a:cubicBezTo>
                <a:cubicBezTo>
                  <a:pt x="15678" y="8228"/>
                  <a:pt x="15648" y="8228"/>
                  <a:pt x="15602" y="8228"/>
                </a:cubicBezTo>
                <a:cubicBezTo>
                  <a:pt x="15572" y="8228"/>
                  <a:pt x="15526" y="8228"/>
                  <a:pt x="15511" y="8243"/>
                </a:cubicBezTo>
                <a:cubicBezTo>
                  <a:pt x="15419" y="8304"/>
                  <a:pt x="15358" y="8380"/>
                  <a:pt x="15297" y="8456"/>
                </a:cubicBezTo>
                <a:cubicBezTo>
                  <a:pt x="15267" y="8487"/>
                  <a:pt x="15236" y="8548"/>
                  <a:pt x="15206" y="8578"/>
                </a:cubicBezTo>
                <a:cubicBezTo>
                  <a:pt x="15145" y="8700"/>
                  <a:pt x="15084" y="8791"/>
                  <a:pt x="15038" y="8913"/>
                </a:cubicBezTo>
                <a:cubicBezTo>
                  <a:pt x="14977" y="9035"/>
                  <a:pt x="14917" y="9111"/>
                  <a:pt x="14886" y="9218"/>
                </a:cubicBezTo>
                <a:cubicBezTo>
                  <a:pt x="14825" y="9340"/>
                  <a:pt x="14779" y="9462"/>
                  <a:pt x="14749" y="9553"/>
                </a:cubicBezTo>
                <a:cubicBezTo>
                  <a:pt x="14703" y="9690"/>
                  <a:pt x="14673" y="9828"/>
                  <a:pt x="14627" y="9919"/>
                </a:cubicBezTo>
                <a:cubicBezTo>
                  <a:pt x="14612" y="10010"/>
                  <a:pt x="14581" y="10132"/>
                  <a:pt x="14551" y="10239"/>
                </a:cubicBezTo>
                <a:lnTo>
                  <a:pt x="14551" y="10254"/>
                </a:lnTo>
                <a:lnTo>
                  <a:pt x="14551" y="10285"/>
                </a:lnTo>
                <a:cubicBezTo>
                  <a:pt x="14520" y="10483"/>
                  <a:pt x="14475" y="10711"/>
                  <a:pt x="14459" y="11016"/>
                </a:cubicBezTo>
                <a:lnTo>
                  <a:pt x="14459" y="11062"/>
                </a:lnTo>
                <a:lnTo>
                  <a:pt x="14399" y="11123"/>
                </a:lnTo>
                <a:cubicBezTo>
                  <a:pt x="14399" y="11123"/>
                  <a:pt x="14399" y="11138"/>
                  <a:pt x="14383" y="11138"/>
                </a:cubicBezTo>
                <a:cubicBezTo>
                  <a:pt x="14368" y="11077"/>
                  <a:pt x="14353" y="11016"/>
                  <a:pt x="14307" y="10940"/>
                </a:cubicBezTo>
                <a:cubicBezTo>
                  <a:pt x="14292" y="10894"/>
                  <a:pt x="14277" y="10818"/>
                  <a:pt x="14231" y="10757"/>
                </a:cubicBezTo>
                <a:cubicBezTo>
                  <a:pt x="14216" y="10742"/>
                  <a:pt x="14216" y="10711"/>
                  <a:pt x="14200" y="10681"/>
                </a:cubicBezTo>
                <a:cubicBezTo>
                  <a:pt x="14170" y="10605"/>
                  <a:pt x="14139" y="10528"/>
                  <a:pt x="14124" y="10452"/>
                </a:cubicBezTo>
                <a:cubicBezTo>
                  <a:pt x="14085" y="10335"/>
                  <a:pt x="14035" y="10207"/>
                  <a:pt x="13993" y="10086"/>
                </a:cubicBezTo>
                <a:lnTo>
                  <a:pt x="13993" y="10086"/>
                </a:lnTo>
                <a:cubicBezTo>
                  <a:pt x="13995" y="10092"/>
                  <a:pt x="13998" y="10098"/>
                  <a:pt x="14002" y="10102"/>
                </a:cubicBezTo>
                <a:cubicBezTo>
                  <a:pt x="14063" y="10224"/>
                  <a:pt x="14124" y="10361"/>
                  <a:pt x="14155" y="10467"/>
                </a:cubicBezTo>
                <a:cubicBezTo>
                  <a:pt x="14155" y="10475"/>
                  <a:pt x="14159" y="10479"/>
                  <a:pt x="14166" y="10479"/>
                </a:cubicBezTo>
                <a:cubicBezTo>
                  <a:pt x="14174" y="10479"/>
                  <a:pt x="14185" y="10475"/>
                  <a:pt x="14200" y="10467"/>
                </a:cubicBezTo>
                <a:cubicBezTo>
                  <a:pt x="14216" y="10467"/>
                  <a:pt x="14216" y="10452"/>
                  <a:pt x="14200" y="10437"/>
                </a:cubicBezTo>
                <a:cubicBezTo>
                  <a:pt x="14094" y="10208"/>
                  <a:pt x="14002" y="9995"/>
                  <a:pt x="13911" y="9767"/>
                </a:cubicBezTo>
                <a:cubicBezTo>
                  <a:pt x="13896" y="9721"/>
                  <a:pt x="13865" y="9675"/>
                  <a:pt x="13835" y="9629"/>
                </a:cubicBezTo>
                <a:cubicBezTo>
                  <a:pt x="13820" y="9569"/>
                  <a:pt x="13789" y="9523"/>
                  <a:pt x="13774" y="9447"/>
                </a:cubicBezTo>
                <a:cubicBezTo>
                  <a:pt x="13698" y="9218"/>
                  <a:pt x="13621" y="8990"/>
                  <a:pt x="13545" y="8776"/>
                </a:cubicBezTo>
                <a:lnTo>
                  <a:pt x="13454" y="8487"/>
                </a:lnTo>
                <a:cubicBezTo>
                  <a:pt x="13332" y="8167"/>
                  <a:pt x="13241" y="7816"/>
                  <a:pt x="13134" y="7496"/>
                </a:cubicBezTo>
                <a:cubicBezTo>
                  <a:pt x="13012" y="7161"/>
                  <a:pt x="12921" y="6826"/>
                  <a:pt x="12799" y="6491"/>
                </a:cubicBezTo>
                <a:lnTo>
                  <a:pt x="12783" y="6415"/>
                </a:lnTo>
                <a:cubicBezTo>
                  <a:pt x="12692" y="6095"/>
                  <a:pt x="12601" y="5820"/>
                  <a:pt x="12494" y="5531"/>
                </a:cubicBezTo>
                <a:cubicBezTo>
                  <a:pt x="12464" y="5424"/>
                  <a:pt x="12418" y="5302"/>
                  <a:pt x="12387" y="5181"/>
                </a:cubicBezTo>
                <a:lnTo>
                  <a:pt x="12372" y="5120"/>
                </a:lnTo>
                <a:lnTo>
                  <a:pt x="12342" y="5043"/>
                </a:lnTo>
                <a:cubicBezTo>
                  <a:pt x="12296" y="4876"/>
                  <a:pt x="12235" y="4693"/>
                  <a:pt x="12174" y="4510"/>
                </a:cubicBezTo>
                <a:cubicBezTo>
                  <a:pt x="12144" y="4373"/>
                  <a:pt x="12083" y="4236"/>
                  <a:pt x="12037" y="4114"/>
                </a:cubicBezTo>
                <a:lnTo>
                  <a:pt x="12022" y="4038"/>
                </a:lnTo>
                <a:cubicBezTo>
                  <a:pt x="11991" y="3901"/>
                  <a:pt x="11930" y="3748"/>
                  <a:pt x="11885" y="3611"/>
                </a:cubicBezTo>
                <a:lnTo>
                  <a:pt x="11869" y="3535"/>
                </a:lnTo>
                <a:lnTo>
                  <a:pt x="11854" y="3505"/>
                </a:lnTo>
                <a:lnTo>
                  <a:pt x="11808" y="3352"/>
                </a:lnTo>
                <a:lnTo>
                  <a:pt x="11808" y="3322"/>
                </a:lnTo>
                <a:cubicBezTo>
                  <a:pt x="11793" y="3230"/>
                  <a:pt x="11763" y="3139"/>
                  <a:pt x="11732" y="3048"/>
                </a:cubicBezTo>
                <a:cubicBezTo>
                  <a:pt x="11687" y="2865"/>
                  <a:pt x="11626" y="2682"/>
                  <a:pt x="11565" y="2514"/>
                </a:cubicBezTo>
                <a:cubicBezTo>
                  <a:pt x="11534" y="2377"/>
                  <a:pt x="11473" y="2225"/>
                  <a:pt x="11412" y="2088"/>
                </a:cubicBezTo>
                <a:lnTo>
                  <a:pt x="11412" y="2072"/>
                </a:lnTo>
                <a:lnTo>
                  <a:pt x="11397" y="2027"/>
                </a:lnTo>
                <a:cubicBezTo>
                  <a:pt x="11351" y="1905"/>
                  <a:pt x="11275" y="1753"/>
                  <a:pt x="11199" y="1570"/>
                </a:cubicBezTo>
                <a:cubicBezTo>
                  <a:pt x="11108" y="1372"/>
                  <a:pt x="11031" y="1158"/>
                  <a:pt x="10940" y="945"/>
                </a:cubicBezTo>
                <a:lnTo>
                  <a:pt x="10879" y="808"/>
                </a:lnTo>
                <a:lnTo>
                  <a:pt x="10849" y="732"/>
                </a:lnTo>
                <a:lnTo>
                  <a:pt x="10803" y="640"/>
                </a:lnTo>
                <a:lnTo>
                  <a:pt x="10742" y="503"/>
                </a:lnTo>
                <a:lnTo>
                  <a:pt x="10727" y="473"/>
                </a:lnTo>
                <a:lnTo>
                  <a:pt x="10727" y="457"/>
                </a:lnTo>
                <a:lnTo>
                  <a:pt x="10727" y="427"/>
                </a:lnTo>
                <a:cubicBezTo>
                  <a:pt x="10711" y="381"/>
                  <a:pt x="10666" y="320"/>
                  <a:pt x="10650" y="259"/>
                </a:cubicBezTo>
                <a:lnTo>
                  <a:pt x="10590" y="153"/>
                </a:lnTo>
                <a:cubicBezTo>
                  <a:pt x="10574" y="107"/>
                  <a:pt x="10559" y="46"/>
                  <a:pt x="10513" y="16"/>
                </a:cubicBezTo>
                <a:cubicBezTo>
                  <a:pt x="10513" y="0"/>
                  <a:pt x="10498" y="0"/>
                  <a:pt x="104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2" name="Google Shape;512;p30"/>
          <p:cNvCxnSpPr/>
          <p:nvPr/>
        </p:nvCxnSpPr>
        <p:spPr>
          <a:xfrm rot="10800000">
            <a:off x="868925" y="1865025"/>
            <a:ext cx="0" cy="1894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3" name="Google Shape;513;p30"/>
          <p:cNvSpPr/>
          <p:nvPr/>
        </p:nvSpPr>
        <p:spPr>
          <a:xfrm>
            <a:off x="7170242" y="3491475"/>
            <a:ext cx="1298760" cy="1163446"/>
          </a:xfrm>
          <a:custGeom>
            <a:avLst/>
            <a:gdLst/>
            <a:ahLst/>
            <a:cxnLst/>
            <a:rect l="l" t="t" r="r" b="b"/>
            <a:pathLst>
              <a:path w="33651" h="30145" extrusionOk="0">
                <a:moveTo>
                  <a:pt x="23491" y="7269"/>
                </a:moveTo>
                <a:cubicBezTo>
                  <a:pt x="23975" y="7269"/>
                  <a:pt x="24760" y="7288"/>
                  <a:pt x="25322" y="7397"/>
                </a:cubicBezTo>
                <a:cubicBezTo>
                  <a:pt x="25292" y="7534"/>
                  <a:pt x="25277" y="7656"/>
                  <a:pt x="25261" y="7777"/>
                </a:cubicBezTo>
                <a:cubicBezTo>
                  <a:pt x="25109" y="8676"/>
                  <a:pt x="24911" y="9575"/>
                  <a:pt x="24667" y="10459"/>
                </a:cubicBezTo>
                <a:cubicBezTo>
                  <a:pt x="24539" y="10363"/>
                  <a:pt x="24388" y="10304"/>
                  <a:pt x="24241" y="10304"/>
                </a:cubicBezTo>
                <a:cubicBezTo>
                  <a:pt x="24178" y="10304"/>
                  <a:pt x="24117" y="10314"/>
                  <a:pt x="24058" y="10337"/>
                </a:cubicBezTo>
                <a:cubicBezTo>
                  <a:pt x="23768" y="10459"/>
                  <a:pt x="23646" y="10794"/>
                  <a:pt x="23677" y="11160"/>
                </a:cubicBezTo>
                <a:lnTo>
                  <a:pt x="23509" y="11251"/>
                </a:lnTo>
                <a:cubicBezTo>
                  <a:pt x="23509" y="11238"/>
                  <a:pt x="23138" y="10516"/>
                  <a:pt x="22328" y="10516"/>
                </a:cubicBezTo>
                <a:cubicBezTo>
                  <a:pt x="22195" y="10516"/>
                  <a:pt x="22051" y="10536"/>
                  <a:pt x="21894" y="10581"/>
                </a:cubicBezTo>
                <a:cubicBezTo>
                  <a:pt x="21772" y="10627"/>
                  <a:pt x="21666" y="10642"/>
                  <a:pt x="21544" y="10687"/>
                </a:cubicBezTo>
                <a:lnTo>
                  <a:pt x="23052" y="7275"/>
                </a:lnTo>
                <a:cubicBezTo>
                  <a:pt x="23052" y="7275"/>
                  <a:pt x="23227" y="7269"/>
                  <a:pt x="23491" y="7269"/>
                </a:cubicBezTo>
                <a:close/>
                <a:moveTo>
                  <a:pt x="214" y="12028"/>
                </a:moveTo>
                <a:cubicBezTo>
                  <a:pt x="213" y="12028"/>
                  <a:pt x="0" y="12074"/>
                  <a:pt x="366" y="12226"/>
                </a:cubicBezTo>
                <a:cubicBezTo>
                  <a:pt x="732" y="12379"/>
                  <a:pt x="4221" y="12790"/>
                  <a:pt x="4221" y="12790"/>
                </a:cubicBezTo>
                <a:lnTo>
                  <a:pt x="4921" y="12851"/>
                </a:lnTo>
                <a:cubicBezTo>
                  <a:pt x="4678" y="12790"/>
                  <a:pt x="4449" y="12760"/>
                  <a:pt x="4251" y="12683"/>
                </a:cubicBezTo>
                <a:cubicBezTo>
                  <a:pt x="4266" y="12683"/>
                  <a:pt x="960" y="12379"/>
                  <a:pt x="214" y="12028"/>
                </a:cubicBezTo>
                <a:close/>
                <a:moveTo>
                  <a:pt x="4937" y="12836"/>
                </a:moveTo>
                <a:cubicBezTo>
                  <a:pt x="5942" y="13019"/>
                  <a:pt x="7451" y="13095"/>
                  <a:pt x="8761" y="13125"/>
                </a:cubicBezTo>
                <a:lnTo>
                  <a:pt x="4937" y="12836"/>
                </a:lnTo>
                <a:close/>
                <a:moveTo>
                  <a:pt x="25581" y="11114"/>
                </a:moveTo>
                <a:cubicBezTo>
                  <a:pt x="25856" y="11160"/>
                  <a:pt x="26115" y="11236"/>
                  <a:pt x="26358" y="11312"/>
                </a:cubicBezTo>
                <a:cubicBezTo>
                  <a:pt x="26724" y="11419"/>
                  <a:pt x="27059" y="11556"/>
                  <a:pt x="27410" y="11708"/>
                </a:cubicBezTo>
                <a:cubicBezTo>
                  <a:pt x="27745" y="11861"/>
                  <a:pt x="28050" y="12074"/>
                  <a:pt x="28354" y="12303"/>
                </a:cubicBezTo>
                <a:cubicBezTo>
                  <a:pt x="28385" y="12318"/>
                  <a:pt x="28400" y="12333"/>
                  <a:pt x="28415" y="12333"/>
                </a:cubicBezTo>
                <a:cubicBezTo>
                  <a:pt x="28324" y="12394"/>
                  <a:pt x="28263" y="12424"/>
                  <a:pt x="28263" y="12424"/>
                </a:cubicBezTo>
                <a:cubicBezTo>
                  <a:pt x="27836" y="13156"/>
                  <a:pt x="26617" y="14237"/>
                  <a:pt x="26617" y="14237"/>
                </a:cubicBezTo>
                <a:lnTo>
                  <a:pt x="23235" y="12836"/>
                </a:lnTo>
                <a:cubicBezTo>
                  <a:pt x="23570" y="12531"/>
                  <a:pt x="23753" y="12211"/>
                  <a:pt x="23677" y="11845"/>
                </a:cubicBezTo>
                <a:lnTo>
                  <a:pt x="23890" y="11647"/>
                </a:lnTo>
                <a:cubicBezTo>
                  <a:pt x="24046" y="11886"/>
                  <a:pt x="24295" y="12032"/>
                  <a:pt x="24535" y="12032"/>
                </a:cubicBezTo>
                <a:cubicBezTo>
                  <a:pt x="24601" y="12032"/>
                  <a:pt x="24666" y="12021"/>
                  <a:pt x="24728" y="11998"/>
                </a:cubicBezTo>
                <a:cubicBezTo>
                  <a:pt x="24972" y="11906"/>
                  <a:pt x="25109" y="11632"/>
                  <a:pt x="25109" y="11327"/>
                </a:cubicBezTo>
                <a:cubicBezTo>
                  <a:pt x="25353" y="11297"/>
                  <a:pt x="25490" y="11190"/>
                  <a:pt x="25581" y="11114"/>
                </a:cubicBezTo>
                <a:close/>
                <a:moveTo>
                  <a:pt x="20995" y="14207"/>
                </a:moveTo>
                <a:lnTo>
                  <a:pt x="20995" y="14207"/>
                </a:lnTo>
                <a:cubicBezTo>
                  <a:pt x="20919" y="14298"/>
                  <a:pt x="20843" y="14390"/>
                  <a:pt x="20752" y="14496"/>
                </a:cubicBezTo>
                <a:cubicBezTo>
                  <a:pt x="20675" y="14557"/>
                  <a:pt x="20538" y="14664"/>
                  <a:pt x="20371" y="14771"/>
                </a:cubicBezTo>
                <a:cubicBezTo>
                  <a:pt x="20630" y="14542"/>
                  <a:pt x="20843" y="14359"/>
                  <a:pt x="20995" y="14207"/>
                </a:cubicBezTo>
                <a:close/>
                <a:moveTo>
                  <a:pt x="23055" y="1"/>
                </a:moveTo>
                <a:cubicBezTo>
                  <a:pt x="23025" y="1"/>
                  <a:pt x="22985" y="15"/>
                  <a:pt x="22930" y="53"/>
                </a:cubicBezTo>
                <a:cubicBezTo>
                  <a:pt x="22687" y="220"/>
                  <a:pt x="22367" y="799"/>
                  <a:pt x="22169" y="2018"/>
                </a:cubicBezTo>
                <a:cubicBezTo>
                  <a:pt x="21986" y="3237"/>
                  <a:pt x="20995" y="7077"/>
                  <a:pt x="20995" y="7077"/>
                </a:cubicBezTo>
                <a:cubicBezTo>
                  <a:pt x="20995" y="7077"/>
                  <a:pt x="16851" y="8753"/>
                  <a:pt x="16805" y="9012"/>
                </a:cubicBezTo>
                <a:cubicBezTo>
                  <a:pt x="16745" y="9210"/>
                  <a:pt x="18786" y="10535"/>
                  <a:pt x="19548" y="11023"/>
                </a:cubicBezTo>
                <a:lnTo>
                  <a:pt x="19365" y="11023"/>
                </a:lnTo>
                <a:cubicBezTo>
                  <a:pt x="19360" y="11022"/>
                  <a:pt x="19356" y="11022"/>
                  <a:pt x="19351" y="11022"/>
                </a:cubicBezTo>
                <a:cubicBezTo>
                  <a:pt x="19114" y="11022"/>
                  <a:pt x="18575" y="11381"/>
                  <a:pt x="17948" y="11769"/>
                </a:cubicBezTo>
                <a:lnTo>
                  <a:pt x="16303" y="11495"/>
                </a:lnTo>
                <a:cubicBezTo>
                  <a:pt x="16303" y="11495"/>
                  <a:pt x="11549" y="12988"/>
                  <a:pt x="11366" y="13125"/>
                </a:cubicBezTo>
                <a:cubicBezTo>
                  <a:pt x="11366" y="13125"/>
                  <a:pt x="10606" y="13145"/>
                  <a:pt x="9545" y="13145"/>
                </a:cubicBezTo>
                <a:cubicBezTo>
                  <a:pt x="9280" y="13145"/>
                  <a:pt x="8996" y="13144"/>
                  <a:pt x="8700" y="13140"/>
                </a:cubicBezTo>
                <a:lnTo>
                  <a:pt x="8700" y="13140"/>
                </a:lnTo>
                <a:lnTo>
                  <a:pt x="11580" y="13354"/>
                </a:lnTo>
                <a:lnTo>
                  <a:pt x="16272" y="11830"/>
                </a:lnTo>
                <a:lnTo>
                  <a:pt x="17384" y="12059"/>
                </a:lnTo>
                <a:cubicBezTo>
                  <a:pt x="17064" y="12226"/>
                  <a:pt x="16699" y="12394"/>
                  <a:pt x="16379" y="12485"/>
                </a:cubicBezTo>
                <a:cubicBezTo>
                  <a:pt x="15130" y="12897"/>
                  <a:pt x="11290" y="14923"/>
                  <a:pt x="11869" y="16416"/>
                </a:cubicBezTo>
                <a:cubicBezTo>
                  <a:pt x="11869" y="16416"/>
                  <a:pt x="12106" y="16970"/>
                  <a:pt x="13036" y="16970"/>
                </a:cubicBezTo>
                <a:cubicBezTo>
                  <a:pt x="13260" y="16970"/>
                  <a:pt x="13524" y="16938"/>
                  <a:pt x="13834" y="16858"/>
                </a:cubicBezTo>
                <a:lnTo>
                  <a:pt x="13834" y="16858"/>
                </a:lnTo>
                <a:cubicBezTo>
                  <a:pt x="13834" y="16858"/>
                  <a:pt x="12341" y="19326"/>
                  <a:pt x="13255" y="19875"/>
                </a:cubicBezTo>
                <a:cubicBezTo>
                  <a:pt x="13293" y="19898"/>
                  <a:pt x="13342" y="19909"/>
                  <a:pt x="13399" y="19909"/>
                </a:cubicBezTo>
                <a:cubicBezTo>
                  <a:pt x="14106" y="19909"/>
                  <a:pt x="16227" y="18253"/>
                  <a:pt x="18101" y="16675"/>
                </a:cubicBezTo>
                <a:lnTo>
                  <a:pt x="18101" y="16675"/>
                </a:lnTo>
                <a:lnTo>
                  <a:pt x="16592" y="19220"/>
                </a:lnTo>
                <a:cubicBezTo>
                  <a:pt x="16059" y="19601"/>
                  <a:pt x="16226" y="19829"/>
                  <a:pt x="16226" y="19829"/>
                </a:cubicBezTo>
                <a:lnTo>
                  <a:pt x="13926" y="23714"/>
                </a:lnTo>
                <a:lnTo>
                  <a:pt x="13225" y="24857"/>
                </a:lnTo>
                <a:cubicBezTo>
                  <a:pt x="13225" y="24857"/>
                  <a:pt x="10604" y="29001"/>
                  <a:pt x="10117" y="29595"/>
                </a:cubicBezTo>
                <a:cubicBezTo>
                  <a:pt x="9681" y="30110"/>
                  <a:pt x="9818" y="30145"/>
                  <a:pt x="9862" y="30145"/>
                </a:cubicBezTo>
                <a:cubicBezTo>
                  <a:pt x="9868" y="30145"/>
                  <a:pt x="9873" y="30144"/>
                  <a:pt x="9873" y="30144"/>
                </a:cubicBezTo>
                <a:lnTo>
                  <a:pt x="13682" y="24278"/>
                </a:lnTo>
                <a:lnTo>
                  <a:pt x="16318" y="20012"/>
                </a:lnTo>
                <a:cubicBezTo>
                  <a:pt x="16577" y="19920"/>
                  <a:pt x="18299" y="16934"/>
                  <a:pt x="18817" y="16066"/>
                </a:cubicBezTo>
                <a:lnTo>
                  <a:pt x="19213" y="15731"/>
                </a:lnTo>
                <a:cubicBezTo>
                  <a:pt x="19563" y="15578"/>
                  <a:pt x="20173" y="15304"/>
                  <a:pt x="20477" y="15106"/>
                </a:cubicBezTo>
                <a:cubicBezTo>
                  <a:pt x="20782" y="14908"/>
                  <a:pt x="21300" y="14207"/>
                  <a:pt x="21559" y="13780"/>
                </a:cubicBezTo>
                <a:cubicBezTo>
                  <a:pt x="21696" y="13735"/>
                  <a:pt x="21849" y="13658"/>
                  <a:pt x="22016" y="13582"/>
                </a:cubicBezTo>
                <a:lnTo>
                  <a:pt x="22016" y="13582"/>
                </a:lnTo>
                <a:cubicBezTo>
                  <a:pt x="21498" y="14222"/>
                  <a:pt x="20462" y="15578"/>
                  <a:pt x="20035" y="16249"/>
                </a:cubicBezTo>
                <a:cubicBezTo>
                  <a:pt x="19472" y="17132"/>
                  <a:pt x="20416" y="17208"/>
                  <a:pt x="20416" y="17208"/>
                </a:cubicBezTo>
                <a:lnTo>
                  <a:pt x="23905" y="19189"/>
                </a:lnTo>
                <a:cubicBezTo>
                  <a:pt x="25048" y="20362"/>
                  <a:pt x="27882" y="23668"/>
                  <a:pt x="27882" y="23668"/>
                </a:cubicBezTo>
                <a:cubicBezTo>
                  <a:pt x="27882" y="23668"/>
                  <a:pt x="28537" y="24247"/>
                  <a:pt x="28933" y="24491"/>
                </a:cubicBezTo>
                <a:cubicBezTo>
                  <a:pt x="29051" y="24563"/>
                  <a:pt x="29125" y="24589"/>
                  <a:pt x="29172" y="24589"/>
                </a:cubicBezTo>
                <a:cubicBezTo>
                  <a:pt x="29283" y="24589"/>
                  <a:pt x="29238" y="24446"/>
                  <a:pt x="29238" y="24446"/>
                </a:cubicBezTo>
                <a:lnTo>
                  <a:pt x="28080" y="23592"/>
                </a:lnTo>
                <a:cubicBezTo>
                  <a:pt x="27440" y="22663"/>
                  <a:pt x="23966" y="18945"/>
                  <a:pt x="23966" y="18945"/>
                </a:cubicBezTo>
                <a:cubicBezTo>
                  <a:pt x="23936" y="18686"/>
                  <a:pt x="22001" y="17742"/>
                  <a:pt x="21300" y="17422"/>
                </a:cubicBezTo>
                <a:cubicBezTo>
                  <a:pt x="20569" y="17102"/>
                  <a:pt x="20325" y="16782"/>
                  <a:pt x="20325" y="16782"/>
                </a:cubicBezTo>
                <a:cubicBezTo>
                  <a:pt x="20325" y="16782"/>
                  <a:pt x="20416" y="16127"/>
                  <a:pt x="21239" y="15228"/>
                </a:cubicBezTo>
                <a:cubicBezTo>
                  <a:pt x="21925" y="14466"/>
                  <a:pt x="22473" y="13506"/>
                  <a:pt x="22626" y="13232"/>
                </a:cubicBezTo>
                <a:cubicBezTo>
                  <a:pt x="22717" y="13171"/>
                  <a:pt x="22824" y="13125"/>
                  <a:pt x="22915" y="13049"/>
                </a:cubicBezTo>
                <a:cubicBezTo>
                  <a:pt x="23734" y="13451"/>
                  <a:pt x="25841" y="14477"/>
                  <a:pt x="26500" y="14477"/>
                </a:cubicBezTo>
                <a:cubicBezTo>
                  <a:pt x="26539" y="14477"/>
                  <a:pt x="26574" y="14474"/>
                  <a:pt x="26602" y="14466"/>
                </a:cubicBezTo>
                <a:cubicBezTo>
                  <a:pt x="27242" y="14298"/>
                  <a:pt x="28324" y="12546"/>
                  <a:pt x="28324" y="12546"/>
                </a:cubicBezTo>
                <a:lnTo>
                  <a:pt x="28537" y="12409"/>
                </a:lnTo>
                <a:cubicBezTo>
                  <a:pt x="28735" y="12607"/>
                  <a:pt x="28933" y="12836"/>
                  <a:pt x="29116" y="13064"/>
                </a:cubicBezTo>
                <a:cubicBezTo>
                  <a:pt x="28948" y="12836"/>
                  <a:pt x="28781" y="12607"/>
                  <a:pt x="28568" y="12394"/>
                </a:cubicBezTo>
                <a:lnTo>
                  <a:pt x="30944" y="10886"/>
                </a:lnTo>
                <a:cubicBezTo>
                  <a:pt x="30945" y="10887"/>
                  <a:pt x="30947" y="10888"/>
                  <a:pt x="30950" y="10888"/>
                </a:cubicBezTo>
                <a:cubicBezTo>
                  <a:pt x="31083" y="10888"/>
                  <a:pt x="33651" y="9664"/>
                  <a:pt x="33413" y="9545"/>
                </a:cubicBezTo>
                <a:cubicBezTo>
                  <a:pt x="33398" y="9537"/>
                  <a:pt x="33379" y="9533"/>
                  <a:pt x="33355" y="9533"/>
                </a:cubicBezTo>
                <a:cubicBezTo>
                  <a:pt x="32980" y="9533"/>
                  <a:pt x="31503" y="10510"/>
                  <a:pt x="30929" y="10840"/>
                </a:cubicBezTo>
                <a:cubicBezTo>
                  <a:pt x="30426" y="11099"/>
                  <a:pt x="28979" y="11998"/>
                  <a:pt x="28476" y="12318"/>
                </a:cubicBezTo>
                <a:lnTo>
                  <a:pt x="28415" y="12257"/>
                </a:lnTo>
                <a:cubicBezTo>
                  <a:pt x="28141" y="12013"/>
                  <a:pt x="27836" y="11784"/>
                  <a:pt x="27486" y="11617"/>
                </a:cubicBezTo>
                <a:cubicBezTo>
                  <a:pt x="27166" y="11419"/>
                  <a:pt x="26800" y="11266"/>
                  <a:pt x="26435" y="11160"/>
                </a:cubicBezTo>
                <a:cubicBezTo>
                  <a:pt x="26236" y="11084"/>
                  <a:pt x="26023" y="11023"/>
                  <a:pt x="25810" y="10962"/>
                </a:cubicBezTo>
                <a:cubicBezTo>
                  <a:pt x="26115" y="10840"/>
                  <a:pt x="27090" y="10398"/>
                  <a:pt x="28400" y="9560"/>
                </a:cubicBezTo>
                <a:cubicBezTo>
                  <a:pt x="30030" y="8524"/>
                  <a:pt x="32224" y="7991"/>
                  <a:pt x="31676" y="7808"/>
                </a:cubicBezTo>
                <a:cubicBezTo>
                  <a:pt x="31658" y="7803"/>
                  <a:pt x="31637" y="7800"/>
                  <a:pt x="31612" y="7800"/>
                </a:cubicBezTo>
                <a:cubicBezTo>
                  <a:pt x="30847" y="7800"/>
                  <a:pt x="26633" y="10200"/>
                  <a:pt x="26633" y="10200"/>
                </a:cubicBezTo>
                <a:cubicBezTo>
                  <a:pt x="26590" y="10146"/>
                  <a:pt x="26526" y="10124"/>
                  <a:pt x="26449" y="10124"/>
                </a:cubicBezTo>
                <a:cubicBezTo>
                  <a:pt x="26086" y="10124"/>
                  <a:pt x="25444" y="10611"/>
                  <a:pt x="25444" y="10611"/>
                </a:cubicBezTo>
                <a:cubicBezTo>
                  <a:pt x="25369" y="10555"/>
                  <a:pt x="25300" y="10533"/>
                  <a:pt x="25239" y="10533"/>
                </a:cubicBezTo>
                <a:cubicBezTo>
                  <a:pt x="25102" y="10533"/>
                  <a:pt x="25000" y="10640"/>
                  <a:pt x="24926" y="10703"/>
                </a:cubicBezTo>
                <a:cubicBezTo>
                  <a:pt x="24911" y="10657"/>
                  <a:pt x="24896" y="10642"/>
                  <a:pt x="24850" y="10611"/>
                </a:cubicBezTo>
                <a:cubicBezTo>
                  <a:pt x="24987" y="10489"/>
                  <a:pt x="24957" y="10459"/>
                  <a:pt x="24881" y="10459"/>
                </a:cubicBezTo>
                <a:cubicBezTo>
                  <a:pt x="25079" y="9560"/>
                  <a:pt x="25261" y="8676"/>
                  <a:pt x="25368" y="7762"/>
                </a:cubicBezTo>
                <a:cubicBezTo>
                  <a:pt x="25383" y="7656"/>
                  <a:pt x="25383" y="7518"/>
                  <a:pt x="25414" y="7412"/>
                </a:cubicBezTo>
                <a:cubicBezTo>
                  <a:pt x="25429" y="7412"/>
                  <a:pt x="25459" y="7427"/>
                  <a:pt x="25490" y="7427"/>
                </a:cubicBezTo>
                <a:cubicBezTo>
                  <a:pt x="25490" y="7427"/>
                  <a:pt x="27821" y="6955"/>
                  <a:pt x="28507" y="6757"/>
                </a:cubicBezTo>
                <a:cubicBezTo>
                  <a:pt x="29192" y="6574"/>
                  <a:pt x="31127" y="6269"/>
                  <a:pt x="31203" y="5995"/>
                </a:cubicBezTo>
                <a:cubicBezTo>
                  <a:pt x="31213" y="5963"/>
                  <a:pt x="31178" y="5949"/>
                  <a:pt x="31109" y="5949"/>
                </a:cubicBezTo>
                <a:cubicBezTo>
                  <a:pt x="30623" y="5949"/>
                  <a:pt x="28461" y="6650"/>
                  <a:pt x="28461" y="6650"/>
                </a:cubicBezTo>
                <a:lnTo>
                  <a:pt x="25414" y="7259"/>
                </a:lnTo>
                <a:cubicBezTo>
                  <a:pt x="25429" y="6955"/>
                  <a:pt x="25444" y="6650"/>
                  <a:pt x="25444" y="6345"/>
                </a:cubicBezTo>
                <a:cubicBezTo>
                  <a:pt x="25444" y="5858"/>
                  <a:pt x="25414" y="5370"/>
                  <a:pt x="25231" y="4928"/>
                </a:cubicBezTo>
                <a:lnTo>
                  <a:pt x="25231" y="4928"/>
                </a:lnTo>
                <a:cubicBezTo>
                  <a:pt x="25383" y="5385"/>
                  <a:pt x="25414" y="5858"/>
                  <a:pt x="25383" y="6345"/>
                </a:cubicBezTo>
                <a:cubicBezTo>
                  <a:pt x="25368" y="6650"/>
                  <a:pt x="25353" y="6955"/>
                  <a:pt x="25307" y="7229"/>
                </a:cubicBezTo>
                <a:cubicBezTo>
                  <a:pt x="25017" y="7162"/>
                  <a:pt x="24088" y="6939"/>
                  <a:pt x="23420" y="6939"/>
                </a:cubicBezTo>
                <a:cubicBezTo>
                  <a:pt x="23177" y="6939"/>
                  <a:pt x="22969" y="6969"/>
                  <a:pt x="22839" y="7046"/>
                </a:cubicBezTo>
                <a:cubicBezTo>
                  <a:pt x="22336" y="7305"/>
                  <a:pt x="21376" y="9971"/>
                  <a:pt x="21087" y="10779"/>
                </a:cubicBezTo>
                <a:cubicBezTo>
                  <a:pt x="20706" y="10870"/>
                  <a:pt x="20386" y="10931"/>
                  <a:pt x="20096" y="10962"/>
                </a:cubicBezTo>
                <a:lnTo>
                  <a:pt x="17461" y="9210"/>
                </a:lnTo>
                <a:cubicBezTo>
                  <a:pt x="17461" y="9210"/>
                  <a:pt x="17217" y="9012"/>
                  <a:pt x="17506" y="8905"/>
                </a:cubicBezTo>
                <a:cubicBezTo>
                  <a:pt x="17796" y="8813"/>
                  <a:pt x="21148" y="7275"/>
                  <a:pt x="21148" y="7275"/>
                </a:cubicBezTo>
                <a:lnTo>
                  <a:pt x="22534" y="952"/>
                </a:lnTo>
                <a:cubicBezTo>
                  <a:pt x="22534" y="952"/>
                  <a:pt x="22839" y="205"/>
                  <a:pt x="23128" y="175"/>
                </a:cubicBezTo>
                <a:cubicBezTo>
                  <a:pt x="23128" y="175"/>
                  <a:pt x="23156" y="1"/>
                  <a:pt x="2305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0"/>
          <p:cNvSpPr txBox="1">
            <a:spLocks noGrp="1"/>
          </p:cNvSpPr>
          <p:nvPr>
            <p:ph type="ctrTitle"/>
          </p:nvPr>
        </p:nvSpPr>
        <p:spPr>
          <a:xfrm>
            <a:off x="2545595" y="574822"/>
            <a:ext cx="4202284" cy="6560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Malaria Detection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9AE50-7525-2C78-0DEB-66B4C48DA124}"/>
              </a:ext>
            </a:extLst>
          </p:cNvPr>
          <p:cNvSpPr txBox="1"/>
          <p:nvPr/>
        </p:nvSpPr>
        <p:spPr>
          <a:xfrm>
            <a:off x="959371" y="1865025"/>
            <a:ext cx="47219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</a:t>
            </a:r>
            <a:b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Professor Shaker El-Sappagh</a:t>
            </a: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Date: 5/13/2025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3CAB8-530B-4B2C-EBA7-141BD000A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625"/>
            <a:ext cx="1067002" cy="106700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8"/>
          <p:cNvSpPr txBox="1">
            <a:spLocks noGrp="1"/>
          </p:cNvSpPr>
          <p:nvPr>
            <p:ph type="title"/>
          </p:nvPr>
        </p:nvSpPr>
        <p:spPr>
          <a:xfrm>
            <a:off x="751675" y="2133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69" name="Google Shape;869;p48"/>
          <p:cNvGrpSpPr/>
          <p:nvPr/>
        </p:nvGrpSpPr>
        <p:grpSpPr>
          <a:xfrm rot="-4289146">
            <a:off x="8379167" y="1961862"/>
            <a:ext cx="1231609" cy="1837937"/>
            <a:chOff x="3999100" y="1069550"/>
            <a:chExt cx="472725" cy="705450"/>
          </a:xfrm>
        </p:grpSpPr>
        <p:grpSp>
          <p:nvGrpSpPr>
            <p:cNvPr id="870" name="Google Shape;870;p48"/>
            <p:cNvGrpSpPr/>
            <p:nvPr/>
          </p:nvGrpSpPr>
          <p:grpSpPr>
            <a:xfrm>
              <a:off x="4039100" y="1343875"/>
              <a:ext cx="393875" cy="49825"/>
              <a:chOff x="4039100" y="1343875"/>
              <a:chExt cx="393875" cy="49825"/>
            </a:xfrm>
          </p:grpSpPr>
          <p:sp>
            <p:nvSpPr>
              <p:cNvPr id="871" name="Google Shape;871;p48"/>
              <p:cNvSpPr/>
              <p:nvPr/>
            </p:nvSpPr>
            <p:spPr>
              <a:xfrm>
                <a:off x="4244400" y="1343875"/>
                <a:ext cx="188575" cy="49825"/>
              </a:xfrm>
              <a:custGeom>
                <a:avLst/>
                <a:gdLst/>
                <a:ahLst/>
                <a:cxnLst/>
                <a:rect l="l" t="t" r="r" b="b"/>
                <a:pathLst>
                  <a:path w="7543" h="1993" extrusionOk="0">
                    <a:moveTo>
                      <a:pt x="5824" y="0"/>
                    </a:moveTo>
                    <a:cubicBezTo>
                      <a:pt x="5393" y="0"/>
                      <a:pt x="4882" y="36"/>
                      <a:pt x="4297" y="104"/>
                    </a:cubicBezTo>
                    <a:cubicBezTo>
                      <a:pt x="2332" y="347"/>
                      <a:pt x="229" y="850"/>
                      <a:pt x="229" y="850"/>
                    </a:cubicBezTo>
                    <a:lnTo>
                      <a:pt x="1" y="1323"/>
                    </a:lnTo>
                    <a:cubicBezTo>
                      <a:pt x="1" y="1323"/>
                      <a:pt x="621" y="1219"/>
                      <a:pt x="991" y="1219"/>
                    </a:cubicBezTo>
                    <a:cubicBezTo>
                      <a:pt x="1092" y="1219"/>
                      <a:pt x="1174" y="1227"/>
                      <a:pt x="1219" y="1246"/>
                    </a:cubicBezTo>
                    <a:cubicBezTo>
                      <a:pt x="1335" y="1864"/>
                      <a:pt x="2264" y="1993"/>
                      <a:pt x="3329" y="1993"/>
                    </a:cubicBezTo>
                    <a:cubicBezTo>
                      <a:pt x="3812" y="1993"/>
                      <a:pt x="4324" y="1966"/>
                      <a:pt x="4800" y="1947"/>
                    </a:cubicBezTo>
                    <a:cubicBezTo>
                      <a:pt x="6324" y="1902"/>
                      <a:pt x="7542" y="1262"/>
                      <a:pt x="7466" y="637"/>
                    </a:cubicBezTo>
                    <a:cubicBezTo>
                      <a:pt x="7413" y="198"/>
                      <a:pt x="6841" y="0"/>
                      <a:pt x="5824" y="0"/>
                    </a:cubicBezTo>
                    <a:close/>
                  </a:path>
                </a:pathLst>
              </a:custGeom>
              <a:solidFill>
                <a:srgbClr val="E69138">
                  <a:alpha val="72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8"/>
              <p:cNvSpPr/>
              <p:nvPr/>
            </p:nvSpPr>
            <p:spPr>
              <a:xfrm>
                <a:off x="4039100" y="1343875"/>
                <a:ext cx="188575" cy="49825"/>
              </a:xfrm>
              <a:custGeom>
                <a:avLst/>
                <a:gdLst/>
                <a:ahLst/>
                <a:cxnLst/>
                <a:rect l="l" t="t" r="r" b="b"/>
                <a:pathLst>
                  <a:path w="7543" h="1993" extrusionOk="0">
                    <a:moveTo>
                      <a:pt x="1713" y="0"/>
                    </a:moveTo>
                    <a:cubicBezTo>
                      <a:pt x="702" y="0"/>
                      <a:pt x="130" y="198"/>
                      <a:pt x="77" y="637"/>
                    </a:cubicBezTo>
                    <a:cubicBezTo>
                      <a:pt x="0" y="1262"/>
                      <a:pt x="1219" y="1902"/>
                      <a:pt x="2743" y="1947"/>
                    </a:cubicBezTo>
                    <a:cubicBezTo>
                      <a:pt x="3219" y="1966"/>
                      <a:pt x="3730" y="1993"/>
                      <a:pt x="4214" y="1993"/>
                    </a:cubicBezTo>
                    <a:cubicBezTo>
                      <a:pt x="5279" y="1993"/>
                      <a:pt x="6208" y="1864"/>
                      <a:pt x="6323" y="1246"/>
                    </a:cubicBezTo>
                    <a:cubicBezTo>
                      <a:pt x="6369" y="1227"/>
                      <a:pt x="6451" y="1219"/>
                      <a:pt x="6552" y="1219"/>
                    </a:cubicBezTo>
                    <a:cubicBezTo>
                      <a:pt x="6921" y="1219"/>
                      <a:pt x="7542" y="1323"/>
                      <a:pt x="7542" y="1323"/>
                    </a:cubicBezTo>
                    <a:lnTo>
                      <a:pt x="7314" y="850"/>
                    </a:lnTo>
                    <a:cubicBezTo>
                      <a:pt x="7314" y="850"/>
                      <a:pt x="5196" y="347"/>
                      <a:pt x="3230" y="104"/>
                    </a:cubicBezTo>
                    <a:cubicBezTo>
                      <a:pt x="2650" y="36"/>
                      <a:pt x="2142" y="0"/>
                      <a:pt x="1713" y="0"/>
                    </a:cubicBezTo>
                    <a:close/>
                  </a:path>
                </a:pathLst>
              </a:custGeom>
              <a:solidFill>
                <a:srgbClr val="E69138">
                  <a:alpha val="72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3" name="Google Shape;873;p48"/>
            <p:cNvSpPr/>
            <p:nvPr/>
          </p:nvSpPr>
          <p:spPr>
            <a:xfrm>
              <a:off x="3999100" y="1069550"/>
              <a:ext cx="472725" cy="705450"/>
            </a:xfrm>
            <a:custGeom>
              <a:avLst/>
              <a:gdLst/>
              <a:ahLst/>
              <a:cxnLst/>
              <a:rect l="l" t="t" r="r" b="b"/>
              <a:pathLst>
                <a:path w="18909" h="28218" extrusionOk="0">
                  <a:moveTo>
                    <a:pt x="9356" y="4205"/>
                  </a:moveTo>
                  <a:lnTo>
                    <a:pt x="9310" y="4221"/>
                  </a:lnTo>
                  <a:lnTo>
                    <a:pt x="9356" y="4221"/>
                  </a:lnTo>
                  <a:lnTo>
                    <a:pt x="9356" y="4205"/>
                  </a:lnTo>
                  <a:close/>
                  <a:moveTo>
                    <a:pt x="762" y="0"/>
                  </a:moveTo>
                  <a:cubicBezTo>
                    <a:pt x="2240" y="2895"/>
                    <a:pt x="4480" y="3901"/>
                    <a:pt x="4480" y="3901"/>
                  </a:cubicBezTo>
                  <a:lnTo>
                    <a:pt x="5882" y="8502"/>
                  </a:lnTo>
                  <a:lnTo>
                    <a:pt x="8548" y="11610"/>
                  </a:lnTo>
                  <a:cubicBezTo>
                    <a:pt x="8594" y="12037"/>
                    <a:pt x="8670" y="12356"/>
                    <a:pt x="8716" y="12570"/>
                  </a:cubicBezTo>
                  <a:cubicBezTo>
                    <a:pt x="8076" y="12829"/>
                    <a:pt x="5714" y="13895"/>
                    <a:pt x="4952" y="15099"/>
                  </a:cubicBezTo>
                  <a:cubicBezTo>
                    <a:pt x="4587" y="15891"/>
                    <a:pt x="3566" y="19853"/>
                    <a:pt x="3566" y="19853"/>
                  </a:cubicBezTo>
                  <a:cubicBezTo>
                    <a:pt x="3566" y="19853"/>
                    <a:pt x="260" y="23311"/>
                    <a:pt x="1" y="25063"/>
                  </a:cubicBezTo>
                  <a:cubicBezTo>
                    <a:pt x="63" y="25107"/>
                    <a:pt x="100" y="25120"/>
                    <a:pt x="122" y="25120"/>
                  </a:cubicBezTo>
                  <a:cubicBezTo>
                    <a:pt x="153" y="25120"/>
                    <a:pt x="153" y="25094"/>
                    <a:pt x="153" y="25094"/>
                  </a:cubicBezTo>
                  <a:cubicBezTo>
                    <a:pt x="153" y="25094"/>
                    <a:pt x="2042" y="21300"/>
                    <a:pt x="3657" y="20294"/>
                  </a:cubicBezTo>
                  <a:cubicBezTo>
                    <a:pt x="4023" y="19929"/>
                    <a:pt x="4023" y="19731"/>
                    <a:pt x="4023" y="19731"/>
                  </a:cubicBezTo>
                  <a:lnTo>
                    <a:pt x="5166" y="15343"/>
                  </a:lnTo>
                  <a:cubicBezTo>
                    <a:pt x="5166" y="15343"/>
                    <a:pt x="7344" y="13271"/>
                    <a:pt x="8837" y="12890"/>
                  </a:cubicBezTo>
                  <a:lnTo>
                    <a:pt x="8883" y="12996"/>
                  </a:lnTo>
                  <a:cubicBezTo>
                    <a:pt x="8883" y="12996"/>
                    <a:pt x="8868" y="13118"/>
                    <a:pt x="8853" y="13301"/>
                  </a:cubicBezTo>
                  <a:cubicBezTo>
                    <a:pt x="8228" y="14215"/>
                    <a:pt x="6324" y="17019"/>
                    <a:pt x="6186" y="17628"/>
                  </a:cubicBezTo>
                  <a:cubicBezTo>
                    <a:pt x="6034" y="18375"/>
                    <a:pt x="6933" y="22930"/>
                    <a:pt x="6933" y="22930"/>
                  </a:cubicBezTo>
                  <a:lnTo>
                    <a:pt x="5531" y="25703"/>
                  </a:lnTo>
                  <a:lnTo>
                    <a:pt x="4282" y="27120"/>
                  </a:lnTo>
                  <a:lnTo>
                    <a:pt x="3398" y="28202"/>
                  </a:lnTo>
                  <a:lnTo>
                    <a:pt x="3703" y="28217"/>
                  </a:lnTo>
                  <a:lnTo>
                    <a:pt x="4419" y="27531"/>
                  </a:lnTo>
                  <a:cubicBezTo>
                    <a:pt x="4419" y="27531"/>
                    <a:pt x="5455" y="26358"/>
                    <a:pt x="5775" y="25932"/>
                  </a:cubicBezTo>
                  <a:cubicBezTo>
                    <a:pt x="6095" y="25520"/>
                    <a:pt x="7055" y="23296"/>
                    <a:pt x="7055" y="23296"/>
                  </a:cubicBezTo>
                  <a:lnTo>
                    <a:pt x="7329" y="23022"/>
                  </a:lnTo>
                  <a:cubicBezTo>
                    <a:pt x="7619" y="22366"/>
                    <a:pt x="6644" y="18634"/>
                    <a:pt x="6598" y="18253"/>
                  </a:cubicBezTo>
                  <a:cubicBezTo>
                    <a:pt x="6567" y="17872"/>
                    <a:pt x="6628" y="17765"/>
                    <a:pt x="6628" y="17765"/>
                  </a:cubicBezTo>
                  <a:cubicBezTo>
                    <a:pt x="6857" y="17003"/>
                    <a:pt x="8182" y="14901"/>
                    <a:pt x="8761" y="14032"/>
                  </a:cubicBezTo>
                  <a:lnTo>
                    <a:pt x="8761" y="14032"/>
                  </a:lnTo>
                  <a:cubicBezTo>
                    <a:pt x="8670" y="14992"/>
                    <a:pt x="8563" y="16440"/>
                    <a:pt x="8670" y="17430"/>
                  </a:cubicBezTo>
                  <a:cubicBezTo>
                    <a:pt x="8822" y="19030"/>
                    <a:pt x="9097" y="20005"/>
                    <a:pt x="9508" y="20020"/>
                  </a:cubicBezTo>
                  <a:cubicBezTo>
                    <a:pt x="9511" y="20020"/>
                    <a:pt x="9513" y="20020"/>
                    <a:pt x="9516" y="20020"/>
                  </a:cubicBezTo>
                  <a:cubicBezTo>
                    <a:pt x="9908" y="20020"/>
                    <a:pt x="10209" y="17882"/>
                    <a:pt x="10209" y="17202"/>
                  </a:cubicBezTo>
                  <a:cubicBezTo>
                    <a:pt x="10209" y="16744"/>
                    <a:pt x="10087" y="15023"/>
                    <a:pt x="10011" y="13911"/>
                  </a:cubicBezTo>
                  <a:lnTo>
                    <a:pt x="10011" y="13911"/>
                  </a:lnTo>
                  <a:cubicBezTo>
                    <a:pt x="10529" y="14688"/>
                    <a:pt x="11991" y="16958"/>
                    <a:pt x="12220" y="17765"/>
                  </a:cubicBezTo>
                  <a:cubicBezTo>
                    <a:pt x="12220" y="17765"/>
                    <a:pt x="12281" y="17872"/>
                    <a:pt x="12250" y="18253"/>
                  </a:cubicBezTo>
                  <a:cubicBezTo>
                    <a:pt x="12205" y="18634"/>
                    <a:pt x="11230" y="22351"/>
                    <a:pt x="11519" y="23022"/>
                  </a:cubicBezTo>
                  <a:lnTo>
                    <a:pt x="11793" y="23296"/>
                  </a:lnTo>
                  <a:cubicBezTo>
                    <a:pt x="11793" y="23296"/>
                    <a:pt x="12753" y="25505"/>
                    <a:pt x="13088" y="25932"/>
                  </a:cubicBezTo>
                  <a:cubicBezTo>
                    <a:pt x="13408" y="26343"/>
                    <a:pt x="14429" y="27531"/>
                    <a:pt x="14429" y="27531"/>
                  </a:cubicBezTo>
                  <a:lnTo>
                    <a:pt x="15145" y="28217"/>
                  </a:lnTo>
                  <a:lnTo>
                    <a:pt x="15450" y="28202"/>
                  </a:lnTo>
                  <a:lnTo>
                    <a:pt x="14566" y="27120"/>
                  </a:lnTo>
                  <a:lnTo>
                    <a:pt x="13317" y="25703"/>
                  </a:lnTo>
                  <a:lnTo>
                    <a:pt x="11915" y="22930"/>
                  </a:lnTo>
                  <a:cubicBezTo>
                    <a:pt x="11915" y="22930"/>
                    <a:pt x="12814" y="18375"/>
                    <a:pt x="12662" y="17628"/>
                  </a:cubicBezTo>
                  <a:cubicBezTo>
                    <a:pt x="12525" y="17003"/>
                    <a:pt x="10529" y="14063"/>
                    <a:pt x="9965" y="13225"/>
                  </a:cubicBezTo>
                  <a:cubicBezTo>
                    <a:pt x="9934" y="13042"/>
                    <a:pt x="9934" y="12920"/>
                    <a:pt x="9934" y="12920"/>
                  </a:cubicBezTo>
                  <a:lnTo>
                    <a:pt x="9995" y="12875"/>
                  </a:lnTo>
                  <a:cubicBezTo>
                    <a:pt x="11489" y="13210"/>
                    <a:pt x="13743" y="15343"/>
                    <a:pt x="13743" y="15343"/>
                  </a:cubicBezTo>
                  <a:lnTo>
                    <a:pt x="14886" y="19715"/>
                  </a:lnTo>
                  <a:cubicBezTo>
                    <a:pt x="14886" y="19715"/>
                    <a:pt x="14871" y="19929"/>
                    <a:pt x="15252" y="20294"/>
                  </a:cubicBezTo>
                  <a:cubicBezTo>
                    <a:pt x="16867" y="21285"/>
                    <a:pt x="18756" y="25094"/>
                    <a:pt x="18756" y="25094"/>
                  </a:cubicBezTo>
                  <a:cubicBezTo>
                    <a:pt x="18756" y="25094"/>
                    <a:pt x="18751" y="25117"/>
                    <a:pt x="18776" y="25117"/>
                  </a:cubicBezTo>
                  <a:cubicBezTo>
                    <a:pt x="18796" y="25117"/>
                    <a:pt x="18834" y="25102"/>
                    <a:pt x="18908" y="25048"/>
                  </a:cubicBezTo>
                  <a:cubicBezTo>
                    <a:pt x="18588" y="23342"/>
                    <a:pt x="15298" y="19898"/>
                    <a:pt x="15298" y="19898"/>
                  </a:cubicBezTo>
                  <a:cubicBezTo>
                    <a:pt x="15298" y="19898"/>
                    <a:pt x="14261" y="15937"/>
                    <a:pt x="13896" y="15129"/>
                  </a:cubicBezTo>
                  <a:cubicBezTo>
                    <a:pt x="13134" y="13941"/>
                    <a:pt x="10803" y="12890"/>
                    <a:pt x="10133" y="12600"/>
                  </a:cubicBezTo>
                  <a:cubicBezTo>
                    <a:pt x="10224" y="12417"/>
                    <a:pt x="10300" y="12143"/>
                    <a:pt x="10315" y="11808"/>
                  </a:cubicBezTo>
                  <a:lnTo>
                    <a:pt x="13104" y="8548"/>
                  </a:lnTo>
                  <a:lnTo>
                    <a:pt x="14505" y="3931"/>
                  </a:lnTo>
                  <a:cubicBezTo>
                    <a:pt x="14505" y="3931"/>
                    <a:pt x="16714" y="2941"/>
                    <a:pt x="18223" y="31"/>
                  </a:cubicBezTo>
                  <a:lnTo>
                    <a:pt x="18223" y="31"/>
                  </a:lnTo>
                  <a:cubicBezTo>
                    <a:pt x="18223" y="31"/>
                    <a:pt x="16943" y="1676"/>
                    <a:pt x="16364" y="2331"/>
                  </a:cubicBezTo>
                  <a:cubicBezTo>
                    <a:pt x="15770" y="3002"/>
                    <a:pt x="14231" y="3596"/>
                    <a:pt x="14231" y="3596"/>
                  </a:cubicBezTo>
                  <a:lnTo>
                    <a:pt x="12738" y="8395"/>
                  </a:lnTo>
                  <a:lnTo>
                    <a:pt x="10315" y="11290"/>
                  </a:lnTo>
                  <a:cubicBezTo>
                    <a:pt x="10270" y="10406"/>
                    <a:pt x="10072" y="10010"/>
                    <a:pt x="10072" y="10010"/>
                  </a:cubicBezTo>
                  <a:cubicBezTo>
                    <a:pt x="10072" y="10010"/>
                    <a:pt x="10346" y="9645"/>
                    <a:pt x="10285" y="9477"/>
                  </a:cubicBezTo>
                  <a:cubicBezTo>
                    <a:pt x="10375" y="9327"/>
                    <a:pt x="10317" y="8882"/>
                    <a:pt x="9808" y="8882"/>
                  </a:cubicBezTo>
                  <a:cubicBezTo>
                    <a:pt x="9799" y="8882"/>
                    <a:pt x="9791" y="8882"/>
                    <a:pt x="9782" y="8883"/>
                  </a:cubicBezTo>
                  <a:lnTo>
                    <a:pt x="12174" y="6171"/>
                  </a:lnTo>
                  <a:lnTo>
                    <a:pt x="12174" y="6171"/>
                  </a:lnTo>
                  <a:cubicBezTo>
                    <a:pt x="10772" y="6597"/>
                    <a:pt x="9934" y="8334"/>
                    <a:pt x="9706" y="8883"/>
                  </a:cubicBezTo>
                  <a:cubicBezTo>
                    <a:pt x="9691" y="8883"/>
                    <a:pt x="9660" y="8883"/>
                    <a:pt x="9630" y="8913"/>
                  </a:cubicBezTo>
                  <a:cubicBezTo>
                    <a:pt x="9615" y="8532"/>
                    <a:pt x="9538" y="4221"/>
                    <a:pt x="9538" y="4221"/>
                  </a:cubicBezTo>
                  <a:lnTo>
                    <a:pt x="9356" y="4221"/>
                  </a:lnTo>
                  <a:lnTo>
                    <a:pt x="9401" y="8913"/>
                  </a:lnTo>
                  <a:cubicBezTo>
                    <a:pt x="9401" y="8913"/>
                    <a:pt x="9264" y="8852"/>
                    <a:pt x="9127" y="8822"/>
                  </a:cubicBezTo>
                  <a:cubicBezTo>
                    <a:pt x="8853" y="8197"/>
                    <a:pt x="8015" y="6582"/>
                    <a:pt x="6689" y="6155"/>
                  </a:cubicBezTo>
                  <a:lnTo>
                    <a:pt x="6689" y="6155"/>
                  </a:lnTo>
                  <a:lnTo>
                    <a:pt x="9005" y="8807"/>
                  </a:lnTo>
                  <a:cubicBezTo>
                    <a:pt x="8868" y="8807"/>
                    <a:pt x="8716" y="8867"/>
                    <a:pt x="8624" y="8989"/>
                  </a:cubicBezTo>
                  <a:cubicBezTo>
                    <a:pt x="8335" y="9309"/>
                    <a:pt x="8609" y="9538"/>
                    <a:pt x="8609" y="9538"/>
                  </a:cubicBezTo>
                  <a:cubicBezTo>
                    <a:pt x="8609" y="9538"/>
                    <a:pt x="8624" y="9873"/>
                    <a:pt x="8777" y="9980"/>
                  </a:cubicBezTo>
                  <a:cubicBezTo>
                    <a:pt x="8685" y="10147"/>
                    <a:pt x="8518" y="10437"/>
                    <a:pt x="8518" y="11061"/>
                  </a:cubicBezTo>
                  <a:lnTo>
                    <a:pt x="6247" y="8349"/>
                  </a:lnTo>
                  <a:lnTo>
                    <a:pt x="4754" y="3550"/>
                  </a:lnTo>
                  <a:cubicBezTo>
                    <a:pt x="4754" y="3550"/>
                    <a:pt x="3215" y="2971"/>
                    <a:pt x="2621" y="2301"/>
                  </a:cubicBezTo>
                  <a:cubicBezTo>
                    <a:pt x="2042" y="1630"/>
                    <a:pt x="763" y="1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8A89A9B-AE0B-1EBD-5D7F-5CEB1A65A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625"/>
            <a:ext cx="1049310" cy="104931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DEC78B6-028D-F01F-436E-7725EA42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77" y="1405374"/>
            <a:ext cx="920735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model with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diverse and augmented 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as a mobile or web app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clinical use in remote settings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 tools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such as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Grad-CAM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visualize predictions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 system to detect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blood-related diseases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Partner with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institutions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real-world testing</a:t>
            </a: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0"/>
          <p:cNvSpPr txBox="1">
            <a:spLocks noGrp="1"/>
          </p:cNvSpPr>
          <p:nvPr>
            <p:ph type="title"/>
          </p:nvPr>
        </p:nvSpPr>
        <p:spPr>
          <a:xfrm>
            <a:off x="759371" y="2529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4" name="Google Shape;934;p50"/>
          <p:cNvSpPr/>
          <p:nvPr/>
        </p:nvSpPr>
        <p:spPr>
          <a:xfrm>
            <a:off x="7782744" y="-3682"/>
            <a:ext cx="1361255" cy="937415"/>
          </a:xfrm>
          <a:custGeom>
            <a:avLst/>
            <a:gdLst/>
            <a:ahLst/>
            <a:cxnLst/>
            <a:rect l="l" t="t" r="r" b="b"/>
            <a:pathLst>
              <a:path w="20555" h="14155" extrusionOk="0">
                <a:moveTo>
                  <a:pt x="7284" y="2957"/>
                </a:moveTo>
                <a:cubicBezTo>
                  <a:pt x="7390" y="3185"/>
                  <a:pt x="7482" y="3444"/>
                  <a:pt x="7558" y="3673"/>
                </a:cubicBezTo>
                <a:cubicBezTo>
                  <a:pt x="7603" y="3810"/>
                  <a:pt x="7634" y="3916"/>
                  <a:pt x="7695" y="4053"/>
                </a:cubicBezTo>
                <a:cubicBezTo>
                  <a:pt x="7695" y="4114"/>
                  <a:pt x="7725" y="4145"/>
                  <a:pt x="7725" y="4145"/>
                </a:cubicBezTo>
                <a:cubicBezTo>
                  <a:pt x="7664" y="4114"/>
                  <a:pt x="7619" y="4099"/>
                  <a:pt x="7573" y="4084"/>
                </a:cubicBezTo>
                <a:cubicBezTo>
                  <a:pt x="7451" y="4023"/>
                  <a:pt x="7360" y="3977"/>
                  <a:pt x="7268" y="3947"/>
                </a:cubicBezTo>
                <a:cubicBezTo>
                  <a:pt x="7207" y="3916"/>
                  <a:pt x="7162" y="3901"/>
                  <a:pt x="7131" y="3901"/>
                </a:cubicBezTo>
                <a:cubicBezTo>
                  <a:pt x="7131" y="3840"/>
                  <a:pt x="7131" y="3810"/>
                  <a:pt x="7146" y="3749"/>
                </a:cubicBezTo>
                <a:lnTo>
                  <a:pt x="7146" y="3734"/>
                </a:lnTo>
                <a:lnTo>
                  <a:pt x="7146" y="3673"/>
                </a:lnTo>
                <a:cubicBezTo>
                  <a:pt x="7162" y="3459"/>
                  <a:pt x="7207" y="3246"/>
                  <a:pt x="7253" y="3033"/>
                </a:cubicBezTo>
                <a:cubicBezTo>
                  <a:pt x="7253" y="3002"/>
                  <a:pt x="7284" y="2987"/>
                  <a:pt x="7284" y="2957"/>
                </a:cubicBezTo>
                <a:close/>
                <a:moveTo>
                  <a:pt x="4495" y="4053"/>
                </a:moveTo>
                <a:cubicBezTo>
                  <a:pt x="4495" y="4084"/>
                  <a:pt x="4526" y="4084"/>
                  <a:pt x="4526" y="4099"/>
                </a:cubicBezTo>
                <a:cubicBezTo>
                  <a:pt x="4602" y="4206"/>
                  <a:pt x="4693" y="4343"/>
                  <a:pt x="4770" y="4465"/>
                </a:cubicBezTo>
                <a:cubicBezTo>
                  <a:pt x="4831" y="4556"/>
                  <a:pt x="4907" y="4648"/>
                  <a:pt x="4952" y="4770"/>
                </a:cubicBezTo>
                <a:cubicBezTo>
                  <a:pt x="4952" y="4770"/>
                  <a:pt x="4937" y="4770"/>
                  <a:pt x="4937" y="4785"/>
                </a:cubicBezTo>
                <a:cubicBezTo>
                  <a:pt x="4861" y="4891"/>
                  <a:pt x="4800" y="4998"/>
                  <a:pt x="4770" y="5105"/>
                </a:cubicBezTo>
                <a:cubicBezTo>
                  <a:pt x="4724" y="4952"/>
                  <a:pt x="4678" y="4800"/>
                  <a:pt x="4632" y="4648"/>
                </a:cubicBezTo>
                <a:cubicBezTo>
                  <a:pt x="4632" y="4632"/>
                  <a:pt x="4632" y="4617"/>
                  <a:pt x="4617" y="4617"/>
                </a:cubicBezTo>
                <a:lnTo>
                  <a:pt x="4495" y="4099"/>
                </a:lnTo>
                <a:lnTo>
                  <a:pt x="4495" y="4053"/>
                </a:lnTo>
                <a:close/>
                <a:moveTo>
                  <a:pt x="8594" y="3155"/>
                </a:moveTo>
                <a:cubicBezTo>
                  <a:pt x="8655" y="3276"/>
                  <a:pt x="8685" y="3383"/>
                  <a:pt x="8731" y="3490"/>
                </a:cubicBezTo>
                <a:lnTo>
                  <a:pt x="8731" y="3505"/>
                </a:lnTo>
                <a:lnTo>
                  <a:pt x="8746" y="3551"/>
                </a:lnTo>
                <a:lnTo>
                  <a:pt x="8975" y="4053"/>
                </a:lnTo>
                <a:cubicBezTo>
                  <a:pt x="9051" y="4206"/>
                  <a:pt x="9127" y="4358"/>
                  <a:pt x="9203" y="4495"/>
                </a:cubicBezTo>
                <a:lnTo>
                  <a:pt x="9218" y="4511"/>
                </a:lnTo>
                <a:cubicBezTo>
                  <a:pt x="9325" y="4709"/>
                  <a:pt x="9417" y="4876"/>
                  <a:pt x="9508" y="5044"/>
                </a:cubicBezTo>
                <a:cubicBezTo>
                  <a:pt x="9554" y="5105"/>
                  <a:pt x="9584" y="5166"/>
                  <a:pt x="9599" y="5227"/>
                </a:cubicBezTo>
                <a:cubicBezTo>
                  <a:pt x="9660" y="5318"/>
                  <a:pt x="9721" y="5409"/>
                  <a:pt x="9782" y="5531"/>
                </a:cubicBezTo>
                <a:lnTo>
                  <a:pt x="9872" y="5696"/>
                </a:lnTo>
                <a:lnTo>
                  <a:pt x="9872" y="5696"/>
                </a:lnTo>
                <a:cubicBezTo>
                  <a:pt x="9856" y="5668"/>
                  <a:pt x="9812" y="5668"/>
                  <a:pt x="9782" y="5653"/>
                </a:cubicBezTo>
                <a:cubicBezTo>
                  <a:pt x="9691" y="5638"/>
                  <a:pt x="9630" y="5623"/>
                  <a:pt x="9569" y="5623"/>
                </a:cubicBezTo>
                <a:cubicBezTo>
                  <a:pt x="9508" y="5623"/>
                  <a:pt x="9432" y="5592"/>
                  <a:pt x="9371" y="5592"/>
                </a:cubicBezTo>
                <a:lnTo>
                  <a:pt x="9264" y="5592"/>
                </a:lnTo>
                <a:cubicBezTo>
                  <a:pt x="9264" y="5592"/>
                  <a:pt x="9264" y="5577"/>
                  <a:pt x="9249" y="5562"/>
                </a:cubicBezTo>
                <a:cubicBezTo>
                  <a:pt x="9097" y="5288"/>
                  <a:pt x="8899" y="5090"/>
                  <a:pt x="8655" y="4815"/>
                </a:cubicBezTo>
                <a:lnTo>
                  <a:pt x="8655" y="4785"/>
                </a:lnTo>
                <a:lnTo>
                  <a:pt x="8655" y="4724"/>
                </a:lnTo>
                <a:lnTo>
                  <a:pt x="8655" y="4663"/>
                </a:lnTo>
                <a:lnTo>
                  <a:pt x="8655" y="4632"/>
                </a:lnTo>
                <a:lnTo>
                  <a:pt x="8655" y="4450"/>
                </a:lnTo>
                <a:lnTo>
                  <a:pt x="8655" y="4419"/>
                </a:lnTo>
                <a:cubicBezTo>
                  <a:pt x="8655" y="4328"/>
                  <a:pt x="8640" y="4206"/>
                  <a:pt x="8609" y="4114"/>
                </a:cubicBezTo>
                <a:cubicBezTo>
                  <a:pt x="8594" y="3993"/>
                  <a:pt x="8563" y="3916"/>
                  <a:pt x="8502" y="3871"/>
                </a:cubicBezTo>
                <a:lnTo>
                  <a:pt x="8502" y="3810"/>
                </a:lnTo>
                <a:cubicBezTo>
                  <a:pt x="8518" y="3642"/>
                  <a:pt x="8563" y="3444"/>
                  <a:pt x="8579" y="3276"/>
                </a:cubicBezTo>
                <a:cubicBezTo>
                  <a:pt x="8579" y="3231"/>
                  <a:pt x="8594" y="3200"/>
                  <a:pt x="8594" y="3155"/>
                </a:cubicBezTo>
                <a:close/>
                <a:moveTo>
                  <a:pt x="11946" y="8091"/>
                </a:moveTo>
                <a:lnTo>
                  <a:pt x="12007" y="8152"/>
                </a:lnTo>
                <a:cubicBezTo>
                  <a:pt x="12113" y="8274"/>
                  <a:pt x="12235" y="8380"/>
                  <a:pt x="12342" y="8457"/>
                </a:cubicBezTo>
                <a:cubicBezTo>
                  <a:pt x="12403" y="8518"/>
                  <a:pt x="12464" y="8548"/>
                  <a:pt x="12509" y="8609"/>
                </a:cubicBezTo>
                <a:cubicBezTo>
                  <a:pt x="12570" y="8670"/>
                  <a:pt x="12647" y="8700"/>
                  <a:pt x="12708" y="8746"/>
                </a:cubicBezTo>
                <a:cubicBezTo>
                  <a:pt x="12799" y="8792"/>
                  <a:pt x="12875" y="8838"/>
                  <a:pt x="12951" y="8899"/>
                </a:cubicBezTo>
                <a:lnTo>
                  <a:pt x="12997" y="8914"/>
                </a:lnTo>
                <a:lnTo>
                  <a:pt x="13119" y="8990"/>
                </a:lnTo>
                <a:cubicBezTo>
                  <a:pt x="13210" y="9036"/>
                  <a:pt x="13256" y="9066"/>
                  <a:pt x="13332" y="9097"/>
                </a:cubicBezTo>
                <a:lnTo>
                  <a:pt x="13378" y="9127"/>
                </a:lnTo>
                <a:cubicBezTo>
                  <a:pt x="13424" y="9158"/>
                  <a:pt x="13485" y="9203"/>
                  <a:pt x="13561" y="9234"/>
                </a:cubicBezTo>
                <a:lnTo>
                  <a:pt x="13576" y="9264"/>
                </a:lnTo>
                <a:lnTo>
                  <a:pt x="13606" y="9279"/>
                </a:lnTo>
                <a:lnTo>
                  <a:pt x="13622" y="9295"/>
                </a:lnTo>
                <a:cubicBezTo>
                  <a:pt x="13652" y="9310"/>
                  <a:pt x="13698" y="9340"/>
                  <a:pt x="13728" y="9371"/>
                </a:cubicBezTo>
                <a:lnTo>
                  <a:pt x="13789" y="9386"/>
                </a:lnTo>
                <a:lnTo>
                  <a:pt x="13835" y="9417"/>
                </a:lnTo>
                <a:cubicBezTo>
                  <a:pt x="13850" y="9432"/>
                  <a:pt x="13881" y="9432"/>
                  <a:pt x="13911" y="9447"/>
                </a:cubicBezTo>
                <a:lnTo>
                  <a:pt x="13926" y="9462"/>
                </a:lnTo>
                <a:cubicBezTo>
                  <a:pt x="13957" y="9493"/>
                  <a:pt x="14003" y="9523"/>
                  <a:pt x="14033" y="9538"/>
                </a:cubicBezTo>
                <a:lnTo>
                  <a:pt x="13805" y="9599"/>
                </a:lnTo>
                <a:cubicBezTo>
                  <a:pt x="13728" y="9615"/>
                  <a:pt x="13622" y="9645"/>
                  <a:pt x="13500" y="9660"/>
                </a:cubicBezTo>
                <a:lnTo>
                  <a:pt x="13165" y="9660"/>
                </a:lnTo>
                <a:lnTo>
                  <a:pt x="13104" y="9645"/>
                </a:lnTo>
                <a:lnTo>
                  <a:pt x="13088" y="9645"/>
                </a:lnTo>
                <a:lnTo>
                  <a:pt x="13012" y="9523"/>
                </a:lnTo>
                <a:lnTo>
                  <a:pt x="12967" y="9477"/>
                </a:lnTo>
                <a:cubicBezTo>
                  <a:pt x="12875" y="9340"/>
                  <a:pt x="12784" y="9203"/>
                  <a:pt x="12692" y="9081"/>
                </a:cubicBezTo>
                <a:lnTo>
                  <a:pt x="12631" y="9005"/>
                </a:lnTo>
                <a:cubicBezTo>
                  <a:pt x="12540" y="8868"/>
                  <a:pt x="12449" y="8761"/>
                  <a:pt x="12357" y="8624"/>
                </a:cubicBezTo>
                <a:cubicBezTo>
                  <a:pt x="12311" y="8548"/>
                  <a:pt x="12235" y="8457"/>
                  <a:pt x="12174" y="8380"/>
                </a:cubicBezTo>
                <a:cubicBezTo>
                  <a:pt x="12129" y="8320"/>
                  <a:pt x="12083" y="8274"/>
                  <a:pt x="12037" y="8213"/>
                </a:cubicBezTo>
                <a:lnTo>
                  <a:pt x="11946" y="8091"/>
                </a:lnTo>
                <a:close/>
                <a:moveTo>
                  <a:pt x="18208" y="1"/>
                </a:moveTo>
                <a:cubicBezTo>
                  <a:pt x="18192" y="1"/>
                  <a:pt x="18177" y="16"/>
                  <a:pt x="18147" y="31"/>
                </a:cubicBezTo>
                <a:cubicBezTo>
                  <a:pt x="18132" y="77"/>
                  <a:pt x="18132" y="138"/>
                  <a:pt x="18116" y="184"/>
                </a:cubicBezTo>
                <a:cubicBezTo>
                  <a:pt x="18071" y="290"/>
                  <a:pt x="18055" y="382"/>
                  <a:pt x="18025" y="488"/>
                </a:cubicBezTo>
                <a:cubicBezTo>
                  <a:pt x="17979" y="610"/>
                  <a:pt x="17964" y="717"/>
                  <a:pt x="17918" y="839"/>
                </a:cubicBezTo>
                <a:cubicBezTo>
                  <a:pt x="17903" y="945"/>
                  <a:pt x="17872" y="1052"/>
                  <a:pt x="17842" y="1159"/>
                </a:cubicBezTo>
                <a:cubicBezTo>
                  <a:pt x="17827" y="1250"/>
                  <a:pt x="17796" y="1372"/>
                  <a:pt x="17766" y="1463"/>
                </a:cubicBezTo>
                <a:lnTo>
                  <a:pt x="17720" y="1631"/>
                </a:lnTo>
                <a:cubicBezTo>
                  <a:pt x="17690" y="1707"/>
                  <a:pt x="17659" y="1768"/>
                  <a:pt x="17644" y="1844"/>
                </a:cubicBezTo>
                <a:cubicBezTo>
                  <a:pt x="17613" y="1920"/>
                  <a:pt x="17583" y="1981"/>
                  <a:pt x="17568" y="2058"/>
                </a:cubicBezTo>
                <a:cubicBezTo>
                  <a:pt x="17537" y="2119"/>
                  <a:pt x="17507" y="2164"/>
                  <a:pt x="17492" y="2225"/>
                </a:cubicBezTo>
                <a:cubicBezTo>
                  <a:pt x="17431" y="2362"/>
                  <a:pt x="17354" y="2469"/>
                  <a:pt x="17294" y="2606"/>
                </a:cubicBezTo>
                <a:cubicBezTo>
                  <a:pt x="17233" y="2728"/>
                  <a:pt x="17156" y="2835"/>
                  <a:pt x="17111" y="2957"/>
                </a:cubicBezTo>
                <a:cubicBezTo>
                  <a:pt x="17004" y="3109"/>
                  <a:pt x="16913" y="3231"/>
                  <a:pt x="16821" y="3368"/>
                </a:cubicBezTo>
                <a:cubicBezTo>
                  <a:pt x="16699" y="3520"/>
                  <a:pt x="16608" y="3657"/>
                  <a:pt x="16501" y="3794"/>
                </a:cubicBezTo>
                <a:cubicBezTo>
                  <a:pt x="16379" y="3916"/>
                  <a:pt x="16273" y="4069"/>
                  <a:pt x="16151" y="4206"/>
                </a:cubicBezTo>
                <a:cubicBezTo>
                  <a:pt x="16044" y="4343"/>
                  <a:pt x="15907" y="4480"/>
                  <a:pt x="15785" y="4587"/>
                </a:cubicBezTo>
                <a:lnTo>
                  <a:pt x="15557" y="4815"/>
                </a:lnTo>
                <a:lnTo>
                  <a:pt x="15541" y="4846"/>
                </a:lnTo>
                <a:cubicBezTo>
                  <a:pt x="15435" y="4952"/>
                  <a:pt x="15298" y="5074"/>
                  <a:pt x="15161" y="5181"/>
                </a:cubicBezTo>
                <a:cubicBezTo>
                  <a:pt x="15023" y="5288"/>
                  <a:pt x="14901" y="5409"/>
                  <a:pt x="14749" y="5516"/>
                </a:cubicBezTo>
                <a:cubicBezTo>
                  <a:pt x="14460" y="5745"/>
                  <a:pt x="14155" y="5973"/>
                  <a:pt x="13850" y="6187"/>
                </a:cubicBezTo>
                <a:cubicBezTo>
                  <a:pt x="13652" y="6324"/>
                  <a:pt x="13454" y="6461"/>
                  <a:pt x="13241" y="6567"/>
                </a:cubicBezTo>
                <a:cubicBezTo>
                  <a:pt x="13043" y="6689"/>
                  <a:pt x="12845" y="6796"/>
                  <a:pt x="12647" y="6918"/>
                </a:cubicBezTo>
                <a:cubicBezTo>
                  <a:pt x="12586" y="6948"/>
                  <a:pt x="12540" y="6964"/>
                  <a:pt x="12479" y="7009"/>
                </a:cubicBezTo>
                <a:cubicBezTo>
                  <a:pt x="12418" y="7040"/>
                  <a:pt x="12342" y="7070"/>
                  <a:pt x="12281" y="7085"/>
                </a:cubicBezTo>
                <a:cubicBezTo>
                  <a:pt x="12174" y="7116"/>
                  <a:pt x="12052" y="7177"/>
                  <a:pt x="11961" y="7223"/>
                </a:cubicBezTo>
                <a:lnTo>
                  <a:pt x="11626" y="7329"/>
                </a:lnTo>
                <a:cubicBezTo>
                  <a:pt x="11550" y="7223"/>
                  <a:pt x="11473" y="7085"/>
                  <a:pt x="11397" y="6964"/>
                </a:cubicBezTo>
                <a:cubicBezTo>
                  <a:pt x="11275" y="6811"/>
                  <a:pt x="11169" y="6659"/>
                  <a:pt x="11047" y="6537"/>
                </a:cubicBezTo>
                <a:lnTo>
                  <a:pt x="11032" y="6506"/>
                </a:lnTo>
                <a:cubicBezTo>
                  <a:pt x="11184" y="6430"/>
                  <a:pt x="11352" y="6369"/>
                  <a:pt x="11504" y="6263"/>
                </a:cubicBezTo>
                <a:cubicBezTo>
                  <a:pt x="11809" y="6080"/>
                  <a:pt x="12113" y="5867"/>
                  <a:pt x="12403" y="5653"/>
                </a:cubicBezTo>
                <a:lnTo>
                  <a:pt x="12799" y="5318"/>
                </a:lnTo>
                <a:cubicBezTo>
                  <a:pt x="12936" y="5196"/>
                  <a:pt x="13073" y="5090"/>
                  <a:pt x="13180" y="4952"/>
                </a:cubicBezTo>
                <a:cubicBezTo>
                  <a:pt x="13256" y="4876"/>
                  <a:pt x="13332" y="4815"/>
                  <a:pt x="13393" y="4739"/>
                </a:cubicBezTo>
                <a:cubicBezTo>
                  <a:pt x="13424" y="4709"/>
                  <a:pt x="13454" y="4663"/>
                  <a:pt x="13485" y="4648"/>
                </a:cubicBezTo>
                <a:cubicBezTo>
                  <a:pt x="13530" y="4602"/>
                  <a:pt x="13545" y="4572"/>
                  <a:pt x="13576" y="4526"/>
                </a:cubicBezTo>
                <a:cubicBezTo>
                  <a:pt x="13698" y="4404"/>
                  <a:pt x="13789" y="4267"/>
                  <a:pt x="13911" y="4114"/>
                </a:cubicBezTo>
                <a:cubicBezTo>
                  <a:pt x="14018" y="3962"/>
                  <a:pt x="14140" y="3825"/>
                  <a:pt x="14231" y="3673"/>
                </a:cubicBezTo>
                <a:cubicBezTo>
                  <a:pt x="14338" y="3520"/>
                  <a:pt x="14460" y="3368"/>
                  <a:pt x="14566" y="3246"/>
                </a:cubicBezTo>
                <a:cubicBezTo>
                  <a:pt x="14673" y="3109"/>
                  <a:pt x="14780" y="2972"/>
                  <a:pt x="14871" y="2819"/>
                </a:cubicBezTo>
                <a:cubicBezTo>
                  <a:pt x="14932" y="2743"/>
                  <a:pt x="14993" y="2652"/>
                  <a:pt x="15054" y="2576"/>
                </a:cubicBezTo>
                <a:cubicBezTo>
                  <a:pt x="15100" y="2499"/>
                  <a:pt x="15145" y="2423"/>
                  <a:pt x="15206" y="2347"/>
                </a:cubicBezTo>
                <a:cubicBezTo>
                  <a:pt x="15298" y="2195"/>
                  <a:pt x="15389" y="2042"/>
                  <a:pt x="15465" y="1890"/>
                </a:cubicBezTo>
                <a:cubicBezTo>
                  <a:pt x="15557" y="1738"/>
                  <a:pt x="15633" y="1585"/>
                  <a:pt x="15709" y="1433"/>
                </a:cubicBezTo>
                <a:cubicBezTo>
                  <a:pt x="15816" y="1235"/>
                  <a:pt x="15922" y="1037"/>
                  <a:pt x="15998" y="839"/>
                </a:cubicBezTo>
                <a:cubicBezTo>
                  <a:pt x="16044" y="717"/>
                  <a:pt x="16090" y="625"/>
                  <a:pt x="16136" y="519"/>
                </a:cubicBezTo>
                <a:cubicBezTo>
                  <a:pt x="16166" y="397"/>
                  <a:pt x="16212" y="275"/>
                  <a:pt x="16242" y="153"/>
                </a:cubicBezTo>
                <a:cubicBezTo>
                  <a:pt x="16242" y="138"/>
                  <a:pt x="16242" y="107"/>
                  <a:pt x="16227" y="92"/>
                </a:cubicBezTo>
                <a:cubicBezTo>
                  <a:pt x="16212" y="92"/>
                  <a:pt x="16166" y="92"/>
                  <a:pt x="16166" y="123"/>
                </a:cubicBezTo>
                <a:cubicBezTo>
                  <a:pt x="16136" y="214"/>
                  <a:pt x="16120" y="305"/>
                  <a:pt x="16075" y="382"/>
                </a:cubicBezTo>
                <a:cubicBezTo>
                  <a:pt x="16044" y="473"/>
                  <a:pt x="15998" y="549"/>
                  <a:pt x="15983" y="656"/>
                </a:cubicBezTo>
                <a:cubicBezTo>
                  <a:pt x="15938" y="717"/>
                  <a:pt x="15922" y="793"/>
                  <a:pt x="15892" y="884"/>
                </a:cubicBezTo>
                <a:cubicBezTo>
                  <a:pt x="15846" y="976"/>
                  <a:pt x="15816" y="1052"/>
                  <a:pt x="15770" y="1143"/>
                </a:cubicBezTo>
                <a:cubicBezTo>
                  <a:pt x="15694" y="1311"/>
                  <a:pt x="15602" y="1463"/>
                  <a:pt x="15526" y="1646"/>
                </a:cubicBezTo>
                <a:cubicBezTo>
                  <a:pt x="15450" y="1799"/>
                  <a:pt x="15359" y="1951"/>
                  <a:pt x="15252" y="2103"/>
                </a:cubicBezTo>
                <a:cubicBezTo>
                  <a:pt x="15252" y="2119"/>
                  <a:pt x="15237" y="2119"/>
                  <a:pt x="15237" y="2134"/>
                </a:cubicBezTo>
                <a:cubicBezTo>
                  <a:pt x="15054" y="2438"/>
                  <a:pt x="14856" y="2728"/>
                  <a:pt x="14642" y="2987"/>
                </a:cubicBezTo>
                <a:cubicBezTo>
                  <a:pt x="14536" y="3124"/>
                  <a:pt x="14414" y="3276"/>
                  <a:pt x="14307" y="3414"/>
                </a:cubicBezTo>
                <a:cubicBezTo>
                  <a:pt x="14185" y="3551"/>
                  <a:pt x="14079" y="3703"/>
                  <a:pt x="13957" y="3825"/>
                </a:cubicBezTo>
                <a:cubicBezTo>
                  <a:pt x="13911" y="3901"/>
                  <a:pt x="13850" y="3977"/>
                  <a:pt x="13774" y="4053"/>
                </a:cubicBezTo>
                <a:cubicBezTo>
                  <a:pt x="13713" y="4130"/>
                  <a:pt x="13652" y="4206"/>
                  <a:pt x="13576" y="4282"/>
                </a:cubicBezTo>
                <a:cubicBezTo>
                  <a:pt x="13545" y="4328"/>
                  <a:pt x="13530" y="4358"/>
                  <a:pt x="13485" y="4404"/>
                </a:cubicBezTo>
                <a:lnTo>
                  <a:pt x="13378" y="4511"/>
                </a:lnTo>
                <a:lnTo>
                  <a:pt x="13165" y="4724"/>
                </a:lnTo>
                <a:cubicBezTo>
                  <a:pt x="12890" y="4952"/>
                  <a:pt x="12631" y="5181"/>
                  <a:pt x="12357" y="5394"/>
                </a:cubicBezTo>
                <a:cubicBezTo>
                  <a:pt x="12083" y="5623"/>
                  <a:pt x="11778" y="5806"/>
                  <a:pt x="11443" y="6004"/>
                </a:cubicBezTo>
                <a:cubicBezTo>
                  <a:pt x="11352" y="6065"/>
                  <a:pt x="11275" y="6095"/>
                  <a:pt x="11184" y="6156"/>
                </a:cubicBezTo>
                <a:cubicBezTo>
                  <a:pt x="11108" y="6187"/>
                  <a:pt x="11047" y="6232"/>
                  <a:pt x="10971" y="6263"/>
                </a:cubicBezTo>
                <a:lnTo>
                  <a:pt x="10864" y="6324"/>
                </a:lnTo>
                <a:lnTo>
                  <a:pt x="10742" y="6217"/>
                </a:lnTo>
                <a:cubicBezTo>
                  <a:pt x="10574" y="5882"/>
                  <a:pt x="10407" y="5608"/>
                  <a:pt x="10224" y="5318"/>
                </a:cubicBezTo>
                <a:cubicBezTo>
                  <a:pt x="10178" y="5227"/>
                  <a:pt x="10117" y="5120"/>
                  <a:pt x="10041" y="5013"/>
                </a:cubicBezTo>
                <a:lnTo>
                  <a:pt x="9919" y="4846"/>
                </a:lnTo>
                <a:cubicBezTo>
                  <a:pt x="9843" y="4724"/>
                  <a:pt x="9782" y="4617"/>
                  <a:pt x="9721" y="4480"/>
                </a:cubicBezTo>
                <a:lnTo>
                  <a:pt x="9645" y="4343"/>
                </a:lnTo>
                <a:lnTo>
                  <a:pt x="9356" y="3825"/>
                </a:lnTo>
                <a:lnTo>
                  <a:pt x="9249" y="3596"/>
                </a:lnTo>
                <a:cubicBezTo>
                  <a:pt x="9112" y="3353"/>
                  <a:pt x="8975" y="3094"/>
                  <a:pt x="8822" y="2835"/>
                </a:cubicBezTo>
                <a:cubicBezTo>
                  <a:pt x="8807" y="2804"/>
                  <a:pt x="8761" y="2743"/>
                  <a:pt x="8731" y="2713"/>
                </a:cubicBezTo>
                <a:lnTo>
                  <a:pt x="8731" y="2682"/>
                </a:lnTo>
                <a:cubicBezTo>
                  <a:pt x="8716" y="2652"/>
                  <a:pt x="8670" y="2606"/>
                  <a:pt x="8640" y="2576"/>
                </a:cubicBezTo>
                <a:lnTo>
                  <a:pt x="8594" y="2576"/>
                </a:lnTo>
                <a:cubicBezTo>
                  <a:pt x="8563" y="2560"/>
                  <a:pt x="8533" y="2530"/>
                  <a:pt x="8502" y="2515"/>
                </a:cubicBezTo>
                <a:cubicBezTo>
                  <a:pt x="8457" y="2499"/>
                  <a:pt x="8411" y="2499"/>
                  <a:pt x="8365" y="2499"/>
                </a:cubicBezTo>
                <a:cubicBezTo>
                  <a:pt x="8335" y="2499"/>
                  <a:pt x="8274" y="2530"/>
                  <a:pt x="8228" y="2576"/>
                </a:cubicBezTo>
                <a:lnTo>
                  <a:pt x="8182" y="2682"/>
                </a:lnTo>
                <a:lnTo>
                  <a:pt x="8182" y="2713"/>
                </a:lnTo>
                <a:cubicBezTo>
                  <a:pt x="8152" y="2743"/>
                  <a:pt x="8137" y="2789"/>
                  <a:pt x="8137" y="2835"/>
                </a:cubicBezTo>
                <a:cubicBezTo>
                  <a:pt x="8122" y="2911"/>
                  <a:pt x="8076" y="3017"/>
                  <a:pt x="8061" y="3124"/>
                </a:cubicBezTo>
                <a:cubicBezTo>
                  <a:pt x="8015" y="3276"/>
                  <a:pt x="8015" y="3429"/>
                  <a:pt x="8000" y="3566"/>
                </a:cubicBezTo>
                <a:lnTo>
                  <a:pt x="7984" y="3673"/>
                </a:lnTo>
                <a:cubicBezTo>
                  <a:pt x="7969" y="3855"/>
                  <a:pt x="7954" y="4038"/>
                  <a:pt x="7908" y="4236"/>
                </a:cubicBezTo>
                <a:lnTo>
                  <a:pt x="7878" y="4130"/>
                </a:lnTo>
                <a:lnTo>
                  <a:pt x="7847" y="4084"/>
                </a:lnTo>
                <a:cubicBezTo>
                  <a:pt x="7817" y="4008"/>
                  <a:pt x="7802" y="3901"/>
                  <a:pt x="7756" y="3825"/>
                </a:cubicBezTo>
                <a:cubicBezTo>
                  <a:pt x="7741" y="3779"/>
                  <a:pt x="7725" y="3703"/>
                  <a:pt x="7695" y="3642"/>
                </a:cubicBezTo>
                <a:lnTo>
                  <a:pt x="7695" y="3627"/>
                </a:lnTo>
                <a:cubicBezTo>
                  <a:pt x="7680" y="3520"/>
                  <a:pt x="7649" y="3429"/>
                  <a:pt x="7603" y="3337"/>
                </a:cubicBezTo>
                <a:cubicBezTo>
                  <a:pt x="7588" y="3261"/>
                  <a:pt x="7543" y="3185"/>
                  <a:pt x="7512" y="3109"/>
                </a:cubicBezTo>
                <a:cubicBezTo>
                  <a:pt x="7466" y="3033"/>
                  <a:pt x="7451" y="2957"/>
                  <a:pt x="7421" y="2880"/>
                </a:cubicBezTo>
                <a:cubicBezTo>
                  <a:pt x="7375" y="2819"/>
                  <a:pt x="7344" y="2743"/>
                  <a:pt x="7268" y="2682"/>
                </a:cubicBezTo>
                <a:cubicBezTo>
                  <a:pt x="7238" y="2667"/>
                  <a:pt x="7238" y="2667"/>
                  <a:pt x="7223" y="2667"/>
                </a:cubicBezTo>
                <a:cubicBezTo>
                  <a:pt x="7181" y="2657"/>
                  <a:pt x="7146" y="2639"/>
                  <a:pt x="7108" y="2639"/>
                </a:cubicBezTo>
                <a:cubicBezTo>
                  <a:pt x="7091" y="2639"/>
                  <a:pt x="7074" y="2642"/>
                  <a:pt x="7055" y="2652"/>
                </a:cubicBezTo>
                <a:cubicBezTo>
                  <a:pt x="7040" y="2652"/>
                  <a:pt x="7009" y="2667"/>
                  <a:pt x="6994" y="2667"/>
                </a:cubicBezTo>
                <a:lnTo>
                  <a:pt x="6979" y="2667"/>
                </a:lnTo>
                <a:cubicBezTo>
                  <a:pt x="6918" y="2682"/>
                  <a:pt x="6842" y="2743"/>
                  <a:pt x="6826" y="2819"/>
                </a:cubicBezTo>
                <a:lnTo>
                  <a:pt x="6826" y="2835"/>
                </a:lnTo>
                <a:cubicBezTo>
                  <a:pt x="6735" y="2987"/>
                  <a:pt x="6705" y="3185"/>
                  <a:pt x="6689" y="3353"/>
                </a:cubicBezTo>
                <a:cubicBezTo>
                  <a:pt x="6674" y="3444"/>
                  <a:pt x="6674" y="3520"/>
                  <a:pt x="6659" y="3627"/>
                </a:cubicBezTo>
                <a:cubicBezTo>
                  <a:pt x="6628" y="3718"/>
                  <a:pt x="6628" y="3794"/>
                  <a:pt x="6613" y="3886"/>
                </a:cubicBezTo>
                <a:lnTo>
                  <a:pt x="6506" y="3886"/>
                </a:lnTo>
                <a:cubicBezTo>
                  <a:pt x="6430" y="3886"/>
                  <a:pt x="6354" y="3901"/>
                  <a:pt x="6247" y="3932"/>
                </a:cubicBezTo>
                <a:cubicBezTo>
                  <a:pt x="6080" y="3962"/>
                  <a:pt x="5912" y="4038"/>
                  <a:pt x="5714" y="4160"/>
                </a:cubicBezTo>
                <a:lnTo>
                  <a:pt x="5547" y="4267"/>
                </a:lnTo>
                <a:cubicBezTo>
                  <a:pt x="5440" y="4175"/>
                  <a:pt x="5333" y="4084"/>
                  <a:pt x="5242" y="3977"/>
                </a:cubicBezTo>
                <a:lnTo>
                  <a:pt x="4907" y="3703"/>
                </a:lnTo>
                <a:cubicBezTo>
                  <a:pt x="4861" y="3673"/>
                  <a:pt x="4846" y="3657"/>
                  <a:pt x="4800" y="3642"/>
                </a:cubicBezTo>
                <a:cubicBezTo>
                  <a:pt x="4785" y="3642"/>
                  <a:pt x="4785" y="3627"/>
                  <a:pt x="4770" y="3627"/>
                </a:cubicBezTo>
                <a:cubicBezTo>
                  <a:pt x="4724" y="3596"/>
                  <a:pt x="4678" y="3596"/>
                  <a:pt x="4632" y="3581"/>
                </a:cubicBezTo>
                <a:lnTo>
                  <a:pt x="4617" y="3581"/>
                </a:lnTo>
                <a:cubicBezTo>
                  <a:pt x="4579" y="3574"/>
                  <a:pt x="4541" y="3566"/>
                  <a:pt x="4505" y="3566"/>
                </a:cubicBezTo>
                <a:cubicBezTo>
                  <a:pt x="4469" y="3566"/>
                  <a:pt x="4434" y="3574"/>
                  <a:pt x="4404" y="3596"/>
                </a:cubicBezTo>
                <a:cubicBezTo>
                  <a:pt x="4343" y="3642"/>
                  <a:pt x="4313" y="3734"/>
                  <a:pt x="4328" y="3794"/>
                </a:cubicBezTo>
                <a:lnTo>
                  <a:pt x="4328" y="3810"/>
                </a:lnTo>
                <a:lnTo>
                  <a:pt x="4328" y="3947"/>
                </a:lnTo>
                <a:cubicBezTo>
                  <a:pt x="4328" y="4023"/>
                  <a:pt x="4343" y="4114"/>
                  <a:pt x="4373" y="4191"/>
                </a:cubicBezTo>
                <a:cubicBezTo>
                  <a:pt x="4389" y="4389"/>
                  <a:pt x="4419" y="4556"/>
                  <a:pt x="4450" y="4739"/>
                </a:cubicBezTo>
                <a:cubicBezTo>
                  <a:pt x="4465" y="4922"/>
                  <a:pt x="4526" y="5090"/>
                  <a:pt x="4556" y="5257"/>
                </a:cubicBezTo>
                <a:cubicBezTo>
                  <a:pt x="4602" y="5425"/>
                  <a:pt x="4632" y="5623"/>
                  <a:pt x="4678" y="5790"/>
                </a:cubicBezTo>
                <a:cubicBezTo>
                  <a:pt x="4678" y="5806"/>
                  <a:pt x="4678" y="5806"/>
                  <a:pt x="4693" y="5836"/>
                </a:cubicBezTo>
                <a:cubicBezTo>
                  <a:pt x="4693" y="5867"/>
                  <a:pt x="4678" y="5928"/>
                  <a:pt x="4678" y="5958"/>
                </a:cubicBezTo>
                <a:lnTo>
                  <a:pt x="4678" y="6187"/>
                </a:lnTo>
                <a:cubicBezTo>
                  <a:pt x="4678" y="6263"/>
                  <a:pt x="4678" y="6324"/>
                  <a:pt x="4693" y="6400"/>
                </a:cubicBezTo>
                <a:cubicBezTo>
                  <a:pt x="4709" y="6491"/>
                  <a:pt x="4724" y="6567"/>
                  <a:pt x="4754" y="6644"/>
                </a:cubicBezTo>
                <a:cubicBezTo>
                  <a:pt x="4770" y="6720"/>
                  <a:pt x="4800" y="6781"/>
                  <a:pt x="4831" y="6857"/>
                </a:cubicBezTo>
                <a:cubicBezTo>
                  <a:pt x="4846" y="6933"/>
                  <a:pt x="4876" y="6994"/>
                  <a:pt x="4922" y="7055"/>
                </a:cubicBezTo>
                <a:cubicBezTo>
                  <a:pt x="4952" y="7131"/>
                  <a:pt x="4998" y="7177"/>
                  <a:pt x="5029" y="7238"/>
                </a:cubicBezTo>
                <a:cubicBezTo>
                  <a:pt x="5074" y="7283"/>
                  <a:pt x="5090" y="7329"/>
                  <a:pt x="5135" y="7375"/>
                </a:cubicBezTo>
                <a:cubicBezTo>
                  <a:pt x="5105" y="7390"/>
                  <a:pt x="5090" y="7405"/>
                  <a:pt x="5090" y="7436"/>
                </a:cubicBezTo>
                <a:cubicBezTo>
                  <a:pt x="5029" y="7512"/>
                  <a:pt x="4998" y="7588"/>
                  <a:pt x="4937" y="7680"/>
                </a:cubicBezTo>
                <a:cubicBezTo>
                  <a:pt x="4861" y="7832"/>
                  <a:pt x="4785" y="7984"/>
                  <a:pt x="4724" y="8167"/>
                </a:cubicBezTo>
                <a:cubicBezTo>
                  <a:pt x="4709" y="8243"/>
                  <a:pt x="4693" y="8320"/>
                  <a:pt x="4693" y="8380"/>
                </a:cubicBezTo>
                <a:cubicBezTo>
                  <a:pt x="4648" y="8365"/>
                  <a:pt x="4617" y="8365"/>
                  <a:pt x="4572" y="8350"/>
                </a:cubicBezTo>
                <a:cubicBezTo>
                  <a:pt x="4556" y="8350"/>
                  <a:pt x="4556" y="8320"/>
                  <a:pt x="4541" y="8320"/>
                </a:cubicBezTo>
                <a:cubicBezTo>
                  <a:pt x="4419" y="8228"/>
                  <a:pt x="4328" y="8121"/>
                  <a:pt x="4221" y="8015"/>
                </a:cubicBezTo>
                <a:cubicBezTo>
                  <a:pt x="4160" y="7969"/>
                  <a:pt x="4114" y="7908"/>
                  <a:pt x="4069" y="7847"/>
                </a:cubicBezTo>
                <a:cubicBezTo>
                  <a:pt x="4023" y="7817"/>
                  <a:pt x="3993" y="7771"/>
                  <a:pt x="3962" y="7741"/>
                </a:cubicBezTo>
                <a:cubicBezTo>
                  <a:pt x="3947" y="7695"/>
                  <a:pt x="3916" y="7680"/>
                  <a:pt x="3886" y="7634"/>
                </a:cubicBezTo>
                <a:cubicBezTo>
                  <a:pt x="3871" y="7603"/>
                  <a:pt x="3840" y="7588"/>
                  <a:pt x="3810" y="7543"/>
                </a:cubicBezTo>
                <a:cubicBezTo>
                  <a:pt x="3779" y="7512"/>
                  <a:pt x="3764" y="7451"/>
                  <a:pt x="3718" y="7405"/>
                </a:cubicBezTo>
                <a:cubicBezTo>
                  <a:pt x="3657" y="7329"/>
                  <a:pt x="3612" y="7253"/>
                  <a:pt x="3566" y="7177"/>
                </a:cubicBezTo>
                <a:cubicBezTo>
                  <a:pt x="3535" y="7131"/>
                  <a:pt x="3475" y="7055"/>
                  <a:pt x="3429" y="6994"/>
                </a:cubicBezTo>
                <a:cubicBezTo>
                  <a:pt x="3383" y="6918"/>
                  <a:pt x="3337" y="6842"/>
                  <a:pt x="3276" y="6765"/>
                </a:cubicBezTo>
                <a:cubicBezTo>
                  <a:pt x="3261" y="6720"/>
                  <a:pt x="3246" y="6705"/>
                  <a:pt x="3231" y="6674"/>
                </a:cubicBezTo>
                <a:cubicBezTo>
                  <a:pt x="3200" y="6628"/>
                  <a:pt x="3185" y="6598"/>
                  <a:pt x="3155" y="6552"/>
                </a:cubicBezTo>
                <a:cubicBezTo>
                  <a:pt x="3109" y="6476"/>
                  <a:pt x="3063" y="6400"/>
                  <a:pt x="3017" y="6324"/>
                </a:cubicBezTo>
                <a:cubicBezTo>
                  <a:pt x="2972" y="6247"/>
                  <a:pt x="2941" y="6156"/>
                  <a:pt x="2896" y="6080"/>
                </a:cubicBezTo>
                <a:lnTo>
                  <a:pt x="2789" y="5851"/>
                </a:lnTo>
                <a:cubicBezTo>
                  <a:pt x="2774" y="5806"/>
                  <a:pt x="2743" y="5775"/>
                  <a:pt x="2743" y="5729"/>
                </a:cubicBezTo>
                <a:cubicBezTo>
                  <a:pt x="2728" y="5699"/>
                  <a:pt x="2713" y="5638"/>
                  <a:pt x="2698" y="5592"/>
                </a:cubicBezTo>
                <a:cubicBezTo>
                  <a:pt x="2667" y="5547"/>
                  <a:pt x="2652" y="5501"/>
                  <a:pt x="2637" y="5440"/>
                </a:cubicBezTo>
                <a:cubicBezTo>
                  <a:pt x="2621" y="5409"/>
                  <a:pt x="2591" y="5349"/>
                  <a:pt x="2591" y="5318"/>
                </a:cubicBezTo>
                <a:cubicBezTo>
                  <a:pt x="2545" y="5166"/>
                  <a:pt x="2499" y="4983"/>
                  <a:pt x="2469" y="4815"/>
                </a:cubicBezTo>
                <a:cubicBezTo>
                  <a:pt x="2438" y="4724"/>
                  <a:pt x="2408" y="4648"/>
                  <a:pt x="2393" y="4556"/>
                </a:cubicBezTo>
                <a:cubicBezTo>
                  <a:pt x="2362" y="4450"/>
                  <a:pt x="2347" y="4373"/>
                  <a:pt x="2332" y="4282"/>
                </a:cubicBezTo>
                <a:cubicBezTo>
                  <a:pt x="2317" y="4252"/>
                  <a:pt x="2317" y="4191"/>
                  <a:pt x="2317" y="4145"/>
                </a:cubicBezTo>
                <a:cubicBezTo>
                  <a:pt x="2286" y="4099"/>
                  <a:pt x="2286" y="4038"/>
                  <a:pt x="2271" y="3977"/>
                </a:cubicBezTo>
                <a:cubicBezTo>
                  <a:pt x="2256" y="3886"/>
                  <a:pt x="2256" y="3764"/>
                  <a:pt x="2240" y="3673"/>
                </a:cubicBezTo>
                <a:cubicBezTo>
                  <a:pt x="2210" y="3581"/>
                  <a:pt x="2210" y="3490"/>
                  <a:pt x="2195" y="3383"/>
                </a:cubicBezTo>
                <a:cubicBezTo>
                  <a:pt x="2195" y="3337"/>
                  <a:pt x="2195" y="3292"/>
                  <a:pt x="2179" y="3231"/>
                </a:cubicBezTo>
                <a:lnTo>
                  <a:pt x="2179" y="3063"/>
                </a:lnTo>
                <a:cubicBezTo>
                  <a:pt x="2179" y="3048"/>
                  <a:pt x="2164" y="3048"/>
                  <a:pt x="2164" y="3033"/>
                </a:cubicBezTo>
                <a:lnTo>
                  <a:pt x="2134" y="3033"/>
                </a:lnTo>
                <a:cubicBezTo>
                  <a:pt x="2119" y="3033"/>
                  <a:pt x="2103" y="3048"/>
                  <a:pt x="2103" y="3063"/>
                </a:cubicBezTo>
                <a:cubicBezTo>
                  <a:pt x="2103" y="3155"/>
                  <a:pt x="2103" y="3231"/>
                  <a:pt x="2119" y="3337"/>
                </a:cubicBezTo>
                <a:cubicBezTo>
                  <a:pt x="2119" y="3429"/>
                  <a:pt x="2134" y="3505"/>
                  <a:pt x="2164" y="3596"/>
                </a:cubicBezTo>
                <a:cubicBezTo>
                  <a:pt x="2179" y="3764"/>
                  <a:pt x="2195" y="3947"/>
                  <a:pt x="2240" y="4114"/>
                </a:cubicBezTo>
                <a:cubicBezTo>
                  <a:pt x="2271" y="4282"/>
                  <a:pt x="2317" y="4480"/>
                  <a:pt x="2362" y="4648"/>
                </a:cubicBezTo>
                <a:cubicBezTo>
                  <a:pt x="2408" y="4815"/>
                  <a:pt x="2469" y="4983"/>
                  <a:pt x="2499" y="5166"/>
                </a:cubicBezTo>
                <a:cubicBezTo>
                  <a:pt x="2515" y="5196"/>
                  <a:pt x="2515" y="5257"/>
                  <a:pt x="2545" y="5288"/>
                </a:cubicBezTo>
                <a:cubicBezTo>
                  <a:pt x="2560" y="5333"/>
                  <a:pt x="2560" y="5394"/>
                  <a:pt x="2576" y="5425"/>
                </a:cubicBezTo>
                <a:cubicBezTo>
                  <a:pt x="2591" y="5501"/>
                  <a:pt x="2637" y="5577"/>
                  <a:pt x="2652" y="5653"/>
                </a:cubicBezTo>
                <a:cubicBezTo>
                  <a:pt x="2698" y="5729"/>
                  <a:pt x="2713" y="5836"/>
                  <a:pt x="2743" y="5912"/>
                </a:cubicBezTo>
                <a:cubicBezTo>
                  <a:pt x="2774" y="5943"/>
                  <a:pt x="2789" y="6004"/>
                  <a:pt x="2804" y="6034"/>
                </a:cubicBezTo>
                <a:cubicBezTo>
                  <a:pt x="2819" y="6080"/>
                  <a:pt x="2850" y="6141"/>
                  <a:pt x="2865" y="6171"/>
                </a:cubicBezTo>
                <a:lnTo>
                  <a:pt x="2972" y="6400"/>
                </a:lnTo>
                <a:cubicBezTo>
                  <a:pt x="3017" y="6476"/>
                  <a:pt x="3048" y="6552"/>
                  <a:pt x="3109" y="6628"/>
                </a:cubicBezTo>
                <a:lnTo>
                  <a:pt x="3398" y="7085"/>
                </a:lnTo>
                <a:cubicBezTo>
                  <a:pt x="3459" y="7162"/>
                  <a:pt x="3505" y="7253"/>
                  <a:pt x="3566" y="7329"/>
                </a:cubicBezTo>
                <a:lnTo>
                  <a:pt x="3734" y="7558"/>
                </a:lnTo>
                <a:cubicBezTo>
                  <a:pt x="3764" y="7588"/>
                  <a:pt x="3779" y="7619"/>
                  <a:pt x="3794" y="7634"/>
                </a:cubicBezTo>
                <a:cubicBezTo>
                  <a:pt x="3840" y="7680"/>
                  <a:pt x="3855" y="7710"/>
                  <a:pt x="3886" y="7756"/>
                </a:cubicBezTo>
                <a:cubicBezTo>
                  <a:pt x="3947" y="7832"/>
                  <a:pt x="4008" y="7893"/>
                  <a:pt x="4069" y="7969"/>
                </a:cubicBezTo>
                <a:cubicBezTo>
                  <a:pt x="4099" y="8000"/>
                  <a:pt x="4114" y="8045"/>
                  <a:pt x="4160" y="8076"/>
                </a:cubicBezTo>
                <a:lnTo>
                  <a:pt x="4252" y="8167"/>
                </a:lnTo>
                <a:cubicBezTo>
                  <a:pt x="4084" y="8121"/>
                  <a:pt x="3886" y="8045"/>
                  <a:pt x="3718" y="7969"/>
                </a:cubicBezTo>
                <a:cubicBezTo>
                  <a:pt x="3551" y="7908"/>
                  <a:pt x="3398" y="7832"/>
                  <a:pt x="3231" y="7771"/>
                </a:cubicBezTo>
                <a:cubicBezTo>
                  <a:pt x="3155" y="7741"/>
                  <a:pt x="3078" y="7710"/>
                  <a:pt x="3002" y="7680"/>
                </a:cubicBezTo>
                <a:cubicBezTo>
                  <a:pt x="2957" y="7664"/>
                  <a:pt x="2926" y="7634"/>
                  <a:pt x="2865" y="7619"/>
                </a:cubicBezTo>
                <a:cubicBezTo>
                  <a:pt x="2804" y="7603"/>
                  <a:pt x="2774" y="7588"/>
                  <a:pt x="2713" y="7543"/>
                </a:cubicBezTo>
                <a:cubicBezTo>
                  <a:pt x="2652" y="7512"/>
                  <a:pt x="2576" y="7466"/>
                  <a:pt x="2515" y="7451"/>
                </a:cubicBezTo>
                <a:cubicBezTo>
                  <a:pt x="2469" y="7405"/>
                  <a:pt x="2423" y="7390"/>
                  <a:pt x="2362" y="7360"/>
                </a:cubicBezTo>
                <a:cubicBezTo>
                  <a:pt x="2347" y="7329"/>
                  <a:pt x="2317" y="7314"/>
                  <a:pt x="2286" y="7299"/>
                </a:cubicBezTo>
                <a:cubicBezTo>
                  <a:pt x="2271" y="7283"/>
                  <a:pt x="2240" y="7253"/>
                  <a:pt x="2210" y="7238"/>
                </a:cubicBezTo>
                <a:cubicBezTo>
                  <a:pt x="2164" y="7207"/>
                  <a:pt x="2119" y="7162"/>
                  <a:pt x="2058" y="7101"/>
                </a:cubicBezTo>
                <a:cubicBezTo>
                  <a:pt x="2042" y="7085"/>
                  <a:pt x="2027" y="7070"/>
                  <a:pt x="1981" y="7055"/>
                </a:cubicBezTo>
                <a:lnTo>
                  <a:pt x="1905" y="6979"/>
                </a:lnTo>
                <a:cubicBezTo>
                  <a:pt x="1890" y="6948"/>
                  <a:pt x="1875" y="6918"/>
                  <a:pt x="1829" y="6903"/>
                </a:cubicBezTo>
                <a:cubicBezTo>
                  <a:pt x="1814" y="6857"/>
                  <a:pt x="1783" y="6842"/>
                  <a:pt x="1753" y="6796"/>
                </a:cubicBezTo>
                <a:cubicBezTo>
                  <a:pt x="1722" y="6750"/>
                  <a:pt x="1677" y="6674"/>
                  <a:pt x="1646" y="6613"/>
                </a:cubicBezTo>
                <a:cubicBezTo>
                  <a:pt x="1646" y="6613"/>
                  <a:pt x="1646" y="6598"/>
                  <a:pt x="1631" y="6598"/>
                </a:cubicBezTo>
                <a:cubicBezTo>
                  <a:pt x="1631" y="6567"/>
                  <a:pt x="1601" y="6567"/>
                  <a:pt x="1601" y="6567"/>
                </a:cubicBezTo>
                <a:lnTo>
                  <a:pt x="1570" y="6567"/>
                </a:lnTo>
                <a:cubicBezTo>
                  <a:pt x="1555" y="6567"/>
                  <a:pt x="1524" y="6613"/>
                  <a:pt x="1555" y="6628"/>
                </a:cubicBezTo>
                <a:cubicBezTo>
                  <a:pt x="1585" y="6705"/>
                  <a:pt x="1646" y="6781"/>
                  <a:pt x="1677" y="6857"/>
                </a:cubicBezTo>
                <a:cubicBezTo>
                  <a:pt x="1738" y="6933"/>
                  <a:pt x="1799" y="6994"/>
                  <a:pt x="1860" y="7055"/>
                </a:cubicBezTo>
                <a:lnTo>
                  <a:pt x="2042" y="7238"/>
                </a:lnTo>
                <a:cubicBezTo>
                  <a:pt x="2058" y="7253"/>
                  <a:pt x="2088" y="7283"/>
                  <a:pt x="2119" y="7299"/>
                </a:cubicBezTo>
                <a:cubicBezTo>
                  <a:pt x="2134" y="7299"/>
                  <a:pt x="2134" y="7314"/>
                  <a:pt x="2164" y="7314"/>
                </a:cubicBezTo>
                <a:cubicBezTo>
                  <a:pt x="2195" y="7360"/>
                  <a:pt x="2256" y="7375"/>
                  <a:pt x="2286" y="7405"/>
                </a:cubicBezTo>
                <a:cubicBezTo>
                  <a:pt x="2317" y="7405"/>
                  <a:pt x="2317" y="7436"/>
                  <a:pt x="2332" y="7436"/>
                </a:cubicBezTo>
                <a:cubicBezTo>
                  <a:pt x="2347" y="7451"/>
                  <a:pt x="2393" y="7466"/>
                  <a:pt x="2408" y="7482"/>
                </a:cubicBezTo>
                <a:cubicBezTo>
                  <a:pt x="2438" y="7512"/>
                  <a:pt x="2469" y="7527"/>
                  <a:pt x="2499" y="7543"/>
                </a:cubicBezTo>
                <a:cubicBezTo>
                  <a:pt x="2545" y="7558"/>
                  <a:pt x="2591" y="7603"/>
                  <a:pt x="2637" y="7619"/>
                </a:cubicBezTo>
                <a:cubicBezTo>
                  <a:pt x="2652" y="7619"/>
                  <a:pt x="2652" y="7634"/>
                  <a:pt x="2667" y="7634"/>
                </a:cubicBezTo>
                <a:cubicBezTo>
                  <a:pt x="2713" y="7664"/>
                  <a:pt x="2728" y="7680"/>
                  <a:pt x="2774" y="7695"/>
                </a:cubicBezTo>
                <a:cubicBezTo>
                  <a:pt x="2941" y="7771"/>
                  <a:pt x="3094" y="7847"/>
                  <a:pt x="3261" y="7923"/>
                </a:cubicBezTo>
                <a:cubicBezTo>
                  <a:pt x="3535" y="8045"/>
                  <a:pt x="3810" y="8152"/>
                  <a:pt x="4099" y="8274"/>
                </a:cubicBezTo>
                <a:cubicBezTo>
                  <a:pt x="4252" y="8320"/>
                  <a:pt x="4389" y="8380"/>
                  <a:pt x="4541" y="8441"/>
                </a:cubicBezTo>
                <a:cubicBezTo>
                  <a:pt x="4602" y="8472"/>
                  <a:pt x="4632" y="8533"/>
                  <a:pt x="4693" y="8579"/>
                </a:cubicBezTo>
                <a:lnTo>
                  <a:pt x="4693" y="8594"/>
                </a:lnTo>
                <a:lnTo>
                  <a:pt x="4693" y="8670"/>
                </a:lnTo>
                <a:cubicBezTo>
                  <a:pt x="4693" y="8700"/>
                  <a:pt x="4693" y="8731"/>
                  <a:pt x="4709" y="8761"/>
                </a:cubicBezTo>
                <a:cubicBezTo>
                  <a:pt x="4709" y="8807"/>
                  <a:pt x="4724" y="8822"/>
                  <a:pt x="4724" y="8838"/>
                </a:cubicBezTo>
                <a:cubicBezTo>
                  <a:pt x="4572" y="8975"/>
                  <a:pt x="4404" y="9112"/>
                  <a:pt x="4236" y="9234"/>
                </a:cubicBezTo>
                <a:cubicBezTo>
                  <a:pt x="4008" y="9417"/>
                  <a:pt x="3779" y="9569"/>
                  <a:pt x="3551" y="9691"/>
                </a:cubicBezTo>
                <a:lnTo>
                  <a:pt x="3429" y="9752"/>
                </a:lnTo>
                <a:cubicBezTo>
                  <a:pt x="3398" y="9767"/>
                  <a:pt x="3353" y="9767"/>
                  <a:pt x="3322" y="9797"/>
                </a:cubicBezTo>
                <a:cubicBezTo>
                  <a:pt x="3246" y="9813"/>
                  <a:pt x="3185" y="9813"/>
                  <a:pt x="3109" y="9828"/>
                </a:cubicBezTo>
                <a:cubicBezTo>
                  <a:pt x="3033" y="9843"/>
                  <a:pt x="2957" y="9843"/>
                  <a:pt x="2865" y="9874"/>
                </a:cubicBezTo>
                <a:cubicBezTo>
                  <a:pt x="2789" y="9889"/>
                  <a:pt x="2698" y="9889"/>
                  <a:pt x="2621" y="9904"/>
                </a:cubicBezTo>
                <a:cubicBezTo>
                  <a:pt x="2515" y="9904"/>
                  <a:pt x="2438" y="9919"/>
                  <a:pt x="2347" y="9919"/>
                </a:cubicBezTo>
                <a:cubicBezTo>
                  <a:pt x="2179" y="9950"/>
                  <a:pt x="1981" y="9950"/>
                  <a:pt x="1814" y="9950"/>
                </a:cubicBezTo>
                <a:cubicBezTo>
                  <a:pt x="1646" y="9950"/>
                  <a:pt x="1448" y="9965"/>
                  <a:pt x="1281" y="9980"/>
                </a:cubicBezTo>
                <a:cubicBezTo>
                  <a:pt x="1174" y="9995"/>
                  <a:pt x="1067" y="9995"/>
                  <a:pt x="961" y="9995"/>
                </a:cubicBezTo>
                <a:lnTo>
                  <a:pt x="656" y="9995"/>
                </a:lnTo>
                <a:cubicBezTo>
                  <a:pt x="504" y="9995"/>
                  <a:pt x="351" y="9980"/>
                  <a:pt x="184" y="9980"/>
                </a:cubicBezTo>
                <a:cubicBezTo>
                  <a:pt x="153" y="9980"/>
                  <a:pt x="138" y="9995"/>
                  <a:pt x="138" y="10026"/>
                </a:cubicBezTo>
                <a:cubicBezTo>
                  <a:pt x="138" y="10041"/>
                  <a:pt x="153" y="10056"/>
                  <a:pt x="184" y="10072"/>
                </a:cubicBezTo>
                <a:cubicBezTo>
                  <a:pt x="275" y="10072"/>
                  <a:pt x="366" y="10102"/>
                  <a:pt x="458" y="10102"/>
                </a:cubicBezTo>
                <a:cubicBezTo>
                  <a:pt x="564" y="10102"/>
                  <a:pt x="656" y="10117"/>
                  <a:pt x="747" y="10117"/>
                </a:cubicBezTo>
                <a:cubicBezTo>
                  <a:pt x="915" y="10117"/>
                  <a:pt x="1113" y="10117"/>
                  <a:pt x="1281" y="10102"/>
                </a:cubicBezTo>
                <a:cubicBezTo>
                  <a:pt x="1372" y="10102"/>
                  <a:pt x="1448" y="10072"/>
                  <a:pt x="1555" y="10072"/>
                </a:cubicBezTo>
                <a:cubicBezTo>
                  <a:pt x="1646" y="10072"/>
                  <a:pt x="1722" y="10056"/>
                  <a:pt x="1814" y="10056"/>
                </a:cubicBezTo>
                <a:cubicBezTo>
                  <a:pt x="1981" y="10056"/>
                  <a:pt x="2164" y="10056"/>
                  <a:pt x="2332" y="10041"/>
                </a:cubicBezTo>
                <a:cubicBezTo>
                  <a:pt x="2499" y="10041"/>
                  <a:pt x="2667" y="10026"/>
                  <a:pt x="2850" y="9995"/>
                </a:cubicBezTo>
                <a:cubicBezTo>
                  <a:pt x="2926" y="9995"/>
                  <a:pt x="3017" y="9980"/>
                  <a:pt x="3094" y="9980"/>
                </a:cubicBezTo>
                <a:cubicBezTo>
                  <a:pt x="3170" y="9980"/>
                  <a:pt x="3246" y="9980"/>
                  <a:pt x="3322" y="9965"/>
                </a:cubicBezTo>
                <a:lnTo>
                  <a:pt x="3551" y="9904"/>
                </a:lnTo>
                <a:cubicBezTo>
                  <a:pt x="3627" y="9874"/>
                  <a:pt x="3703" y="9828"/>
                  <a:pt x="3794" y="9797"/>
                </a:cubicBezTo>
                <a:cubicBezTo>
                  <a:pt x="3947" y="9721"/>
                  <a:pt x="4099" y="9615"/>
                  <a:pt x="4236" y="9523"/>
                </a:cubicBezTo>
                <a:cubicBezTo>
                  <a:pt x="4389" y="9432"/>
                  <a:pt x="4526" y="9310"/>
                  <a:pt x="4678" y="9218"/>
                </a:cubicBezTo>
                <a:cubicBezTo>
                  <a:pt x="4724" y="9188"/>
                  <a:pt x="4785" y="9142"/>
                  <a:pt x="4831" y="9081"/>
                </a:cubicBezTo>
                <a:lnTo>
                  <a:pt x="4861" y="9158"/>
                </a:lnTo>
                <a:lnTo>
                  <a:pt x="4876" y="9218"/>
                </a:lnTo>
                <a:cubicBezTo>
                  <a:pt x="4907" y="9264"/>
                  <a:pt x="4907" y="9295"/>
                  <a:pt x="4922" y="9340"/>
                </a:cubicBezTo>
                <a:lnTo>
                  <a:pt x="4922" y="9371"/>
                </a:lnTo>
                <a:cubicBezTo>
                  <a:pt x="4922" y="9417"/>
                  <a:pt x="4907" y="9432"/>
                  <a:pt x="4876" y="9462"/>
                </a:cubicBezTo>
                <a:cubicBezTo>
                  <a:pt x="4861" y="9493"/>
                  <a:pt x="4846" y="9523"/>
                  <a:pt x="4831" y="9538"/>
                </a:cubicBezTo>
                <a:lnTo>
                  <a:pt x="4800" y="9569"/>
                </a:lnTo>
                <a:lnTo>
                  <a:pt x="4770" y="9615"/>
                </a:lnTo>
                <a:lnTo>
                  <a:pt x="4754" y="9660"/>
                </a:lnTo>
                <a:lnTo>
                  <a:pt x="4693" y="9736"/>
                </a:lnTo>
                <a:lnTo>
                  <a:pt x="4632" y="9828"/>
                </a:lnTo>
                <a:cubicBezTo>
                  <a:pt x="4556" y="9950"/>
                  <a:pt x="4465" y="10041"/>
                  <a:pt x="4343" y="10148"/>
                </a:cubicBezTo>
                <a:lnTo>
                  <a:pt x="4252" y="10254"/>
                </a:lnTo>
                <a:lnTo>
                  <a:pt x="4236" y="10270"/>
                </a:lnTo>
                <a:cubicBezTo>
                  <a:pt x="4191" y="10285"/>
                  <a:pt x="4175" y="10300"/>
                  <a:pt x="4160" y="10331"/>
                </a:cubicBezTo>
                <a:cubicBezTo>
                  <a:pt x="4145" y="10346"/>
                  <a:pt x="4099" y="10346"/>
                  <a:pt x="4084" y="10346"/>
                </a:cubicBezTo>
                <a:lnTo>
                  <a:pt x="4038" y="10361"/>
                </a:lnTo>
                <a:lnTo>
                  <a:pt x="3947" y="10407"/>
                </a:lnTo>
                <a:lnTo>
                  <a:pt x="3871" y="10422"/>
                </a:lnTo>
                <a:cubicBezTo>
                  <a:pt x="3764" y="10453"/>
                  <a:pt x="3642" y="10483"/>
                  <a:pt x="3535" y="10514"/>
                </a:cubicBezTo>
                <a:cubicBezTo>
                  <a:pt x="3231" y="10590"/>
                  <a:pt x="3017" y="10651"/>
                  <a:pt x="2804" y="10712"/>
                </a:cubicBezTo>
                <a:cubicBezTo>
                  <a:pt x="2637" y="10742"/>
                  <a:pt x="2484" y="10788"/>
                  <a:pt x="2317" y="10818"/>
                </a:cubicBezTo>
                <a:lnTo>
                  <a:pt x="2179" y="10833"/>
                </a:lnTo>
                <a:lnTo>
                  <a:pt x="2103" y="10864"/>
                </a:lnTo>
                <a:lnTo>
                  <a:pt x="1875" y="10910"/>
                </a:lnTo>
                <a:lnTo>
                  <a:pt x="1799" y="10910"/>
                </a:lnTo>
                <a:cubicBezTo>
                  <a:pt x="1722" y="10910"/>
                  <a:pt x="1661" y="10940"/>
                  <a:pt x="1585" y="10955"/>
                </a:cubicBezTo>
                <a:cubicBezTo>
                  <a:pt x="1524" y="10971"/>
                  <a:pt x="1494" y="10971"/>
                  <a:pt x="1433" y="10986"/>
                </a:cubicBezTo>
                <a:lnTo>
                  <a:pt x="1281" y="11016"/>
                </a:lnTo>
                <a:cubicBezTo>
                  <a:pt x="1098" y="11047"/>
                  <a:pt x="884" y="11062"/>
                  <a:pt x="671" y="11123"/>
                </a:cubicBezTo>
                <a:cubicBezTo>
                  <a:pt x="564" y="11138"/>
                  <a:pt x="443" y="11169"/>
                  <a:pt x="336" y="11199"/>
                </a:cubicBezTo>
                <a:lnTo>
                  <a:pt x="229" y="11214"/>
                </a:lnTo>
                <a:lnTo>
                  <a:pt x="184" y="11245"/>
                </a:lnTo>
                <a:cubicBezTo>
                  <a:pt x="138" y="11245"/>
                  <a:pt x="123" y="11260"/>
                  <a:pt x="107" y="11260"/>
                </a:cubicBezTo>
                <a:cubicBezTo>
                  <a:pt x="62" y="11275"/>
                  <a:pt x="46" y="11275"/>
                  <a:pt x="31" y="11321"/>
                </a:cubicBezTo>
                <a:cubicBezTo>
                  <a:pt x="1" y="11351"/>
                  <a:pt x="1" y="11397"/>
                  <a:pt x="31" y="11428"/>
                </a:cubicBezTo>
                <a:lnTo>
                  <a:pt x="62" y="11473"/>
                </a:lnTo>
                <a:lnTo>
                  <a:pt x="123" y="11473"/>
                </a:lnTo>
                <a:cubicBezTo>
                  <a:pt x="153" y="11473"/>
                  <a:pt x="184" y="11473"/>
                  <a:pt x="214" y="11443"/>
                </a:cubicBezTo>
                <a:cubicBezTo>
                  <a:pt x="275" y="11443"/>
                  <a:pt x="336" y="11428"/>
                  <a:pt x="382" y="11412"/>
                </a:cubicBezTo>
                <a:lnTo>
                  <a:pt x="564" y="11367"/>
                </a:lnTo>
                <a:lnTo>
                  <a:pt x="793" y="11336"/>
                </a:lnTo>
                <a:cubicBezTo>
                  <a:pt x="915" y="11321"/>
                  <a:pt x="1052" y="11275"/>
                  <a:pt x="1204" y="11245"/>
                </a:cubicBezTo>
                <a:lnTo>
                  <a:pt x="1326" y="11214"/>
                </a:lnTo>
                <a:cubicBezTo>
                  <a:pt x="1433" y="11199"/>
                  <a:pt x="1570" y="11184"/>
                  <a:pt x="1677" y="11169"/>
                </a:cubicBezTo>
                <a:cubicBezTo>
                  <a:pt x="1860" y="11123"/>
                  <a:pt x="2042" y="11092"/>
                  <a:pt x="2210" y="11047"/>
                </a:cubicBezTo>
                <a:lnTo>
                  <a:pt x="2271" y="11047"/>
                </a:lnTo>
                <a:cubicBezTo>
                  <a:pt x="2408" y="11032"/>
                  <a:pt x="2515" y="11016"/>
                  <a:pt x="2621" y="10986"/>
                </a:cubicBezTo>
                <a:lnTo>
                  <a:pt x="2774" y="10955"/>
                </a:lnTo>
                <a:lnTo>
                  <a:pt x="2957" y="10894"/>
                </a:lnTo>
                <a:cubicBezTo>
                  <a:pt x="3033" y="10879"/>
                  <a:pt x="3124" y="10864"/>
                  <a:pt x="3200" y="10864"/>
                </a:cubicBezTo>
                <a:lnTo>
                  <a:pt x="3276" y="10864"/>
                </a:lnTo>
                <a:cubicBezTo>
                  <a:pt x="3337" y="10864"/>
                  <a:pt x="3398" y="10833"/>
                  <a:pt x="3459" y="10833"/>
                </a:cubicBezTo>
                <a:cubicBezTo>
                  <a:pt x="3535" y="10818"/>
                  <a:pt x="3612" y="10803"/>
                  <a:pt x="3703" y="10788"/>
                </a:cubicBezTo>
                <a:cubicBezTo>
                  <a:pt x="3764" y="10757"/>
                  <a:pt x="3794" y="10742"/>
                  <a:pt x="3855" y="10742"/>
                </a:cubicBezTo>
                <a:cubicBezTo>
                  <a:pt x="3871" y="10727"/>
                  <a:pt x="3916" y="10727"/>
                  <a:pt x="3932" y="10727"/>
                </a:cubicBezTo>
                <a:lnTo>
                  <a:pt x="3962" y="10712"/>
                </a:lnTo>
                <a:cubicBezTo>
                  <a:pt x="4038" y="10681"/>
                  <a:pt x="4099" y="10666"/>
                  <a:pt x="4160" y="10635"/>
                </a:cubicBezTo>
                <a:lnTo>
                  <a:pt x="4389" y="10514"/>
                </a:lnTo>
                <a:cubicBezTo>
                  <a:pt x="4541" y="10422"/>
                  <a:pt x="4678" y="10285"/>
                  <a:pt x="4785" y="10178"/>
                </a:cubicBezTo>
                <a:lnTo>
                  <a:pt x="4907" y="10056"/>
                </a:lnTo>
                <a:lnTo>
                  <a:pt x="4922" y="10041"/>
                </a:lnTo>
                <a:lnTo>
                  <a:pt x="4952" y="9995"/>
                </a:lnTo>
                <a:lnTo>
                  <a:pt x="5090" y="9874"/>
                </a:lnTo>
                <a:cubicBezTo>
                  <a:pt x="5105" y="9843"/>
                  <a:pt x="5135" y="9828"/>
                  <a:pt x="5150" y="9828"/>
                </a:cubicBezTo>
                <a:cubicBezTo>
                  <a:pt x="5211" y="9813"/>
                  <a:pt x="5257" y="9797"/>
                  <a:pt x="5333" y="9752"/>
                </a:cubicBezTo>
                <a:lnTo>
                  <a:pt x="5364" y="9752"/>
                </a:lnTo>
                <a:cubicBezTo>
                  <a:pt x="5394" y="9752"/>
                  <a:pt x="5410" y="9736"/>
                  <a:pt x="5455" y="9736"/>
                </a:cubicBezTo>
                <a:lnTo>
                  <a:pt x="5516" y="9736"/>
                </a:lnTo>
                <a:cubicBezTo>
                  <a:pt x="5608" y="9721"/>
                  <a:pt x="5714" y="9691"/>
                  <a:pt x="5821" y="9660"/>
                </a:cubicBezTo>
                <a:cubicBezTo>
                  <a:pt x="5943" y="9615"/>
                  <a:pt x="6095" y="9569"/>
                  <a:pt x="6293" y="9493"/>
                </a:cubicBezTo>
                <a:cubicBezTo>
                  <a:pt x="6369" y="9447"/>
                  <a:pt x="6461" y="9417"/>
                  <a:pt x="6537" y="9356"/>
                </a:cubicBezTo>
                <a:lnTo>
                  <a:pt x="6537" y="9508"/>
                </a:lnTo>
                <a:lnTo>
                  <a:pt x="6537" y="9569"/>
                </a:lnTo>
                <a:lnTo>
                  <a:pt x="6537" y="9599"/>
                </a:lnTo>
                <a:lnTo>
                  <a:pt x="6537" y="9813"/>
                </a:lnTo>
                <a:cubicBezTo>
                  <a:pt x="6537" y="9904"/>
                  <a:pt x="6522" y="10026"/>
                  <a:pt x="6476" y="10133"/>
                </a:cubicBezTo>
                <a:cubicBezTo>
                  <a:pt x="6476" y="10148"/>
                  <a:pt x="6461" y="10148"/>
                  <a:pt x="6461" y="10178"/>
                </a:cubicBezTo>
                <a:cubicBezTo>
                  <a:pt x="6446" y="10209"/>
                  <a:pt x="6400" y="10270"/>
                  <a:pt x="6354" y="10300"/>
                </a:cubicBezTo>
                <a:cubicBezTo>
                  <a:pt x="6232" y="10407"/>
                  <a:pt x="6126" y="10498"/>
                  <a:pt x="6004" y="10574"/>
                </a:cubicBezTo>
                <a:lnTo>
                  <a:pt x="5988" y="10590"/>
                </a:lnTo>
                <a:lnTo>
                  <a:pt x="5973" y="10605"/>
                </a:lnTo>
                <a:lnTo>
                  <a:pt x="5867" y="10681"/>
                </a:lnTo>
                <a:lnTo>
                  <a:pt x="5775" y="10757"/>
                </a:lnTo>
                <a:lnTo>
                  <a:pt x="5745" y="10803"/>
                </a:lnTo>
                <a:lnTo>
                  <a:pt x="5684" y="10833"/>
                </a:lnTo>
                <a:lnTo>
                  <a:pt x="5562" y="10910"/>
                </a:lnTo>
                <a:lnTo>
                  <a:pt x="5166" y="11199"/>
                </a:lnTo>
                <a:lnTo>
                  <a:pt x="5135" y="11214"/>
                </a:lnTo>
                <a:cubicBezTo>
                  <a:pt x="5029" y="11275"/>
                  <a:pt x="4922" y="11367"/>
                  <a:pt x="4800" y="11428"/>
                </a:cubicBezTo>
                <a:cubicBezTo>
                  <a:pt x="4770" y="11443"/>
                  <a:pt x="4709" y="11489"/>
                  <a:pt x="4678" y="11504"/>
                </a:cubicBezTo>
                <a:cubicBezTo>
                  <a:pt x="4632" y="11519"/>
                  <a:pt x="4617" y="11550"/>
                  <a:pt x="4572" y="11565"/>
                </a:cubicBezTo>
                <a:lnTo>
                  <a:pt x="4541" y="11580"/>
                </a:lnTo>
                <a:cubicBezTo>
                  <a:pt x="4465" y="11641"/>
                  <a:pt x="4373" y="11702"/>
                  <a:pt x="4297" y="11732"/>
                </a:cubicBezTo>
                <a:lnTo>
                  <a:pt x="4236" y="11778"/>
                </a:lnTo>
                <a:lnTo>
                  <a:pt x="4221" y="11793"/>
                </a:lnTo>
                <a:lnTo>
                  <a:pt x="4099" y="11824"/>
                </a:lnTo>
                <a:lnTo>
                  <a:pt x="4038" y="11854"/>
                </a:lnTo>
                <a:cubicBezTo>
                  <a:pt x="3962" y="11870"/>
                  <a:pt x="3916" y="11885"/>
                  <a:pt x="3840" y="11900"/>
                </a:cubicBezTo>
                <a:lnTo>
                  <a:pt x="3764" y="11930"/>
                </a:lnTo>
                <a:lnTo>
                  <a:pt x="3703" y="11946"/>
                </a:lnTo>
                <a:cubicBezTo>
                  <a:pt x="3642" y="11961"/>
                  <a:pt x="3566" y="11976"/>
                  <a:pt x="3505" y="12007"/>
                </a:cubicBezTo>
                <a:lnTo>
                  <a:pt x="3429" y="12022"/>
                </a:lnTo>
                <a:lnTo>
                  <a:pt x="3353" y="12037"/>
                </a:lnTo>
                <a:lnTo>
                  <a:pt x="3322" y="12037"/>
                </a:lnTo>
                <a:lnTo>
                  <a:pt x="3261" y="12052"/>
                </a:lnTo>
                <a:lnTo>
                  <a:pt x="2972" y="12129"/>
                </a:lnTo>
                <a:cubicBezTo>
                  <a:pt x="2941" y="12129"/>
                  <a:pt x="2926" y="12159"/>
                  <a:pt x="2896" y="12159"/>
                </a:cubicBezTo>
                <a:lnTo>
                  <a:pt x="2880" y="12159"/>
                </a:lnTo>
                <a:lnTo>
                  <a:pt x="2789" y="12189"/>
                </a:lnTo>
                <a:lnTo>
                  <a:pt x="2698" y="12235"/>
                </a:lnTo>
                <a:lnTo>
                  <a:pt x="2637" y="12250"/>
                </a:lnTo>
                <a:lnTo>
                  <a:pt x="2469" y="12311"/>
                </a:lnTo>
                <a:lnTo>
                  <a:pt x="2393" y="12342"/>
                </a:lnTo>
                <a:lnTo>
                  <a:pt x="2210" y="12403"/>
                </a:lnTo>
                <a:cubicBezTo>
                  <a:pt x="1875" y="12540"/>
                  <a:pt x="1555" y="12647"/>
                  <a:pt x="1220" y="12784"/>
                </a:cubicBezTo>
                <a:cubicBezTo>
                  <a:pt x="1204" y="12784"/>
                  <a:pt x="1204" y="12799"/>
                  <a:pt x="1204" y="12799"/>
                </a:cubicBezTo>
                <a:lnTo>
                  <a:pt x="1204" y="12845"/>
                </a:lnTo>
                <a:cubicBezTo>
                  <a:pt x="1204" y="12860"/>
                  <a:pt x="1220" y="12860"/>
                  <a:pt x="1220" y="12860"/>
                </a:cubicBezTo>
                <a:lnTo>
                  <a:pt x="1265" y="12860"/>
                </a:lnTo>
                <a:lnTo>
                  <a:pt x="1555" y="12738"/>
                </a:lnTo>
                <a:lnTo>
                  <a:pt x="1814" y="12647"/>
                </a:lnTo>
                <a:lnTo>
                  <a:pt x="1966" y="12586"/>
                </a:lnTo>
                <a:cubicBezTo>
                  <a:pt x="2088" y="12555"/>
                  <a:pt x="2195" y="12509"/>
                  <a:pt x="2317" y="12464"/>
                </a:cubicBezTo>
                <a:lnTo>
                  <a:pt x="2652" y="12327"/>
                </a:lnTo>
                <a:lnTo>
                  <a:pt x="2698" y="12311"/>
                </a:lnTo>
                <a:lnTo>
                  <a:pt x="2728" y="12281"/>
                </a:lnTo>
                <a:cubicBezTo>
                  <a:pt x="2743" y="12266"/>
                  <a:pt x="2789" y="12266"/>
                  <a:pt x="2804" y="12266"/>
                </a:cubicBezTo>
                <a:lnTo>
                  <a:pt x="2850" y="12250"/>
                </a:lnTo>
                <a:cubicBezTo>
                  <a:pt x="2926" y="12235"/>
                  <a:pt x="3017" y="12189"/>
                  <a:pt x="3094" y="12174"/>
                </a:cubicBezTo>
                <a:lnTo>
                  <a:pt x="3170" y="12159"/>
                </a:lnTo>
                <a:cubicBezTo>
                  <a:pt x="3231" y="12129"/>
                  <a:pt x="3276" y="12113"/>
                  <a:pt x="3353" y="12098"/>
                </a:cubicBezTo>
                <a:lnTo>
                  <a:pt x="3398" y="12083"/>
                </a:lnTo>
                <a:cubicBezTo>
                  <a:pt x="3459" y="12052"/>
                  <a:pt x="3505" y="12037"/>
                  <a:pt x="3581" y="12022"/>
                </a:cubicBezTo>
                <a:cubicBezTo>
                  <a:pt x="3688" y="12007"/>
                  <a:pt x="3764" y="11976"/>
                  <a:pt x="3855" y="11946"/>
                </a:cubicBezTo>
                <a:lnTo>
                  <a:pt x="3886" y="11930"/>
                </a:lnTo>
                <a:cubicBezTo>
                  <a:pt x="3947" y="11900"/>
                  <a:pt x="4023" y="11885"/>
                  <a:pt x="4084" y="11870"/>
                </a:cubicBezTo>
                <a:lnTo>
                  <a:pt x="4191" y="11824"/>
                </a:lnTo>
                <a:cubicBezTo>
                  <a:pt x="4191" y="11854"/>
                  <a:pt x="4221" y="11854"/>
                  <a:pt x="4221" y="11870"/>
                </a:cubicBezTo>
                <a:cubicBezTo>
                  <a:pt x="4229" y="11877"/>
                  <a:pt x="4240" y="11881"/>
                  <a:pt x="4255" y="11881"/>
                </a:cubicBezTo>
                <a:cubicBezTo>
                  <a:pt x="4271" y="11881"/>
                  <a:pt x="4290" y="11877"/>
                  <a:pt x="4313" y="11870"/>
                </a:cubicBezTo>
                <a:cubicBezTo>
                  <a:pt x="4465" y="11778"/>
                  <a:pt x="4602" y="11702"/>
                  <a:pt x="4754" y="11595"/>
                </a:cubicBezTo>
                <a:lnTo>
                  <a:pt x="4770" y="11595"/>
                </a:lnTo>
                <a:cubicBezTo>
                  <a:pt x="4800" y="11580"/>
                  <a:pt x="4831" y="11580"/>
                  <a:pt x="4846" y="11565"/>
                </a:cubicBezTo>
                <a:cubicBezTo>
                  <a:pt x="4876" y="11550"/>
                  <a:pt x="4907" y="11550"/>
                  <a:pt x="4937" y="11519"/>
                </a:cubicBezTo>
                <a:cubicBezTo>
                  <a:pt x="5013" y="11489"/>
                  <a:pt x="5090" y="11443"/>
                  <a:pt x="5150" y="11412"/>
                </a:cubicBezTo>
                <a:cubicBezTo>
                  <a:pt x="5303" y="11336"/>
                  <a:pt x="5440" y="11245"/>
                  <a:pt x="5592" y="11138"/>
                </a:cubicBezTo>
                <a:cubicBezTo>
                  <a:pt x="5714" y="11062"/>
                  <a:pt x="5851" y="10971"/>
                  <a:pt x="5988" y="10879"/>
                </a:cubicBezTo>
                <a:lnTo>
                  <a:pt x="6126" y="10803"/>
                </a:lnTo>
                <a:cubicBezTo>
                  <a:pt x="6232" y="10727"/>
                  <a:pt x="6354" y="10651"/>
                  <a:pt x="6446" y="10574"/>
                </a:cubicBezTo>
                <a:cubicBezTo>
                  <a:pt x="6537" y="10514"/>
                  <a:pt x="6598" y="10453"/>
                  <a:pt x="6628" y="10407"/>
                </a:cubicBezTo>
                <a:cubicBezTo>
                  <a:pt x="6674" y="10361"/>
                  <a:pt x="6705" y="10300"/>
                  <a:pt x="6735" y="10270"/>
                </a:cubicBezTo>
                <a:lnTo>
                  <a:pt x="6781" y="10102"/>
                </a:lnTo>
                <a:cubicBezTo>
                  <a:pt x="6811" y="10041"/>
                  <a:pt x="6826" y="9950"/>
                  <a:pt x="6826" y="9874"/>
                </a:cubicBezTo>
                <a:cubicBezTo>
                  <a:pt x="6826" y="9721"/>
                  <a:pt x="6826" y="9569"/>
                  <a:pt x="6811" y="9417"/>
                </a:cubicBezTo>
                <a:lnTo>
                  <a:pt x="6811" y="9310"/>
                </a:lnTo>
                <a:cubicBezTo>
                  <a:pt x="6811" y="9218"/>
                  <a:pt x="6781" y="9142"/>
                  <a:pt x="6781" y="9051"/>
                </a:cubicBezTo>
                <a:cubicBezTo>
                  <a:pt x="6826" y="9005"/>
                  <a:pt x="6842" y="8975"/>
                  <a:pt x="6857" y="8929"/>
                </a:cubicBezTo>
                <a:cubicBezTo>
                  <a:pt x="6918" y="8838"/>
                  <a:pt x="6979" y="8700"/>
                  <a:pt x="7009" y="8548"/>
                </a:cubicBezTo>
                <a:cubicBezTo>
                  <a:pt x="7040" y="8472"/>
                  <a:pt x="7055" y="8380"/>
                  <a:pt x="7070" y="8289"/>
                </a:cubicBezTo>
                <a:cubicBezTo>
                  <a:pt x="7085" y="8198"/>
                  <a:pt x="7116" y="8091"/>
                  <a:pt x="7131" y="8015"/>
                </a:cubicBezTo>
                <a:cubicBezTo>
                  <a:pt x="7146" y="8000"/>
                  <a:pt x="7162" y="8000"/>
                  <a:pt x="7192" y="7984"/>
                </a:cubicBezTo>
                <a:lnTo>
                  <a:pt x="7207" y="7969"/>
                </a:lnTo>
                <a:cubicBezTo>
                  <a:pt x="7223" y="7939"/>
                  <a:pt x="7238" y="7939"/>
                  <a:pt x="7268" y="7923"/>
                </a:cubicBezTo>
                <a:cubicBezTo>
                  <a:pt x="7299" y="7908"/>
                  <a:pt x="7314" y="7893"/>
                  <a:pt x="7360" y="7862"/>
                </a:cubicBezTo>
                <a:cubicBezTo>
                  <a:pt x="7375" y="7862"/>
                  <a:pt x="7375" y="7847"/>
                  <a:pt x="7390" y="7847"/>
                </a:cubicBezTo>
                <a:lnTo>
                  <a:pt x="7497" y="7847"/>
                </a:lnTo>
                <a:cubicBezTo>
                  <a:pt x="7588" y="7847"/>
                  <a:pt x="7680" y="7847"/>
                  <a:pt x="7756" y="7862"/>
                </a:cubicBezTo>
                <a:cubicBezTo>
                  <a:pt x="7832" y="7862"/>
                  <a:pt x="7923" y="7893"/>
                  <a:pt x="8000" y="7908"/>
                </a:cubicBezTo>
                <a:cubicBezTo>
                  <a:pt x="8045" y="7923"/>
                  <a:pt x="8061" y="7923"/>
                  <a:pt x="8106" y="7939"/>
                </a:cubicBezTo>
                <a:lnTo>
                  <a:pt x="8152" y="8000"/>
                </a:lnTo>
                <a:lnTo>
                  <a:pt x="8182" y="8015"/>
                </a:lnTo>
                <a:lnTo>
                  <a:pt x="8182" y="8091"/>
                </a:lnTo>
                <a:cubicBezTo>
                  <a:pt x="8198" y="8289"/>
                  <a:pt x="8213" y="8472"/>
                  <a:pt x="8259" y="8685"/>
                </a:cubicBezTo>
                <a:cubicBezTo>
                  <a:pt x="8274" y="8807"/>
                  <a:pt x="8289" y="8914"/>
                  <a:pt x="8335" y="9036"/>
                </a:cubicBezTo>
                <a:cubicBezTo>
                  <a:pt x="8350" y="9112"/>
                  <a:pt x="8381" y="9188"/>
                  <a:pt x="8411" y="9279"/>
                </a:cubicBezTo>
                <a:cubicBezTo>
                  <a:pt x="8426" y="9340"/>
                  <a:pt x="8457" y="9386"/>
                  <a:pt x="8502" y="9447"/>
                </a:cubicBezTo>
                <a:cubicBezTo>
                  <a:pt x="8533" y="9523"/>
                  <a:pt x="8594" y="9584"/>
                  <a:pt x="8655" y="9645"/>
                </a:cubicBezTo>
                <a:cubicBezTo>
                  <a:pt x="8699" y="9678"/>
                  <a:pt x="8751" y="9703"/>
                  <a:pt x="8805" y="9703"/>
                </a:cubicBezTo>
                <a:cubicBezTo>
                  <a:pt x="8826" y="9703"/>
                  <a:pt x="8847" y="9699"/>
                  <a:pt x="8868" y="9691"/>
                </a:cubicBezTo>
                <a:cubicBezTo>
                  <a:pt x="8883" y="9691"/>
                  <a:pt x="8914" y="9676"/>
                  <a:pt x="8944" y="9676"/>
                </a:cubicBezTo>
                <a:cubicBezTo>
                  <a:pt x="8959" y="9721"/>
                  <a:pt x="8990" y="9736"/>
                  <a:pt x="9020" y="9767"/>
                </a:cubicBezTo>
                <a:lnTo>
                  <a:pt x="9295" y="10056"/>
                </a:lnTo>
                <a:lnTo>
                  <a:pt x="9340" y="10102"/>
                </a:lnTo>
                <a:cubicBezTo>
                  <a:pt x="9401" y="10148"/>
                  <a:pt x="9447" y="10209"/>
                  <a:pt x="9508" y="10285"/>
                </a:cubicBezTo>
                <a:cubicBezTo>
                  <a:pt x="9569" y="10346"/>
                  <a:pt x="9599" y="10407"/>
                  <a:pt x="9660" y="10453"/>
                </a:cubicBezTo>
                <a:lnTo>
                  <a:pt x="9706" y="10498"/>
                </a:lnTo>
                <a:cubicBezTo>
                  <a:pt x="9828" y="10666"/>
                  <a:pt x="9950" y="10803"/>
                  <a:pt x="10056" y="10910"/>
                </a:cubicBezTo>
                <a:lnTo>
                  <a:pt x="10315" y="11169"/>
                </a:lnTo>
                <a:lnTo>
                  <a:pt x="10346" y="11199"/>
                </a:lnTo>
                <a:lnTo>
                  <a:pt x="10392" y="11245"/>
                </a:lnTo>
                <a:lnTo>
                  <a:pt x="10468" y="11321"/>
                </a:lnTo>
                <a:lnTo>
                  <a:pt x="10620" y="11473"/>
                </a:lnTo>
                <a:lnTo>
                  <a:pt x="10635" y="11489"/>
                </a:lnTo>
                <a:lnTo>
                  <a:pt x="10696" y="11550"/>
                </a:lnTo>
                <a:lnTo>
                  <a:pt x="10818" y="11671"/>
                </a:lnTo>
                <a:cubicBezTo>
                  <a:pt x="10940" y="11793"/>
                  <a:pt x="11077" y="11900"/>
                  <a:pt x="11199" y="12022"/>
                </a:cubicBezTo>
                <a:cubicBezTo>
                  <a:pt x="11321" y="12113"/>
                  <a:pt x="11473" y="12250"/>
                  <a:pt x="11626" y="12357"/>
                </a:cubicBezTo>
                <a:lnTo>
                  <a:pt x="12083" y="12707"/>
                </a:lnTo>
                <a:cubicBezTo>
                  <a:pt x="12220" y="12799"/>
                  <a:pt x="12372" y="12921"/>
                  <a:pt x="12494" y="13012"/>
                </a:cubicBezTo>
                <a:lnTo>
                  <a:pt x="12540" y="13027"/>
                </a:lnTo>
                <a:lnTo>
                  <a:pt x="12875" y="13256"/>
                </a:lnTo>
                <a:lnTo>
                  <a:pt x="12951" y="13302"/>
                </a:lnTo>
                <a:lnTo>
                  <a:pt x="12997" y="13317"/>
                </a:lnTo>
                <a:cubicBezTo>
                  <a:pt x="13088" y="13378"/>
                  <a:pt x="13210" y="13454"/>
                  <a:pt x="13302" y="13485"/>
                </a:cubicBezTo>
                <a:lnTo>
                  <a:pt x="13454" y="13561"/>
                </a:lnTo>
                <a:cubicBezTo>
                  <a:pt x="13683" y="13683"/>
                  <a:pt x="13926" y="13804"/>
                  <a:pt x="14170" y="13926"/>
                </a:cubicBezTo>
                <a:cubicBezTo>
                  <a:pt x="14201" y="13942"/>
                  <a:pt x="14216" y="13942"/>
                  <a:pt x="14231" y="13942"/>
                </a:cubicBezTo>
                <a:lnTo>
                  <a:pt x="14521" y="14003"/>
                </a:lnTo>
                <a:cubicBezTo>
                  <a:pt x="14612" y="14018"/>
                  <a:pt x="14703" y="14018"/>
                  <a:pt x="14810" y="14018"/>
                </a:cubicBezTo>
                <a:cubicBezTo>
                  <a:pt x="14978" y="14033"/>
                  <a:pt x="15145" y="14033"/>
                  <a:pt x="15313" y="14063"/>
                </a:cubicBezTo>
                <a:cubicBezTo>
                  <a:pt x="15511" y="14079"/>
                  <a:pt x="15679" y="14094"/>
                  <a:pt x="15877" y="14109"/>
                </a:cubicBezTo>
                <a:cubicBezTo>
                  <a:pt x="16044" y="14140"/>
                  <a:pt x="16227" y="14155"/>
                  <a:pt x="16425" y="14155"/>
                </a:cubicBezTo>
                <a:lnTo>
                  <a:pt x="16669" y="14155"/>
                </a:lnTo>
                <a:cubicBezTo>
                  <a:pt x="16715" y="14155"/>
                  <a:pt x="16730" y="14109"/>
                  <a:pt x="16745" y="14079"/>
                </a:cubicBezTo>
                <a:cubicBezTo>
                  <a:pt x="16745" y="14033"/>
                  <a:pt x="16730" y="14003"/>
                  <a:pt x="16715" y="14003"/>
                </a:cubicBezTo>
                <a:lnTo>
                  <a:pt x="16684" y="14003"/>
                </a:lnTo>
                <a:cubicBezTo>
                  <a:pt x="16577" y="14003"/>
                  <a:pt x="16456" y="13987"/>
                  <a:pt x="16349" y="13987"/>
                </a:cubicBezTo>
                <a:cubicBezTo>
                  <a:pt x="16257" y="13987"/>
                  <a:pt x="16181" y="13957"/>
                  <a:pt x="16075" y="13957"/>
                </a:cubicBezTo>
                <a:cubicBezTo>
                  <a:pt x="15892" y="13942"/>
                  <a:pt x="15724" y="13926"/>
                  <a:pt x="15526" y="13911"/>
                </a:cubicBezTo>
                <a:cubicBezTo>
                  <a:pt x="15359" y="13881"/>
                  <a:pt x="15191" y="13865"/>
                  <a:pt x="15008" y="13865"/>
                </a:cubicBezTo>
                <a:cubicBezTo>
                  <a:pt x="14825" y="13865"/>
                  <a:pt x="14627" y="13850"/>
                  <a:pt x="14460" y="13804"/>
                </a:cubicBezTo>
                <a:cubicBezTo>
                  <a:pt x="14429" y="13804"/>
                  <a:pt x="14383" y="13789"/>
                  <a:pt x="14353" y="13789"/>
                </a:cubicBezTo>
                <a:cubicBezTo>
                  <a:pt x="14323" y="13774"/>
                  <a:pt x="14323" y="13759"/>
                  <a:pt x="14292" y="13728"/>
                </a:cubicBezTo>
                <a:lnTo>
                  <a:pt x="14064" y="13622"/>
                </a:lnTo>
                <a:lnTo>
                  <a:pt x="13835" y="13500"/>
                </a:lnTo>
                <a:cubicBezTo>
                  <a:pt x="13683" y="13424"/>
                  <a:pt x="13545" y="13347"/>
                  <a:pt x="13393" y="13256"/>
                </a:cubicBezTo>
                <a:cubicBezTo>
                  <a:pt x="13241" y="13165"/>
                  <a:pt x="13104" y="13073"/>
                  <a:pt x="12951" y="12966"/>
                </a:cubicBezTo>
                <a:cubicBezTo>
                  <a:pt x="12799" y="12860"/>
                  <a:pt x="12647" y="12768"/>
                  <a:pt x="12494" y="12647"/>
                </a:cubicBezTo>
                <a:lnTo>
                  <a:pt x="12464" y="12616"/>
                </a:lnTo>
                <a:cubicBezTo>
                  <a:pt x="12174" y="12403"/>
                  <a:pt x="11885" y="12189"/>
                  <a:pt x="11626" y="11976"/>
                </a:cubicBezTo>
                <a:cubicBezTo>
                  <a:pt x="11352" y="11778"/>
                  <a:pt x="11108" y="11565"/>
                  <a:pt x="10894" y="11351"/>
                </a:cubicBezTo>
                <a:cubicBezTo>
                  <a:pt x="10818" y="11275"/>
                  <a:pt x="10727" y="11184"/>
                  <a:pt x="10635" y="11108"/>
                </a:cubicBezTo>
                <a:lnTo>
                  <a:pt x="10620" y="11092"/>
                </a:lnTo>
                <a:cubicBezTo>
                  <a:pt x="10468" y="10955"/>
                  <a:pt x="10315" y="10803"/>
                  <a:pt x="10178" y="10666"/>
                </a:cubicBezTo>
                <a:cubicBezTo>
                  <a:pt x="10117" y="10590"/>
                  <a:pt x="10041" y="10529"/>
                  <a:pt x="9980" y="10453"/>
                </a:cubicBezTo>
                <a:lnTo>
                  <a:pt x="9889" y="10346"/>
                </a:lnTo>
                <a:cubicBezTo>
                  <a:pt x="9858" y="10285"/>
                  <a:pt x="9797" y="10224"/>
                  <a:pt x="9752" y="10194"/>
                </a:cubicBezTo>
                <a:cubicBezTo>
                  <a:pt x="9645" y="10056"/>
                  <a:pt x="9508" y="9919"/>
                  <a:pt x="9401" y="9813"/>
                </a:cubicBezTo>
                <a:lnTo>
                  <a:pt x="9295" y="9721"/>
                </a:lnTo>
                <a:cubicBezTo>
                  <a:pt x="9249" y="9645"/>
                  <a:pt x="9188" y="9584"/>
                  <a:pt x="9127" y="9523"/>
                </a:cubicBezTo>
                <a:cubicBezTo>
                  <a:pt x="9127" y="9493"/>
                  <a:pt x="9142" y="9447"/>
                  <a:pt x="9127" y="9432"/>
                </a:cubicBezTo>
                <a:cubicBezTo>
                  <a:pt x="9127" y="9417"/>
                  <a:pt x="9112" y="9386"/>
                  <a:pt x="9112" y="9356"/>
                </a:cubicBezTo>
                <a:cubicBezTo>
                  <a:pt x="9097" y="9310"/>
                  <a:pt x="9066" y="9264"/>
                  <a:pt x="9036" y="9234"/>
                </a:cubicBezTo>
                <a:cubicBezTo>
                  <a:pt x="9020" y="9203"/>
                  <a:pt x="8990" y="9188"/>
                  <a:pt x="8975" y="9142"/>
                </a:cubicBezTo>
                <a:cubicBezTo>
                  <a:pt x="8944" y="9051"/>
                  <a:pt x="8899" y="8975"/>
                  <a:pt x="8883" y="8883"/>
                </a:cubicBezTo>
                <a:cubicBezTo>
                  <a:pt x="8868" y="8822"/>
                  <a:pt x="8868" y="8761"/>
                  <a:pt x="8838" y="8700"/>
                </a:cubicBezTo>
                <a:lnTo>
                  <a:pt x="8838" y="8700"/>
                </a:lnTo>
                <a:lnTo>
                  <a:pt x="8868" y="8731"/>
                </a:lnTo>
                <a:cubicBezTo>
                  <a:pt x="8975" y="8807"/>
                  <a:pt x="9097" y="8853"/>
                  <a:pt x="9203" y="8914"/>
                </a:cubicBezTo>
                <a:cubicBezTo>
                  <a:pt x="9249" y="8929"/>
                  <a:pt x="9295" y="8959"/>
                  <a:pt x="9340" y="8975"/>
                </a:cubicBezTo>
                <a:cubicBezTo>
                  <a:pt x="9417" y="9005"/>
                  <a:pt x="9493" y="9051"/>
                  <a:pt x="9569" y="9066"/>
                </a:cubicBezTo>
                <a:cubicBezTo>
                  <a:pt x="9645" y="9112"/>
                  <a:pt x="9737" y="9127"/>
                  <a:pt x="9858" y="9142"/>
                </a:cubicBezTo>
                <a:cubicBezTo>
                  <a:pt x="9935" y="9158"/>
                  <a:pt x="10011" y="9158"/>
                  <a:pt x="10102" y="9188"/>
                </a:cubicBezTo>
                <a:lnTo>
                  <a:pt x="10315" y="9188"/>
                </a:lnTo>
                <a:cubicBezTo>
                  <a:pt x="10392" y="9188"/>
                  <a:pt x="10468" y="9203"/>
                  <a:pt x="10514" y="9203"/>
                </a:cubicBezTo>
                <a:cubicBezTo>
                  <a:pt x="10590" y="9211"/>
                  <a:pt x="10674" y="9215"/>
                  <a:pt x="10754" y="9215"/>
                </a:cubicBezTo>
                <a:cubicBezTo>
                  <a:pt x="10833" y="9215"/>
                  <a:pt x="10910" y="9211"/>
                  <a:pt x="10971" y="9203"/>
                </a:cubicBezTo>
                <a:lnTo>
                  <a:pt x="11275" y="9203"/>
                </a:lnTo>
                <a:cubicBezTo>
                  <a:pt x="11321" y="9203"/>
                  <a:pt x="11352" y="9218"/>
                  <a:pt x="11397" y="9218"/>
                </a:cubicBezTo>
                <a:cubicBezTo>
                  <a:pt x="11428" y="9234"/>
                  <a:pt x="11489" y="9264"/>
                  <a:pt x="11550" y="9279"/>
                </a:cubicBezTo>
                <a:cubicBezTo>
                  <a:pt x="11565" y="9295"/>
                  <a:pt x="11580" y="9295"/>
                  <a:pt x="11611" y="9310"/>
                </a:cubicBezTo>
                <a:cubicBezTo>
                  <a:pt x="11717" y="9386"/>
                  <a:pt x="11854" y="9462"/>
                  <a:pt x="11991" y="9584"/>
                </a:cubicBezTo>
                <a:cubicBezTo>
                  <a:pt x="12113" y="9676"/>
                  <a:pt x="12266" y="9767"/>
                  <a:pt x="12449" y="9874"/>
                </a:cubicBezTo>
                <a:cubicBezTo>
                  <a:pt x="12464" y="9889"/>
                  <a:pt x="12479" y="9889"/>
                  <a:pt x="12494" y="9904"/>
                </a:cubicBezTo>
                <a:lnTo>
                  <a:pt x="12540" y="9919"/>
                </a:lnTo>
                <a:lnTo>
                  <a:pt x="12601" y="9980"/>
                </a:lnTo>
                <a:lnTo>
                  <a:pt x="12631" y="10026"/>
                </a:lnTo>
                <a:lnTo>
                  <a:pt x="12677" y="10072"/>
                </a:lnTo>
                <a:lnTo>
                  <a:pt x="12708" y="10133"/>
                </a:lnTo>
                <a:cubicBezTo>
                  <a:pt x="12845" y="10270"/>
                  <a:pt x="12951" y="10376"/>
                  <a:pt x="13073" y="10514"/>
                </a:cubicBezTo>
                <a:cubicBezTo>
                  <a:pt x="13134" y="10574"/>
                  <a:pt x="13165" y="10635"/>
                  <a:pt x="13226" y="10681"/>
                </a:cubicBezTo>
                <a:cubicBezTo>
                  <a:pt x="13302" y="10757"/>
                  <a:pt x="13378" y="10833"/>
                  <a:pt x="13454" y="10940"/>
                </a:cubicBezTo>
                <a:cubicBezTo>
                  <a:pt x="13698" y="11184"/>
                  <a:pt x="13972" y="11428"/>
                  <a:pt x="14277" y="11671"/>
                </a:cubicBezTo>
                <a:cubicBezTo>
                  <a:pt x="14353" y="11732"/>
                  <a:pt x="14429" y="11809"/>
                  <a:pt x="14505" y="11870"/>
                </a:cubicBezTo>
                <a:cubicBezTo>
                  <a:pt x="14582" y="11930"/>
                  <a:pt x="14627" y="11976"/>
                  <a:pt x="14703" y="12022"/>
                </a:cubicBezTo>
                <a:cubicBezTo>
                  <a:pt x="14825" y="12098"/>
                  <a:pt x="14932" y="12159"/>
                  <a:pt x="15039" y="12205"/>
                </a:cubicBezTo>
                <a:cubicBezTo>
                  <a:pt x="15084" y="12250"/>
                  <a:pt x="15145" y="12266"/>
                  <a:pt x="15221" y="12311"/>
                </a:cubicBezTo>
                <a:cubicBezTo>
                  <a:pt x="15602" y="12479"/>
                  <a:pt x="15983" y="12586"/>
                  <a:pt x="16334" y="12707"/>
                </a:cubicBezTo>
                <a:cubicBezTo>
                  <a:pt x="16425" y="12723"/>
                  <a:pt x="16501" y="12768"/>
                  <a:pt x="16593" y="12784"/>
                </a:cubicBezTo>
                <a:lnTo>
                  <a:pt x="16669" y="12799"/>
                </a:lnTo>
                <a:lnTo>
                  <a:pt x="16715" y="12799"/>
                </a:lnTo>
                <a:cubicBezTo>
                  <a:pt x="16745" y="12814"/>
                  <a:pt x="16791" y="12814"/>
                  <a:pt x="16836" y="12845"/>
                </a:cubicBezTo>
                <a:lnTo>
                  <a:pt x="16943" y="12860"/>
                </a:lnTo>
                <a:cubicBezTo>
                  <a:pt x="16989" y="12875"/>
                  <a:pt x="17050" y="12875"/>
                  <a:pt x="17126" y="12890"/>
                </a:cubicBezTo>
                <a:lnTo>
                  <a:pt x="17278" y="12921"/>
                </a:lnTo>
                <a:lnTo>
                  <a:pt x="17431" y="12936"/>
                </a:lnTo>
                <a:cubicBezTo>
                  <a:pt x="17583" y="12951"/>
                  <a:pt x="17751" y="12997"/>
                  <a:pt x="17888" y="13012"/>
                </a:cubicBezTo>
                <a:lnTo>
                  <a:pt x="18010" y="13027"/>
                </a:lnTo>
                <a:lnTo>
                  <a:pt x="18192" y="13043"/>
                </a:lnTo>
                <a:cubicBezTo>
                  <a:pt x="18314" y="13073"/>
                  <a:pt x="18421" y="13088"/>
                  <a:pt x="18543" y="13088"/>
                </a:cubicBezTo>
                <a:lnTo>
                  <a:pt x="19122" y="13165"/>
                </a:lnTo>
                <a:cubicBezTo>
                  <a:pt x="19564" y="13226"/>
                  <a:pt x="20006" y="13302"/>
                  <a:pt x="20447" y="13347"/>
                </a:cubicBezTo>
                <a:cubicBezTo>
                  <a:pt x="20478" y="13347"/>
                  <a:pt x="20493" y="13332"/>
                  <a:pt x="20493" y="13317"/>
                </a:cubicBezTo>
                <a:cubicBezTo>
                  <a:pt x="20554" y="13104"/>
                  <a:pt x="20539" y="13073"/>
                  <a:pt x="20524" y="13043"/>
                </a:cubicBezTo>
                <a:lnTo>
                  <a:pt x="20493" y="13043"/>
                </a:lnTo>
                <a:cubicBezTo>
                  <a:pt x="19716" y="12936"/>
                  <a:pt x="18924" y="12799"/>
                  <a:pt x="18132" y="12692"/>
                </a:cubicBezTo>
                <a:cubicBezTo>
                  <a:pt x="17933" y="12647"/>
                  <a:pt x="17720" y="12631"/>
                  <a:pt x="17507" y="12586"/>
                </a:cubicBezTo>
                <a:lnTo>
                  <a:pt x="16989" y="12479"/>
                </a:lnTo>
                <a:lnTo>
                  <a:pt x="16958" y="12479"/>
                </a:lnTo>
                <a:lnTo>
                  <a:pt x="16897" y="12464"/>
                </a:lnTo>
                <a:lnTo>
                  <a:pt x="16791" y="12418"/>
                </a:lnTo>
                <a:lnTo>
                  <a:pt x="16669" y="12372"/>
                </a:lnTo>
                <a:cubicBezTo>
                  <a:pt x="16638" y="12357"/>
                  <a:pt x="16593" y="12357"/>
                  <a:pt x="16562" y="12342"/>
                </a:cubicBezTo>
                <a:lnTo>
                  <a:pt x="16517" y="12327"/>
                </a:lnTo>
                <a:lnTo>
                  <a:pt x="16440" y="12296"/>
                </a:lnTo>
                <a:cubicBezTo>
                  <a:pt x="16288" y="12250"/>
                  <a:pt x="16120" y="12189"/>
                  <a:pt x="15983" y="12129"/>
                </a:cubicBezTo>
                <a:cubicBezTo>
                  <a:pt x="15739" y="12037"/>
                  <a:pt x="15450" y="11915"/>
                  <a:pt x="15191" y="11793"/>
                </a:cubicBezTo>
                <a:lnTo>
                  <a:pt x="15069" y="11732"/>
                </a:lnTo>
                <a:cubicBezTo>
                  <a:pt x="14978" y="11671"/>
                  <a:pt x="14886" y="11595"/>
                  <a:pt x="14780" y="11519"/>
                </a:cubicBezTo>
                <a:cubicBezTo>
                  <a:pt x="14703" y="11458"/>
                  <a:pt x="14627" y="11382"/>
                  <a:pt x="14536" y="11306"/>
                </a:cubicBezTo>
                <a:lnTo>
                  <a:pt x="14505" y="11275"/>
                </a:lnTo>
                <a:cubicBezTo>
                  <a:pt x="14323" y="11123"/>
                  <a:pt x="14140" y="10955"/>
                  <a:pt x="13987" y="10773"/>
                </a:cubicBezTo>
                <a:lnTo>
                  <a:pt x="13972" y="10757"/>
                </a:lnTo>
                <a:cubicBezTo>
                  <a:pt x="13713" y="10498"/>
                  <a:pt x="13515" y="10194"/>
                  <a:pt x="13302" y="9904"/>
                </a:cubicBezTo>
                <a:cubicBezTo>
                  <a:pt x="13286" y="9858"/>
                  <a:pt x="13256" y="9843"/>
                  <a:pt x="13226" y="9813"/>
                </a:cubicBezTo>
                <a:lnTo>
                  <a:pt x="13469" y="9813"/>
                </a:lnTo>
                <a:cubicBezTo>
                  <a:pt x="13545" y="9813"/>
                  <a:pt x="13606" y="9813"/>
                  <a:pt x="13683" y="9782"/>
                </a:cubicBezTo>
                <a:cubicBezTo>
                  <a:pt x="13759" y="9767"/>
                  <a:pt x="13835" y="9767"/>
                  <a:pt x="13911" y="9752"/>
                </a:cubicBezTo>
                <a:cubicBezTo>
                  <a:pt x="13987" y="9736"/>
                  <a:pt x="14048" y="9706"/>
                  <a:pt x="14109" y="9691"/>
                </a:cubicBezTo>
                <a:cubicBezTo>
                  <a:pt x="14155" y="9676"/>
                  <a:pt x="14170" y="9676"/>
                  <a:pt x="14216" y="9660"/>
                </a:cubicBezTo>
                <a:cubicBezTo>
                  <a:pt x="14246" y="9630"/>
                  <a:pt x="14262" y="9615"/>
                  <a:pt x="14292" y="9599"/>
                </a:cubicBezTo>
                <a:cubicBezTo>
                  <a:pt x="14307" y="9584"/>
                  <a:pt x="14323" y="9538"/>
                  <a:pt x="14323" y="9523"/>
                </a:cubicBezTo>
                <a:cubicBezTo>
                  <a:pt x="14353" y="9477"/>
                  <a:pt x="14307" y="9432"/>
                  <a:pt x="14277" y="9401"/>
                </a:cubicBezTo>
                <a:cubicBezTo>
                  <a:pt x="14277" y="9401"/>
                  <a:pt x="14246" y="9401"/>
                  <a:pt x="14246" y="9386"/>
                </a:cubicBezTo>
                <a:lnTo>
                  <a:pt x="14216" y="9371"/>
                </a:lnTo>
                <a:lnTo>
                  <a:pt x="14124" y="9310"/>
                </a:lnTo>
                <a:cubicBezTo>
                  <a:pt x="14064" y="9279"/>
                  <a:pt x="14018" y="9234"/>
                  <a:pt x="13972" y="9218"/>
                </a:cubicBezTo>
                <a:lnTo>
                  <a:pt x="13926" y="9203"/>
                </a:lnTo>
                <a:lnTo>
                  <a:pt x="13865" y="9158"/>
                </a:lnTo>
                <a:cubicBezTo>
                  <a:pt x="13835" y="9142"/>
                  <a:pt x="13820" y="9127"/>
                  <a:pt x="13774" y="9127"/>
                </a:cubicBezTo>
                <a:cubicBezTo>
                  <a:pt x="13698" y="9066"/>
                  <a:pt x="13622" y="9020"/>
                  <a:pt x="13545" y="8990"/>
                </a:cubicBezTo>
                <a:cubicBezTo>
                  <a:pt x="13454" y="8929"/>
                  <a:pt x="13378" y="8899"/>
                  <a:pt x="13286" y="8838"/>
                </a:cubicBezTo>
                <a:lnTo>
                  <a:pt x="13104" y="8746"/>
                </a:lnTo>
                <a:lnTo>
                  <a:pt x="12936" y="8639"/>
                </a:lnTo>
                <a:cubicBezTo>
                  <a:pt x="12860" y="8594"/>
                  <a:pt x="12768" y="8533"/>
                  <a:pt x="12692" y="8472"/>
                </a:cubicBezTo>
                <a:cubicBezTo>
                  <a:pt x="12586" y="8396"/>
                  <a:pt x="12509" y="8335"/>
                  <a:pt x="12449" y="8259"/>
                </a:cubicBezTo>
                <a:cubicBezTo>
                  <a:pt x="12250" y="8106"/>
                  <a:pt x="12113" y="7954"/>
                  <a:pt x="11961" y="7832"/>
                </a:cubicBezTo>
                <a:cubicBezTo>
                  <a:pt x="11915" y="7771"/>
                  <a:pt x="11854" y="7695"/>
                  <a:pt x="11793" y="7619"/>
                </a:cubicBezTo>
                <a:cubicBezTo>
                  <a:pt x="11778" y="7603"/>
                  <a:pt x="11748" y="7558"/>
                  <a:pt x="11732" y="7527"/>
                </a:cubicBezTo>
                <a:cubicBezTo>
                  <a:pt x="11809" y="7497"/>
                  <a:pt x="11885" y="7466"/>
                  <a:pt x="11961" y="7451"/>
                </a:cubicBezTo>
                <a:cubicBezTo>
                  <a:pt x="12037" y="7405"/>
                  <a:pt x="12144" y="7390"/>
                  <a:pt x="12205" y="7344"/>
                </a:cubicBezTo>
                <a:cubicBezTo>
                  <a:pt x="12250" y="7329"/>
                  <a:pt x="12311" y="7314"/>
                  <a:pt x="12342" y="7299"/>
                </a:cubicBezTo>
                <a:cubicBezTo>
                  <a:pt x="12388" y="7268"/>
                  <a:pt x="12449" y="7253"/>
                  <a:pt x="12479" y="7238"/>
                </a:cubicBezTo>
                <a:cubicBezTo>
                  <a:pt x="12555" y="7192"/>
                  <a:pt x="12631" y="7162"/>
                  <a:pt x="12723" y="7116"/>
                </a:cubicBezTo>
                <a:cubicBezTo>
                  <a:pt x="12906" y="7040"/>
                  <a:pt x="13058" y="6948"/>
                  <a:pt x="13210" y="6857"/>
                </a:cubicBezTo>
                <a:cubicBezTo>
                  <a:pt x="13347" y="6765"/>
                  <a:pt x="13500" y="6689"/>
                  <a:pt x="13637" y="6583"/>
                </a:cubicBezTo>
                <a:cubicBezTo>
                  <a:pt x="13789" y="6491"/>
                  <a:pt x="13942" y="6400"/>
                  <a:pt x="14079" y="6308"/>
                </a:cubicBezTo>
                <a:cubicBezTo>
                  <a:pt x="14231" y="6187"/>
                  <a:pt x="14368" y="6095"/>
                  <a:pt x="14521" y="5973"/>
                </a:cubicBezTo>
                <a:cubicBezTo>
                  <a:pt x="14673" y="5867"/>
                  <a:pt x="14795" y="5745"/>
                  <a:pt x="14947" y="5638"/>
                </a:cubicBezTo>
                <a:cubicBezTo>
                  <a:pt x="15084" y="5516"/>
                  <a:pt x="15237" y="5394"/>
                  <a:pt x="15374" y="5272"/>
                </a:cubicBezTo>
                <a:cubicBezTo>
                  <a:pt x="15511" y="5135"/>
                  <a:pt x="15633" y="5013"/>
                  <a:pt x="15770" y="4891"/>
                </a:cubicBezTo>
                <a:cubicBezTo>
                  <a:pt x="16014" y="4648"/>
                  <a:pt x="16273" y="4373"/>
                  <a:pt x="16471" y="4099"/>
                </a:cubicBezTo>
                <a:cubicBezTo>
                  <a:pt x="16593" y="3947"/>
                  <a:pt x="16699" y="3810"/>
                  <a:pt x="16806" y="3657"/>
                </a:cubicBezTo>
                <a:cubicBezTo>
                  <a:pt x="16913" y="3505"/>
                  <a:pt x="17004" y="3353"/>
                  <a:pt x="17111" y="3200"/>
                </a:cubicBezTo>
                <a:cubicBezTo>
                  <a:pt x="17202" y="3048"/>
                  <a:pt x="17294" y="2896"/>
                  <a:pt x="17370" y="2728"/>
                </a:cubicBezTo>
                <a:lnTo>
                  <a:pt x="17492" y="2499"/>
                </a:lnTo>
                <a:cubicBezTo>
                  <a:pt x="17522" y="2423"/>
                  <a:pt x="17568" y="2317"/>
                  <a:pt x="17598" y="2240"/>
                </a:cubicBezTo>
                <a:cubicBezTo>
                  <a:pt x="17674" y="2073"/>
                  <a:pt x="17735" y="1905"/>
                  <a:pt x="17796" y="1738"/>
                </a:cubicBezTo>
                <a:cubicBezTo>
                  <a:pt x="17842" y="1555"/>
                  <a:pt x="17888" y="1372"/>
                  <a:pt x="17949" y="1174"/>
                </a:cubicBezTo>
                <a:cubicBezTo>
                  <a:pt x="17994" y="976"/>
                  <a:pt x="18040" y="778"/>
                  <a:pt x="18101" y="564"/>
                </a:cubicBezTo>
                <a:cubicBezTo>
                  <a:pt x="18147" y="397"/>
                  <a:pt x="18208" y="229"/>
                  <a:pt x="18253" y="31"/>
                </a:cubicBezTo>
                <a:cubicBezTo>
                  <a:pt x="18253" y="16"/>
                  <a:pt x="18253" y="1"/>
                  <a:pt x="182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50"/>
          <p:cNvGrpSpPr/>
          <p:nvPr/>
        </p:nvGrpSpPr>
        <p:grpSpPr>
          <a:xfrm>
            <a:off x="679044" y="3916246"/>
            <a:ext cx="866129" cy="863512"/>
            <a:chOff x="1425823" y="3485726"/>
            <a:chExt cx="1060653" cy="1057448"/>
          </a:xfrm>
        </p:grpSpPr>
        <p:sp>
          <p:nvSpPr>
            <p:cNvPr id="937" name="Google Shape;937;p50"/>
            <p:cNvSpPr/>
            <p:nvPr/>
          </p:nvSpPr>
          <p:spPr>
            <a:xfrm>
              <a:off x="1425823" y="3485726"/>
              <a:ext cx="1060653" cy="1057448"/>
            </a:xfrm>
            <a:custGeom>
              <a:avLst/>
              <a:gdLst/>
              <a:ahLst/>
              <a:cxnLst/>
              <a:rect l="l" t="t" r="r" b="b"/>
              <a:pathLst>
                <a:path w="19193" h="19135" extrusionOk="0">
                  <a:moveTo>
                    <a:pt x="2072" y="0"/>
                  </a:moveTo>
                  <a:cubicBezTo>
                    <a:pt x="2014" y="0"/>
                    <a:pt x="1967" y="84"/>
                    <a:pt x="2002" y="131"/>
                  </a:cubicBezTo>
                  <a:cubicBezTo>
                    <a:pt x="3099" y="1365"/>
                    <a:pt x="4257" y="2584"/>
                    <a:pt x="5049" y="4031"/>
                  </a:cubicBezTo>
                  <a:cubicBezTo>
                    <a:pt x="5171" y="4245"/>
                    <a:pt x="5202" y="4443"/>
                    <a:pt x="5263" y="4702"/>
                  </a:cubicBezTo>
                  <a:cubicBezTo>
                    <a:pt x="5430" y="5327"/>
                    <a:pt x="5659" y="5921"/>
                    <a:pt x="5933" y="6500"/>
                  </a:cubicBezTo>
                  <a:cubicBezTo>
                    <a:pt x="6984" y="7231"/>
                    <a:pt x="8081" y="7978"/>
                    <a:pt x="8935" y="8922"/>
                  </a:cubicBezTo>
                  <a:cubicBezTo>
                    <a:pt x="8813" y="8983"/>
                    <a:pt x="8691" y="9044"/>
                    <a:pt x="8584" y="9075"/>
                  </a:cubicBezTo>
                  <a:cubicBezTo>
                    <a:pt x="8082" y="8662"/>
                    <a:pt x="7468" y="8511"/>
                    <a:pt x="6836" y="8511"/>
                  </a:cubicBezTo>
                  <a:cubicBezTo>
                    <a:pt x="6279" y="8511"/>
                    <a:pt x="5708" y="8628"/>
                    <a:pt x="5187" y="8785"/>
                  </a:cubicBezTo>
                  <a:lnTo>
                    <a:pt x="98" y="7825"/>
                  </a:lnTo>
                  <a:cubicBezTo>
                    <a:pt x="89" y="7822"/>
                    <a:pt x="80" y="7821"/>
                    <a:pt x="73" y="7821"/>
                  </a:cubicBezTo>
                  <a:cubicBezTo>
                    <a:pt x="4" y="7821"/>
                    <a:pt x="0" y="7933"/>
                    <a:pt x="83" y="7947"/>
                  </a:cubicBezTo>
                  <a:cubicBezTo>
                    <a:pt x="98" y="7947"/>
                    <a:pt x="5187" y="9014"/>
                    <a:pt x="5202" y="9014"/>
                  </a:cubicBezTo>
                  <a:cubicBezTo>
                    <a:pt x="5672" y="8889"/>
                    <a:pt x="6200" y="8788"/>
                    <a:pt x="6712" y="8788"/>
                  </a:cubicBezTo>
                  <a:cubicBezTo>
                    <a:pt x="7261" y="8788"/>
                    <a:pt x="7793" y="8904"/>
                    <a:pt x="8219" y="9227"/>
                  </a:cubicBezTo>
                  <a:lnTo>
                    <a:pt x="7685" y="9501"/>
                  </a:lnTo>
                  <a:cubicBezTo>
                    <a:pt x="7685" y="9501"/>
                    <a:pt x="7505" y="9276"/>
                    <a:pt x="7020" y="9276"/>
                  </a:cubicBezTo>
                  <a:cubicBezTo>
                    <a:pt x="6874" y="9276"/>
                    <a:pt x="6701" y="9296"/>
                    <a:pt x="6497" y="9349"/>
                  </a:cubicBezTo>
                  <a:cubicBezTo>
                    <a:pt x="5644" y="9577"/>
                    <a:pt x="3267" y="11025"/>
                    <a:pt x="3374" y="11908"/>
                  </a:cubicBezTo>
                  <a:lnTo>
                    <a:pt x="3374" y="11939"/>
                  </a:lnTo>
                  <a:cubicBezTo>
                    <a:pt x="3580" y="12261"/>
                    <a:pt x="4191" y="12379"/>
                    <a:pt x="4891" y="12379"/>
                  </a:cubicBezTo>
                  <a:cubicBezTo>
                    <a:pt x="5847" y="12379"/>
                    <a:pt x="6967" y="12159"/>
                    <a:pt x="7442" y="11939"/>
                  </a:cubicBezTo>
                  <a:cubicBezTo>
                    <a:pt x="8249" y="11558"/>
                    <a:pt x="8234" y="11070"/>
                    <a:pt x="8234" y="11070"/>
                  </a:cubicBezTo>
                  <a:cubicBezTo>
                    <a:pt x="8234" y="11070"/>
                    <a:pt x="8386" y="11055"/>
                    <a:pt x="8630" y="10994"/>
                  </a:cubicBezTo>
                  <a:lnTo>
                    <a:pt x="8630" y="10994"/>
                  </a:lnTo>
                  <a:cubicBezTo>
                    <a:pt x="8523" y="11634"/>
                    <a:pt x="8371" y="12274"/>
                    <a:pt x="7990" y="12777"/>
                  </a:cubicBezTo>
                  <a:cubicBezTo>
                    <a:pt x="7594" y="12670"/>
                    <a:pt x="7183" y="12503"/>
                    <a:pt x="6847" y="12274"/>
                  </a:cubicBezTo>
                  <a:cubicBezTo>
                    <a:pt x="5766" y="13249"/>
                    <a:pt x="4821" y="14331"/>
                    <a:pt x="3937" y="15474"/>
                  </a:cubicBezTo>
                  <a:cubicBezTo>
                    <a:pt x="3069" y="16555"/>
                    <a:pt x="2307" y="17698"/>
                    <a:pt x="1591" y="18902"/>
                  </a:cubicBezTo>
                  <a:cubicBezTo>
                    <a:pt x="1576" y="18917"/>
                    <a:pt x="1591" y="18963"/>
                    <a:pt x="1606" y="18963"/>
                  </a:cubicBezTo>
                  <a:cubicBezTo>
                    <a:pt x="1611" y="18967"/>
                    <a:pt x="1618" y="18969"/>
                    <a:pt x="1626" y="18969"/>
                  </a:cubicBezTo>
                  <a:cubicBezTo>
                    <a:pt x="1646" y="18969"/>
                    <a:pt x="1672" y="18958"/>
                    <a:pt x="1682" y="18947"/>
                  </a:cubicBezTo>
                  <a:cubicBezTo>
                    <a:pt x="3175" y="16708"/>
                    <a:pt x="4882" y="14575"/>
                    <a:pt x="6908" y="12823"/>
                  </a:cubicBezTo>
                  <a:cubicBezTo>
                    <a:pt x="6954" y="12868"/>
                    <a:pt x="7015" y="12884"/>
                    <a:pt x="7061" y="12899"/>
                  </a:cubicBezTo>
                  <a:cubicBezTo>
                    <a:pt x="7396" y="13082"/>
                    <a:pt x="7777" y="13188"/>
                    <a:pt x="8158" y="13249"/>
                  </a:cubicBezTo>
                  <a:cubicBezTo>
                    <a:pt x="8813" y="12625"/>
                    <a:pt x="8980" y="11710"/>
                    <a:pt x="9133" y="10842"/>
                  </a:cubicBezTo>
                  <a:cubicBezTo>
                    <a:pt x="9194" y="10827"/>
                    <a:pt x="9224" y="10827"/>
                    <a:pt x="9285" y="10811"/>
                  </a:cubicBezTo>
                  <a:lnTo>
                    <a:pt x="9285" y="10811"/>
                  </a:lnTo>
                  <a:cubicBezTo>
                    <a:pt x="9270" y="11863"/>
                    <a:pt x="9239" y="12944"/>
                    <a:pt x="8980" y="13950"/>
                  </a:cubicBezTo>
                  <a:lnTo>
                    <a:pt x="8919" y="14179"/>
                  </a:lnTo>
                  <a:cubicBezTo>
                    <a:pt x="9651" y="14422"/>
                    <a:pt x="10367" y="14575"/>
                    <a:pt x="11098" y="14727"/>
                  </a:cubicBezTo>
                  <a:cubicBezTo>
                    <a:pt x="11129" y="14864"/>
                    <a:pt x="12119" y="19039"/>
                    <a:pt x="12119" y="19039"/>
                  </a:cubicBezTo>
                  <a:cubicBezTo>
                    <a:pt x="12132" y="19102"/>
                    <a:pt x="12187" y="19134"/>
                    <a:pt x="12240" y="19134"/>
                  </a:cubicBezTo>
                  <a:cubicBezTo>
                    <a:pt x="12251" y="19134"/>
                    <a:pt x="12261" y="19133"/>
                    <a:pt x="12271" y="19130"/>
                  </a:cubicBezTo>
                  <a:cubicBezTo>
                    <a:pt x="12348" y="19115"/>
                    <a:pt x="12393" y="19039"/>
                    <a:pt x="12363" y="18978"/>
                  </a:cubicBezTo>
                  <a:lnTo>
                    <a:pt x="11296" y="14620"/>
                  </a:lnTo>
                  <a:lnTo>
                    <a:pt x="11281" y="14559"/>
                  </a:lnTo>
                  <a:cubicBezTo>
                    <a:pt x="10915" y="14453"/>
                    <a:pt x="10580" y="14331"/>
                    <a:pt x="10230" y="14194"/>
                  </a:cubicBezTo>
                  <a:cubicBezTo>
                    <a:pt x="9971" y="14102"/>
                    <a:pt x="9696" y="14011"/>
                    <a:pt x="9453" y="13889"/>
                  </a:cubicBezTo>
                  <a:cubicBezTo>
                    <a:pt x="9727" y="12853"/>
                    <a:pt x="9727" y="11756"/>
                    <a:pt x="9742" y="10690"/>
                  </a:cubicBezTo>
                  <a:cubicBezTo>
                    <a:pt x="9910" y="10644"/>
                    <a:pt x="10123" y="10583"/>
                    <a:pt x="10306" y="10507"/>
                  </a:cubicBezTo>
                  <a:cubicBezTo>
                    <a:pt x="10641" y="10385"/>
                    <a:pt x="10900" y="10263"/>
                    <a:pt x="11129" y="10126"/>
                  </a:cubicBezTo>
                  <a:cubicBezTo>
                    <a:pt x="11860" y="10659"/>
                    <a:pt x="12576" y="11208"/>
                    <a:pt x="13323" y="11710"/>
                  </a:cubicBezTo>
                  <a:cubicBezTo>
                    <a:pt x="13500" y="11799"/>
                    <a:pt x="13709" y="12014"/>
                    <a:pt x="13914" y="12014"/>
                  </a:cubicBezTo>
                  <a:cubicBezTo>
                    <a:pt x="13956" y="12014"/>
                    <a:pt x="13998" y="12005"/>
                    <a:pt x="14039" y="11985"/>
                  </a:cubicBezTo>
                  <a:cubicBezTo>
                    <a:pt x="14800" y="11528"/>
                    <a:pt x="15379" y="10811"/>
                    <a:pt x="16141" y="10370"/>
                  </a:cubicBezTo>
                  <a:cubicBezTo>
                    <a:pt x="17116" y="10217"/>
                    <a:pt x="18107" y="10156"/>
                    <a:pt x="19097" y="10050"/>
                  </a:cubicBezTo>
                  <a:cubicBezTo>
                    <a:pt x="19122" y="10071"/>
                    <a:pt x="19140" y="10079"/>
                    <a:pt x="19152" y="10079"/>
                  </a:cubicBezTo>
                  <a:cubicBezTo>
                    <a:pt x="19193" y="10079"/>
                    <a:pt x="19167" y="9989"/>
                    <a:pt x="19097" y="9989"/>
                  </a:cubicBezTo>
                  <a:cubicBezTo>
                    <a:pt x="18091" y="10065"/>
                    <a:pt x="17071" y="10080"/>
                    <a:pt x="16065" y="10217"/>
                  </a:cubicBezTo>
                  <a:cubicBezTo>
                    <a:pt x="15273" y="10613"/>
                    <a:pt x="14694" y="11329"/>
                    <a:pt x="13932" y="11756"/>
                  </a:cubicBezTo>
                  <a:cubicBezTo>
                    <a:pt x="13185" y="11269"/>
                    <a:pt x="12317" y="10568"/>
                    <a:pt x="11540" y="9928"/>
                  </a:cubicBezTo>
                  <a:cubicBezTo>
                    <a:pt x="11890" y="9654"/>
                    <a:pt x="12028" y="9425"/>
                    <a:pt x="12028" y="9425"/>
                  </a:cubicBezTo>
                  <a:cubicBezTo>
                    <a:pt x="12028" y="9425"/>
                    <a:pt x="12317" y="9471"/>
                    <a:pt x="12408" y="9577"/>
                  </a:cubicBezTo>
                  <a:cubicBezTo>
                    <a:pt x="12461" y="9590"/>
                    <a:pt x="12510" y="9595"/>
                    <a:pt x="12554" y="9595"/>
                  </a:cubicBezTo>
                  <a:cubicBezTo>
                    <a:pt x="12952" y="9595"/>
                    <a:pt x="13053" y="9154"/>
                    <a:pt x="12957" y="9044"/>
                  </a:cubicBezTo>
                  <a:cubicBezTo>
                    <a:pt x="13246" y="8998"/>
                    <a:pt x="13231" y="8709"/>
                    <a:pt x="13231" y="8709"/>
                  </a:cubicBezTo>
                  <a:lnTo>
                    <a:pt x="13566" y="8617"/>
                  </a:lnTo>
                  <a:lnTo>
                    <a:pt x="13627" y="8541"/>
                  </a:lnTo>
                  <a:lnTo>
                    <a:pt x="14161" y="8465"/>
                  </a:lnTo>
                  <a:lnTo>
                    <a:pt x="14328" y="8298"/>
                  </a:lnTo>
                  <a:cubicBezTo>
                    <a:pt x="14328" y="8298"/>
                    <a:pt x="16994" y="7307"/>
                    <a:pt x="17619" y="7018"/>
                  </a:cubicBezTo>
                  <a:cubicBezTo>
                    <a:pt x="18122" y="6789"/>
                    <a:pt x="18213" y="6698"/>
                    <a:pt x="18229" y="6652"/>
                  </a:cubicBezTo>
                  <a:cubicBezTo>
                    <a:pt x="18219" y="6647"/>
                    <a:pt x="18201" y="6643"/>
                    <a:pt x="18164" y="6643"/>
                  </a:cubicBezTo>
                  <a:cubicBezTo>
                    <a:pt x="18079" y="6643"/>
                    <a:pt x="17900" y="6668"/>
                    <a:pt x="17528" y="6774"/>
                  </a:cubicBezTo>
                  <a:cubicBezTo>
                    <a:pt x="16857" y="6957"/>
                    <a:pt x="14176" y="7871"/>
                    <a:pt x="14176" y="7871"/>
                  </a:cubicBezTo>
                  <a:lnTo>
                    <a:pt x="13947" y="7856"/>
                  </a:lnTo>
                  <a:lnTo>
                    <a:pt x="13490" y="8145"/>
                  </a:lnTo>
                  <a:lnTo>
                    <a:pt x="13399" y="8099"/>
                  </a:lnTo>
                  <a:lnTo>
                    <a:pt x="13079" y="8252"/>
                  </a:lnTo>
                  <a:cubicBezTo>
                    <a:pt x="13079" y="8252"/>
                    <a:pt x="12974" y="8130"/>
                    <a:pt x="12824" y="8130"/>
                  </a:cubicBezTo>
                  <a:cubicBezTo>
                    <a:pt x="12776" y="8130"/>
                    <a:pt x="12723" y="8142"/>
                    <a:pt x="12667" y="8176"/>
                  </a:cubicBezTo>
                  <a:cubicBezTo>
                    <a:pt x="12658" y="8071"/>
                    <a:pt x="12482" y="7913"/>
                    <a:pt x="12277" y="7913"/>
                  </a:cubicBezTo>
                  <a:cubicBezTo>
                    <a:pt x="12154" y="7913"/>
                    <a:pt x="12020" y="7970"/>
                    <a:pt x="11906" y="8130"/>
                  </a:cubicBezTo>
                  <a:cubicBezTo>
                    <a:pt x="11890" y="8237"/>
                    <a:pt x="11708" y="8480"/>
                    <a:pt x="11708" y="8480"/>
                  </a:cubicBezTo>
                  <a:cubicBezTo>
                    <a:pt x="11708" y="8480"/>
                    <a:pt x="11439" y="8399"/>
                    <a:pt x="10995" y="8399"/>
                  </a:cubicBezTo>
                  <a:cubicBezTo>
                    <a:pt x="10931" y="8399"/>
                    <a:pt x="10864" y="8400"/>
                    <a:pt x="10793" y="8404"/>
                  </a:cubicBezTo>
                  <a:lnTo>
                    <a:pt x="11708" y="6165"/>
                  </a:lnTo>
                  <a:lnTo>
                    <a:pt x="11967" y="5494"/>
                  </a:lnTo>
                  <a:cubicBezTo>
                    <a:pt x="12012" y="5403"/>
                    <a:pt x="12104" y="5113"/>
                    <a:pt x="12180" y="5037"/>
                  </a:cubicBezTo>
                  <a:cubicBezTo>
                    <a:pt x="12805" y="4290"/>
                    <a:pt x="13780" y="3864"/>
                    <a:pt x="14602" y="3346"/>
                  </a:cubicBezTo>
                  <a:cubicBezTo>
                    <a:pt x="14999" y="3056"/>
                    <a:pt x="15288" y="2660"/>
                    <a:pt x="15623" y="2310"/>
                  </a:cubicBezTo>
                  <a:cubicBezTo>
                    <a:pt x="16248" y="1609"/>
                    <a:pt x="16888" y="893"/>
                    <a:pt x="17497" y="146"/>
                  </a:cubicBezTo>
                  <a:cubicBezTo>
                    <a:pt x="17531" y="90"/>
                    <a:pt x="17482" y="26"/>
                    <a:pt x="17430" y="26"/>
                  </a:cubicBezTo>
                  <a:cubicBezTo>
                    <a:pt x="17411" y="26"/>
                    <a:pt x="17392" y="35"/>
                    <a:pt x="17375" y="55"/>
                  </a:cubicBezTo>
                  <a:cubicBezTo>
                    <a:pt x="16751" y="771"/>
                    <a:pt x="16126" y="1472"/>
                    <a:pt x="15471" y="2157"/>
                  </a:cubicBezTo>
                  <a:cubicBezTo>
                    <a:pt x="15151" y="2493"/>
                    <a:pt x="14846" y="2889"/>
                    <a:pt x="14481" y="3133"/>
                  </a:cubicBezTo>
                  <a:cubicBezTo>
                    <a:pt x="14084" y="3361"/>
                    <a:pt x="13658" y="3590"/>
                    <a:pt x="13246" y="3833"/>
                  </a:cubicBezTo>
                  <a:cubicBezTo>
                    <a:pt x="12744" y="4169"/>
                    <a:pt x="12134" y="4489"/>
                    <a:pt x="11829" y="5037"/>
                  </a:cubicBezTo>
                  <a:cubicBezTo>
                    <a:pt x="11570" y="5662"/>
                    <a:pt x="10748" y="7566"/>
                    <a:pt x="10382" y="8450"/>
                  </a:cubicBezTo>
                  <a:cubicBezTo>
                    <a:pt x="10154" y="8480"/>
                    <a:pt x="9925" y="8541"/>
                    <a:pt x="9666" y="8663"/>
                  </a:cubicBezTo>
                  <a:cubicBezTo>
                    <a:pt x="9544" y="8694"/>
                    <a:pt x="9437" y="8739"/>
                    <a:pt x="9346" y="8785"/>
                  </a:cubicBezTo>
                  <a:cubicBezTo>
                    <a:pt x="8432" y="7840"/>
                    <a:pt x="7076" y="6987"/>
                    <a:pt x="6086" y="6424"/>
                  </a:cubicBezTo>
                  <a:cubicBezTo>
                    <a:pt x="5811" y="5860"/>
                    <a:pt x="5613" y="5266"/>
                    <a:pt x="5430" y="4656"/>
                  </a:cubicBezTo>
                  <a:cubicBezTo>
                    <a:pt x="5385" y="4428"/>
                    <a:pt x="5324" y="4184"/>
                    <a:pt x="5202" y="3971"/>
                  </a:cubicBezTo>
                  <a:cubicBezTo>
                    <a:pt x="4394" y="2523"/>
                    <a:pt x="3221" y="1289"/>
                    <a:pt x="2124" y="24"/>
                  </a:cubicBezTo>
                  <a:cubicBezTo>
                    <a:pt x="2107" y="7"/>
                    <a:pt x="2089" y="0"/>
                    <a:pt x="2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8" name="Google Shape;938;p50"/>
            <p:cNvGrpSpPr/>
            <p:nvPr/>
          </p:nvGrpSpPr>
          <p:grpSpPr>
            <a:xfrm>
              <a:off x="1517948" y="3933277"/>
              <a:ext cx="563953" cy="331005"/>
              <a:chOff x="1517948" y="3933277"/>
              <a:chExt cx="563953" cy="331005"/>
            </a:xfrm>
          </p:grpSpPr>
          <p:sp>
            <p:nvSpPr>
              <p:cNvPr id="939" name="Google Shape;939;p50"/>
              <p:cNvSpPr/>
              <p:nvPr/>
            </p:nvSpPr>
            <p:spPr>
              <a:xfrm rot="251386">
                <a:off x="1524873" y="3951854"/>
                <a:ext cx="516154" cy="208451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3772" extrusionOk="0">
                    <a:moveTo>
                      <a:pt x="8235" y="0"/>
                    </a:moveTo>
                    <a:cubicBezTo>
                      <a:pt x="7974" y="0"/>
                      <a:pt x="7689" y="33"/>
                      <a:pt x="7405" y="128"/>
                    </a:cubicBezTo>
                    <a:cubicBezTo>
                      <a:pt x="6445" y="433"/>
                      <a:pt x="0" y="2246"/>
                      <a:pt x="92" y="3678"/>
                    </a:cubicBezTo>
                    <a:cubicBezTo>
                      <a:pt x="92" y="3678"/>
                      <a:pt x="67" y="3771"/>
                      <a:pt x="363" y="3771"/>
                    </a:cubicBezTo>
                    <a:cubicBezTo>
                      <a:pt x="588" y="3771"/>
                      <a:pt x="1000" y="3717"/>
                      <a:pt x="1752" y="3526"/>
                    </a:cubicBezTo>
                    <a:cubicBezTo>
                      <a:pt x="3474" y="3069"/>
                      <a:pt x="9340" y="189"/>
                      <a:pt x="9340" y="189"/>
                    </a:cubicBezTo>
                    <a:cubicBezTo>
                      <a:pt x="9340" y="189"/>
                      <a:pt x="8856" y="0"/>
                      <a:pt x="8235" y="0"/>
                    </a:cubicBezTo>
                    <a:close/>
                  </a:path>
                </a:pathLst>
              </a:custGeom>
              <a:solidFill>
                <a:srgbClr val="E69138">
                  <a:alpha val="72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50"/>
              <p:cNvSpPr/>
              <p:nvPr/>
            </p:nvSpPr>
            <p:spPr>
              <a:xfrm rot="-662706">
                <a:off x="1535461" y="4031752"/>
                <a:ext cx="533847" cy="183089"/>
              </a:xfrm>
              <a:custGeom>
                <a:avLst/>
                <a:gdLst/>
                <a:ahLst/>
                <a:cxnLst/>
                <a:rect l="l" t="t" r="r" b="b"/>
                <a:pathLst>
                  <a:path w="9660" h="3313" extrusionOk="0">
                    <a:moveTo>
                      <a:pt x="9660" y="0"/>
                    </a:moveTo>
                    <a:lnTo>
                      <a:pt x="9660" y="0"/>
                    </a:lnTo>
                    <a:cubicBezTo>
                      <a:pt x="9659" y="0"/>
                      <a:pt x="3276" y="1371"/>
                      <a:pt x="1646" y="2103"/>
                    </a:cubicBezTo>
                    <a:cubicBezTo>
                      <a:pt x="0" y="2834"/>
                      <a:pt x="259" y="3017"/>
                      <a:pt x="259" y="3017"/>
                    </a:cubicBezTo>
                    <a:cubicBezTo>
                      <a:pt x="405" y="3226"/>
                      <a:pt x="725" y="3313"/>
                      <a:pt x="1158" y="3313"/>
                    </a:cubicBezTo>
                    <a:cubicBezTo>
                      <a:pt x="3124" y="3313"/>
                      <a:pt x="7410" y="1521"/>
                      <a:pt x="8197" y="1234"/>
                    </a:cubicBezTo>
                    <a:cubicBezTo>
                      <a:pt x="9142" y="899"/>
                      <a:pt x="9660" y="0"/>
                      <a:pt x="9660" y="0"/>
                    </a:cubicBezTo>
                    <a:close/>
                  </a:path>
                </a:pathLst>
              </a:custGeom>
              <a:solidFill>
                <a:srgbClr val="E69138">
                  <a:alpha val="72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10F828E-8C99-A76B-ED89-796153D4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625"/>
            <a:ext cx="1049310" cy="10493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BD6DF4-D1B4-70E2-F110-C5FEE8519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044" y="1549160"/>
            <a:ext cx="898552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demonstrates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diagnostic accuracy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practical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offers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cost-effective, scalable diagnostic tools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Reinforces the role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in advancing global health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Lays the groundwork for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 research and deployment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medical AI</a:t>
            </a: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51"/>
          <p:cNvSpPr txBox="1">
            <a:spLocks noGrp="1"/>
          </p:cNvSpPr>
          <p:nvPr>
            <p:ph type="title"/>
          </p:nvPr>
        </p:nvSpPr>
        <p:spPr>
          <a:xfrm>
            <a:off x="3486158" y="255722"/>
            <a:ext cx="250241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2" name="Google Shape;952;p51"/>
          <p:cNvSpPr txBox="1">
            <a:spLocks noGrp="1"/>
          </p:cNvSpPr>
          <p:nvPr>
            <p:ph type="body" idx="1"/>
          </p:nvPr>
        </p:nvSpPr>
        <p:spPr>
          <a:xfrm>
            <a:off x="337749" y="1008167"/>
            <a:ext cx="8603879" cy="4182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Centers for Disease Control and Prevention. (n.d.). </a:t>
            </a:r>
            <a:r>
              <a:rPr 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About malaria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https://www.cdc.gov/malaria/about/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Institutes of Health. (n.d.). </a:t>
            </a:r>
            <a:r>
              <a:rPr 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Malaria datasets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 National Library of Medicine. Retrieved from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https://ceb.nlm.nih.gov/repositories/malaria-datasets/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Simonyan, K., &amp; Zisserman, A. (2015). Very deep convolutional networks for large-scale image recognition. </a:t>
            </a:r>
            <a:r>
              <a:rPr 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arXiv preprint arXiv:1409.1556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https://arxiv.org/abs/1409.1556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Abadi, M., Barham, P., Chen, J., Chen, Z., Davis, A., Dean, J., ... &amp; Zheng, X. (2015). </a:t>
            </a:r>
            <a:r>
              <a:rPr 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TensorFlow: Large-scale machine learning on heterogeneous systems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https://www.tensorflow.org/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Chollet, F., et al. (2015). </a:t>
            </a:r>
            <a:r>
              <a:rPr 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https://keras.io/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Pedregosa, F., Varoquaux, G., Gramfort, A., Michel, V., Thirion, B., Grisel, O., ... &amp; Duchesnay, E. (2011). Scikit-learn: Machine learning in Python. </a:t>
            </a:r>
            <a:r>
              <a:rPr 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Journal of Machine Learning Research, 12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2825–2830.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https://scikit-learn.org/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53" name="Google Shape;953;p51"/>
          <p:cNvGrpSpPr/>
          <p:nvPr/>
        </p:nvGrpSpPr>
        <p:grpSpPr>
          <a:xfrm>
            <a:off x="7527303" y="2198724"/>
            <a:ext cx="1526753" cy="2305305"/>
            <a:chOff x="6113625" y="2776825"/>
            <a:chExt cx="3053507" cy="3180697"/>
          </a:xfrm>
        </p:grpSpPr>
        <p:sp>
          <p:nvSpPr>
            <p:cNvPr id="954" name="Google Shape;954;p51"/>
            <p:cNvSpPr/>
            <p:nvPr/>
          </p:nvSpPr>
          <p:spPr>
            <a:xfrm>
              <a:off x="8108135" y="4391827"/>
              <a:ext cx="1058997" cy="1565695"/>
            </a:xfrm>
            <a:custGeom>
              <a:avLst/>
              <a:gdLst/>
              <a:ahLst/>
              <a:cxnLst/>
              <a:rect l="l" t="t" r="r" b="b"/>
              <a:pathLst>
                <a:path w="16745" h="24757" extrusionOk="0">
                  <a:moveTo>
                    <a:pt x="2642" y="2468"/>
                  </a:moveTo>
                  <a:cubicBezTo>
                    <a:pt x="2782" y="2468"/>
                    <a:pt x="2910" y="2502"/>
                    <a:pt x="2910" y="2502"/>
                  </a:cubicBezTo>
                  <a:cubicBezTo>
                    <a:pt x="2910" y="2502"/>
                    <a:pt x="3002" y="2609"/>
                    <a:pt x="3139" y="2777"/>
                  </a:cubicBezTo>
                  <a:cubicBezTo>
                    <a:pt x="3108" y="2914"/>
                    <a:pt x="3063" y="3127"/>
                    <a:pt x="3063" y="3234"/>
                  </a:cubicBezTo>
                  <a:cubicBezTo>
                    <a:pt x="3063" y="3447"/>
                    <a:pt x="3154" y="3950"/>
                    <a:pt x="3367" y="4041"/>
                  </a:cubicBezTo>
                  <a:cubicBezTo>
                    <a:pt x="3367" y="4041"/>
                    <a:pt x="3276" y="4239"/>
                    <a:pt x="3367" y="4437"/>
                  </a:cubicBezTo>
                  <a:cubicBezTo>
                    <a:pt x="3367" y="4437"/>
                    <a:pt x="2971" y="4864"/>
                    <a:pt x="2438" y="5412"/>
                  </a:cubicBezTo>
                  <a:cubicBezTo>
                    <a:pt x="2392" y="4757"/>
                    <a:pt x="2362" y="4209"/>
                    <a:pt x="2362" y="4133"/>
                  </a:cubicBezTo>
                  <a:cubicBezTo>
                    <a:pt x="2362" y="3980"/>
                    <a:pt x="2225" y="3813"/>
                    <a:pt x="2194" y="3752"/>
                  </a:cubicBezTo>
                  <a:cubicBezTo>
                    <a:pt x="2210" y="3660"/>
                    <a:pt x="2225" y="3523"/>
                    <a:pt x="2225" y="3416"/>
                  </a:cubicBezTo>
                  <a:cubicBezTo>
                    <a:pt x="2301" y="3386"/>
                    <a:pt x="2377" y="3340"/>
                    <a:pt x="2438" y="3279"/>
                  </a:cubicBezTo>
                  <a:cubicBezTo>
                    <a:pt x="2606" y="3081"/>
                    <a:pt x="2590" y="2777"/>
                    <a:pt x="2438" y="2502"/>
                  </a:cubicBezTo>
                  <a:cubicBezTo>
                    <a:pt x="2499" y="2477"/>
                    <a:pt x="2572" y="2468"/>
                    <a:pt x="2642" y="2468"/>
                  </a:cubicBezTo>
                  <a:close/>
                  <a:moveTo>
                    <a:pt x="2179" y="3828"/>
                  </a:moveTo>
                  <a:lnTo>
                    <a:pt x="2270" y="5626"/>
                  </a:lnTo>
                  <a:cubicBezTo>
                    <a:pt x="2179" y="5717"/>
                    <a:pt x="2072" y="5824"/>
                    <a:pt x="1981" y="5930"/>
                  </a:cubicBezTo>
                  <a:cubicBezTo>
                    <a:pt x="1966" y="5519"/>
                    <a:pt x="1966" y="5260"/>
                    <a:pt x="1966" y="5260"/>
                  </a:cubicBezTo>
                  <a:lnTo>
                    <a:pt x="2042" y="3995"/>
                  </a:lnTo>
                  <a:cubicBezTo>
                    <a:pt x="2103" y="3965"/>
                    <a:pt x="2149" y="3904"/>
                    <a:pt x="2179" y="3828"/>
                  </a:cubicBezTo>
                  <a:close/>
                  <a:moveTo>
                    <a:pt x="1752" y="5473"/>
                  </a:moveTo>
                  <a:lnTo>
                    <a:pt x="1768" y="6128"/>
                  </a:lnTo>
                  <a:cubicBezTo>
                    <a:pt x="1752" y="6174"/>
                    <a:pt x="1707" y="6189"/>
                    <a:pt x="1692" y="6235"/>
                  </a:cubicBezTo>
                  <a:lnTo>
                    <a:pt x="1752" y="5473"/>
                  </a:lnTo>
                  <a:close/>
                  <a:moveTo>
                    <a:pt x="1417" y="3386"/>
                  </a:moveTo>
                  <a:cubicBezTo>
                    <a:pt x="1417" y="3386"/>
                    <a:pt x="1524" y="3675"/>
                    <a:pt x="1692" y="3843"/>
                  </a:cubicBezTo>
                  <a:lnTo>
                    <a:pt x="1676" y="5138"/>
                  </a:lnTo>
                  <a:lnTo>
                    <a:pt x="1600" y="6342"/>
                  </a:lnTo>
                  <a:cubicBezTo>
                    <a:pt x="1463" y="6479"/>
                    <a:pt x="1356" y="6631"/>
                    <a:pt x="1219" y="6768"/>
                  </a:cubicBezTo>
                  <a:cubicBezTo>
                    <a:pt x="1158" y="6738"/>
                    <a:pt x="1128" y="6692"/>
                    <a:pt x="1082" y="6631"/>
                  </a:cubicBezTo>
                  <a:cubicBezTo>
                    <a:pt x="991" y="6494"/>
                    <a:pt x="930" y="6326"/>
                    <a:pt x="899" y="6174"/>
                  </a:cubicBezTo>
                  <a:cubicBezTo>
                    <a:pt x="823" y="5839"/>
                    <a:pt x="808" y="5504"/>
                    <a:pt x="823" y="5153"/>
                  </a:cubicBezTo>
                  <a:cubicBezTo>
                    <a:pt x="838" y="4818"/>
                    <a:pt x="899" y="4498"/>
                    <a:pt x="991" y="4163"/>
                  </a:cubicBezTo>
                  <a:cubicBezTo>
                    <a:pt x="1082" y="3904"/>
                    <a:pt x="1204" y="3630"/>
                    <a:pt x="1356" y="3401"/>
                  </a:cubicBezTo>
                  <a:cubicBezTo>
                    <a:pt x="1372" y="3386"/>
                    <a:pt x="1417" y="3386"/>
                    <a:pt x="1417" y="3386"/>
                  </a:cubicBezTo>
                  <a:close/>
                  <a:moveTo>
                    <a:pt x="4571" y="3904"/>
                  </a:moveTo>
                  <a:lnTo>
                    <a:pt x="4845" y="4224"/>
                  </a:lnTo>
                  <a:cubicBezTo>
                    <a:pt x="4739" y="4422"/>
                    <a:pt x="4937" y="4742"/>
                    <a:pt x="4937" y="4742"/>
                  </a:cubicBezTo>
                  <a:lnTo>
                    <a:pt x="6826" y="7043"/>
                  </a:lnTo>
                  <a:lnTo>
                    <a:pt x="4586" y="4681"/>
                  </a:lnTo>
                  <a:cubicBezTo>
                    <a:pt x="4708" y="4574"/>
                    <a:pt x="4617" y="4300"/>
                    <a:pt x="4617" y="4300"/>
                  </a:cubicBezTo>
                  <a:cubicBezTo>
                    <a:pt x="4723" y="4117"/>
                    <a:pt x="4571" y="3904"/>
                    <a:pt x="4571" y="3904"/>
                  </a:cubicBezTo>
                  <a:close/>
                  <a:moveTo>
                    <a:pt x="3581" y="4757"/>
                  </a:moveTo>
                  <a:lnTo>
                    <a:pt x="2712" y="8063"/>
                  </a:lnTo>
                  <a:cubicBezTo>
                    <a:pt x="2682" y="7972"/>
                    <a:pt x="2682" y="7926"/>
                    <a:pt x="2667" y="7865"/>
                  </a:cubicBezTo>
                  <a:cubicBezTo>
                    <a:pt x="2606" y="7713"/>
                    <a:pt x="2529" y="6784"/>
                    <a:pt x="2469" y="5900"/>
                  </a:cubicBezTo>
                  <a:lnTo>
                    <a:pt x="3581" y="4757"/>
                  </a:lnTo>
                  <a:close/>
                  <a:moveTo>
                    <a:pt x="1539" y="6875"/>
                  </a:moveTo>
                  <a:lnTo>
                    <a:pt x="1463" y="8079"/>
                  </a:lnTo>
                  <a:cubicBezTo>
                    <a:pt x="1463" y="8079"/>
                    <a:pt x="1448" y="8216"/>
                    <a:pt x="1432" y="8383"/>
                  </a:cubicBezTo>
                  <a:lnTo>
                    <a:pt x="671" y="8170"/>
                  </a:lnTo>
                  <a:cubicBezTo>
                    <a:pt x="671" y="8170"/>
                    <a:pt x="275" y="8079"/>
                    <a:pt x="1158" y="7271"/>
                  </a:cubicBezTo>
                  <a:lnTo>
                    <a:pt x="1448" y="6966"/>
                  </a:lnTo>
                  <a:lnTo>
                    <a:pt x="1539" y="6875"/>
                  </a:lnTo>
                  <a:close/>
                  <a:moveTo>
                    <a:pt x="1829" y="6570"/>
                  </a:moveTo>
                  <a:lnTo>
                    <a:pt x="1890" y="8033"/>
                  </a:lnTo>
                  <a:lnTo>
                    <a:pt x="1890" y="8490"/>
                  </a:lnTo>
                  <a:lnTo>
                    <a:pt x="1874" y="8490"/>
                  </a:lnTo>
                  <a:lnTo>
                    <a:pt x="1570" y="8399"/>
                  </a:lnTo>
                  <a:cubicBezTo>
                    <a:pt x="1570" y="8307"/>
                    <a:pt x="1585" y="8246"/>
                    <a:pt x="1585" y="8246"/>
                  </a:cubicBezTo>
                  <a:lnTo>
                    <a:pt x="1692" y="6707"/>
                  </a:lnTo>
                  <a:lnTo>
                    <a:pt x="1829" y="6570"/>
                  </a:lnTo>
                  <a:close/>
                  <a:moveTo>
                    <a:pt x="2286" y="6083"/>
                  </a:moveTo>
                  <a:lnTo>
                    <a:pt x="2362" y="7256"/>
                  </a:lnTo>
                  <a:lnTo>
                    <a:pt x="2575" y="8460"/>
                  </a:lnTo>
                  <a:lnTo>
                    <a:pt x="2575" y="8566"/>
                  </a:lnTo>
                  <a:lnTo>
                    <a:pt x="2529" y="8688"/>
                  </a:lnTo>
                  <a:lnTo>
                    <a:pt x="2042" y="8551"/>
                  </a:lnTo>
                  <a:cubicBezTo>
                    <a:pt x="2027" y="7911"/>
                    <a:pt x="1996" y="7073"/>
                    <a:pt x="1981" y="6403"/>
                  </a:cubicBezTo>
                  <a:lnTo>
                    <a:pt x="2286" y="6083"/>
                  </a:lnTo>
                  <a:close/>
                  <a:moveTo>
                    <a:pt x="7923" y="8764"/>
                  </a:moveTo>
                  <a:lnTo>
                    <a:pt x="8289" y="9160"/>
                  </a:lnTo>
                  <a:lnTo>
                    <a:pt x="8289" y="9435"/>
                  </a:lnTo>
                  <a:lnTo>
                    <a:pt x="7923" y="8764"/>
                  </a:lnTo>
                  <a:close/>
                  <a:moveTo>
                    <a:pt x="3764" y="3569"/>
                  </a:moveTo>
                  <a:cubicBezTo>
                    <a:pt x="3870" y="3675"/>
                    <a:pt x="3946" y="3752"/>
                    <a:pt x="3992" y="3797"/>
                  </a:cubicBezTo>
                  <a:cubicBezTo>
                    <a:pt x="3992" y="3874"/>
                    <a:pt x="3977" y="4178"/>
                    <a:pt x="4084" y="4270"/>
                  </a:cubicBezTo>
                  <a:cubicBezTo>
                    <a:pt x="4175" y="4361"/>
                    <a:pt x="4084" y="4666"/>
                    <a:pt x="4388" y="4757"/>
                  </a:cubicBezTo>
                  <a:lnTo>
                    <a:pt x="7298" y="8063"/>
                  </a:lnTo>
                  <a:cubicBezTo>
                    <a:pt x="7375" y="8368"/>
                    <a:pt x="7542" y="8764"/>
                    <a:pt x="7755" y="8993"/>
                  </a:cubicBezTo>
                  <a:cubicBezTo>
                    <a:pt x="8152" y="9404"/>
                    <a:pt x="7999" y="9846"/>
                    <a:pt x="7999" y="9846"/>
                  </a:cubicBezTo>
                  <a:cubicBezTo>
                    <a:pt x="7999" y="9846"/>
                    <a:pt x="7603" y="11141"/>
                    <a:pt x="7176" y="12421"/>
                  </a:cubicBezTo>
                  <a:cubicBezTo>
                    <a:pt x="6917" y="11598"/>
                    <a:pt x="6674" y="10684"/>
                    <a:pt x="6476" y="9755"/>
                  </a:cubicBezTo>
                  <a:lnTo>
                    <a:pt x="2895" y="8764"/>
                  </a:lnTo>
                  <a:cubicBezTo>
                    <a:pt x="3139" y="7774"/>
                    <a:pt x="3855" y="4910"/>
                    <a:pt x="3764" y="4346"/>
                  </a:cubicBezTo>
                  <a:cubicBezTo>
                    <a:pt x="3764" y="4346"/>
                    <a:pt x="3977" y="4133"/>
                    <a:pt x="3764" y="3950"/>
                  </a:cubicBezTo>
                  <a:lnTo>
                    <a:pt x="3764" y="3569"/>
                  </a:lnTo>
                  <a:close/>
                  <a:moveTo>
                    <a:pt x="8273" y="9922"/>
                  </a:moveTo>
                  <a:lnTo>
                    <a:pt x="8121" y="14965"/>
                  </a:lnTo>
                  <a:cubicBezTo>
                    <a:pt x="7908" y="14478"/>
                    <a:pt x="7603" y="13701"/>
                    <a:pt x="7298" y="12787"/>
                  </a:cubicBezTo>
                  <a:cubicBezTo>
                    <a:pt x="7664" y="11690"/>
                    <a:pt x="8075" y="10471"/>
                    <a:pt x="8273" y="9922"/>
                  </a:cubicBezTo>
                  <a:close/>
                  <a:moveTo>
                    <a:pt x="8654" y="12604"/>
                  </a:moveTo>
                  <a:lnTo>
                    <a:pt x="9279" y="15499"/>
                  </a:lnTo>
                  <a:cubicBezTo>
                    <a:pt x="9081" y="15956"/>
                    <a:pt x="9370" y="16215"/>
                    <a:pt x="9370" y="16215"/>
                  </a:cubicBezTo>
                  <a:lnTo>
                    <a:pt x="9949" y="19292"/>
                  </a:lnTo>
                  <a:lnTo>
                    <a:pt x="8548" y="15971"/>
                  </a:lnTo>
                  <a:lnTo>
                    <a:pt x="8593" y="14325"/>
                  </a:lnTo>
                  <a:lnTo>
                    <a:pt x="8654" y="12604"/>
                  </a:lnTo>
                  <a:close/>
                  <a:moveTo>
                    <a:pt x="4201" y="0"/>
                  </a:moveTo>
                  <a:cubicBezTo>
                    <a:pt x="1476" y="0"/>
                    <a:pt x="2606" y="1695"/>
                    <a:pt x="2606" y="1695"/>
                  </a:cubicBezTo>
                  <a:cubicBezTo>
                    <a:pt x="2547" y="1684"/>
                    <a:pt x="2491" y="1679"/>
                    <a:pt x="2437" y="1679"/>
                  </a:cubicBezTo>
                  <a:cubicBezTo>
                    <a:pt x="2125" y="1679"/>
                    <a:pt x="1891" y="1845"/>
                    <a:pt x="1813" y="1923"/>
                  </a:cubicBezTo>
                  <a:cubicBezTo>
                    <a:pt x="1688" y="1877"/>
                    <a:pt x="1560" y="1851"/>
                    <a:pt x="1441" y="1851"/>
                  </a:cubicBezTo>
                  <a:cubicBezTo>
                    <a:pt x="1286" y="1851"/>
                    <a:pt x="1147" y="1896"/>
                    <a:pt x="1052" y="1999"/>
                  </a:cubicBezTo>
                  <a:cubicBezTo>
                    <a:pt x="838" y="2228"/>
                    <a:pt x="899" y="2624"/>
                    <a:pt x="1158" y="2959"/>
                  </a:cubicBezTo>
                  <a:cubicBezTo>
                    <a:pt x="1143" y="2990"/>
                    <a:pt x="1128" y="3066"/>
                    <a:pt x="1082" y="3142"/>
                  </a:cubicBezTo>
                  <a:cubicBezTo>
                    <a:pt x="854" y="3386"/>
                    <a:pt x="671" y="3660"/>
                    <a:pt x="488" y="3950"/>
                  </a:cubicBezTo>
                  <a:cubicBezTo>
                    <a:pt x="305" y="4270"/>
                    <a:pt x="168" y="4605"/>
                    <a:pt x="92" y="4970"/>
                  </a:cubicBezTo>
                  <a:cubicBezTo>
                    <a:pt x="0" y="5336"/>
                    <a:pt x="0" y="5717"/>
                    <a:pt x="46" y="6083"/>
                  </a:cubicBezTo>
                  <a:cubicBezTo>
                    <a:pt x="76" y="6433"/>
                    <a:pt x="229" y="6784"/>
                    <a:pt x="381" y="7104"/>
                  </a:cubicBezTo>
                  <a:cubicBezTo>
                    <a:pt x="244" y="6768"/>
                    <a:pt x="107" y="6418"/>
                    <a:pt x="92" y="6052"/>
                  </a:cubicBezTo>
                  <a:cubicBezTo>
                    <a:pt x="61" y="5702"/>
                    <a:pt x="92" y="5336"/>
                    <a:pt x="183" y="4986"/>
                  </a:cubicBezTo>
                  <a:cubicBezTo>
                    <a:pt x="290" y="4651"/>
                    <a:pt x="442" y="4331"/>
                    <a:pt x="625" y="4026"/>
                  </a:cubicBezTo>
                  <a:cubicBezTo>
                    <a:pt x="762" y="3813"/>
                    <a:pt x="930" y="3599"/>
                    <a:pt x="1097" y="3416"/>
                  </a:cubicBezTo>
                  <a:lnTo>
                    <a:pt x="1128" y="3416"/>
                  </a:lnTo>
                  <a:cubicBezTo>
                    <a:pt x="991" y="3645"/>
                    <a:pt x="914" y="3889"/>
                    <a:pt x="838" y="4133"/>
                  </a:cubicBezTo>
                  <a:cubicBezTo>
                    <a:pt x="747" y="4483"/>
                    <a:pt x="701" y="4818"/>
                    <a:pt x="701" y="5169"/>
                  </a:cubicBezTo>
                  <a:cubicBezTo>
                    <a:pt x="701" y="5504"/>
                    <a:pt x="716" y="5854"/>
                    <a:pt x="838" y="6174"/>
                  </a:cubicBezTo>
                  <a:cubicBezTo>
                    <a:pt x="899" y="6342"/>
                    <a:pt x="975" y="6494"/>
                    <a:pt x="1067" y="6631"/>
                  </a:cubicBezTo>
                  <a:cubicBezTo>
                    <a:pt x="1097" y="6692"/>
                    <a:pt x="1143" y="6723"/>
                    <a:pt x="1204" y="6784"/>
                  </a:cubicBezTo>
                  <a:cubicBezTo>
                    <a:pt x="747" y="7302"/>
                    <a:pt x="366" y="7759"/>
                    <a:pt x="259" y="7957"/>
                  </a:cubicBezTo>
                  <a:cubicBezTo>
                    <a:pt x="259" y="7957"/>
                    <a:pt x="168" y="8261"/>
                    <a:pt x="869" y="8368"/>
                  </a:cubicBezTo>
                  <a:lnTo>
                    <a:pt x="1432" y="8536"/>
                  </a:lnTo>
                  <a:cubicBezTo>
                    <a:pt x="1372" y="9008"/>
                    <a:pt x="1311" y="9678"/>
                    <a:pt x="1387" y="9678"/>
                  </a:cubicBezTo>
                  <a:cubicBezTo>
                    <a:pt x="1463" y="9678"/>
                    <a:pt x="1524" y="8993"/>
                    <a:pt x="1570" y="8566"/>
                  </a:cubicBezTo>
                  <a:lnTo>
                    <a:pt x="1890" y="8673"/>
                  </a:lnTo>
                  <a:lnTo>
                    <a:pt x="1890" y="9678"/>
                  </a:lnTo>
                  <a:cubicBezTo>
                    <a:pt x="1890" y="9678"/>
                    <a:pt x="1947" y="9767"/>
                    <a:pt x="2001" y="9767"/>
                  </a:cubicBezTo>
                  <a:cubicBezTo>
                    <a:pt x="2046" y="9767"/>
                    <a:pt x="2088" y="9703"/>
                    <a:pt x="2088" y="9465"/>
                  </a:cubicBezTo>
                  <a:cubicBezTo>
                    <a:pt x="2088" y="9358"/>
                    <a:pt x="2088" y="9084"/>
                    <a:pt x="2072" y="8719"/>
                  </a:cubicBezTo>
                  <a:lnTo>
                    <a:pt x="2072" y="8719"/>
                  </a:lnTo>
                  <a:lnTo>
                    <a:pt x="2514" y="8856"/>
                  </a:lnTo>
                  <a:lnTo>
                    <a:pt x="2469" y="8978"/>
                  </a:lnTo>
                  <a:lnTo>
                    <a:pt x="2621" y="9054"/>
                  </a:lnTo>
                  <a:cubicBezTo>
                    <a:pt x="2743" y="9663"/>
                    <a:pt x="2971" y="10288"/>
                    <a:pt x="2971" y="10288"/>
                  </a:cubicBezTo>
                  <a:cubicBezTo>
                    <a:pt x="2971" y="10288"/>
                    <a:pt x="3252" y="11299"/>
                    <a:pt x="3355" y="11299"/>
                  </a:cubicBezTo>
                  <a:cubicBezTo>
                    <a:pt x="3360" y="11299"/>
                    <a:pt x="3364" y="11297"/>
                    <a:pt x="3367" y="11293"/>
                  </a:cubicBezTo>
                  <a:cubicBezTo>
                    <a:pt x="3459" y="11202"/>
                    <a:pt x="2971" y="9785"/>
                    <a:pt x="2880" y="9480"/>
                  </a:cubicBezTo>
                  <a:cubicBezTo>
                    <a:pt x="2849" y="9404"/>
                    <a:pt x="2834" y="9282"/>
                    <a:pt x="2819" y="9130"/>
                  </a:cubicBezTo>
                  <a:lnTo>
                    <a:pt x="2834" y="9130"/>
                  </a:lnTo>
                  <a:cubicBezTo>
                    <a:pt x="2834" y="9130"/>
                    <a:pt x="2849" y="9069"/>
                    <a:pt x="2880" y="8978"/>
                  </a:cubicBezTo>
                  <a:lnTo>
                    <a:pt x="6293" y="9983"/>
                  </a:lnTo>
                  <a:cubicBezTo>
                    <a:pt x="6293" y="9983"/>
                    <a:pt x="6628" y="11293"/>
                    <a:pt x="7085" y="12741"/>
                  </a:cubicBezTo>
                  <a:cubicBezTo>
                    <a:pt x="6719" y="13853"/>
                    <a:pt x="6399" y="14874"/>
                    <a:pt x="6323" y="15026"/>
                  </a:cubicBezTo>
                  <a:cubicBezTo>
                    <a:pt x="6156" y="15377"/>
                    <a:pt x="6217" y="15529"/>
                    <a:pt x="6217" y="15529"/>
                  </a:cubicBezTo>
                  <a:cubicBezTo>
                    <a:pt x="6217" y="15529"/>
                    <a:pt x="6689" y="23604"/>
                    <a:pt x="6643" y="24305"/>
                  </a:cubicBezTo>
                  <a:cubicBezTo>
                    <a:pt x="6628" y="24667"/>
                    <a:pt x="6682" y="24756"/>
                    <a:pt x="6740" y="24756"/>
                  </a:cubicBezTo>
                  <a:cubicBezTo>
                    <a:pt x="6797" y="24756"/>
                    <a:pt x="6856" y="24671"/>
                    <a:pt x="6856" y="24671"/>
                  </a:cubicBezTo>
                  <a:lnTo>
                    <a:pt x="6445" y="15377"/>
                  </a:lnTo>
                  <a:lnTo>
                    <a:pt x="6445" y="15377"/>
                  </a:lnTo>
                  <a:cubicBezTo>
                    <a:pt x="6445" y="15377"/>
                    <a:pt x="6449" y="15391"/>
                    <a:pt x="6459" y="15391"/>
                  </a:cubicBezTo>
                  <a:cubicBezTo>
                    <a:pt x="6487" y="15391"/>
                    <a:pt x="6560" y="15297"/>
                    <a:pt x="6735" y="14630"/>
                  </a:cubicBezTo>
                  <a:cubicBezTo>
                    <a:pt x="6826" y="14341"/>
                    <a:pt x="7009" y="13746"/>
                    <a:pt x="7222" y="13061"/>
                  </a:cubicBezTo>
                  <a:cubicBezTo>
                    <a:pt x="7496" y="13975"/>
                    <a:pt x="7832" y="14920"/>
                    <a:pt x="8136" y="15575"/>
                  </a:cubicBezTo>
                  <a:lnTo>
                    <a:pt x="8106" y="16077"/>
                  </a:lnTo>
                  <a:cubicBezTo>
                    <a:pt x="8106" y="16077"/>
                    <a:pt x="8168" y="16160"/>
                    <a:pt x="8222" y="16160"/>
                  </a:cubicBezTo>
                  <a:cubicBezTo>
                    <a:pt x="8262" y="16160"/>
                    <a:pt x="8298" y="16117"/>
                    <a:pt x="8304" y="15971"/>
                  </a:cubicBezTo>
                  <a:cubicBezTo>
                    <a:pt x="8304" y="16230"/>
                    <a:pt x="8319" y="16794"/>
                    <a:pt x="8548" y="16870"/>
                  </a:cubicBezTo>
                  <a:lnTo>
                    <a:pt x="8548" y="16565"/>
                  </a:lnTo>
                  <a:lnTo>
                    <a:pt x="8852" y="17266"/>
                  </a:lnTo>
                  <a:lnTo>
                    <a:pt x="8837" y="17235"/>
                  </a:lnTo>
                  <a:lnTo>
                    <a:pt x="9309" y="19582"/>
                  </a:lnTo>
                  <a:lnTo>
                    <a:pt x="10117" y="22873"/>
                  </a:lnTo>
                  <a:cubicBezTo>
                    <a:pt x="10117" y="22873"/>
                    <a:pt x="10485" y="24189"/>
                    <a:pt x="10621" y="24189"/>
                  </a:cubicBezTo>
                  <a:cubicBezTo>
                    <a:pt x="10626" y="24189"/>
                    <a:pt x="10631" y="24187"/>
                    <a:pt x="10635" y="24183"/>
                  </a:cubicBezTo>
                  <a:cubicBezTo>
                    <a:pt x="10742" y="24092"/>
                    <a:pt x="10071" y="22309"/>
                    <a:pt x="10071" y="22309"/>
                  </a:cubicBezTo>
                  <a:lnTo>
                    <a:pt x="9127" y="17860"/>
                  </a:lnTo>
                  <a:lnTo>
                    <a:pt x="9888" y="19582"/>
                  </a:lnTo>
                  <a:lnTo>
                    <a:pt x="10894" y="24000"/>
                  </a:lnTo>
                  <a:cubicBezTo>
                    <a:pt x="10894" y="24000"/>
                    <a:pt x="10945" y="24048"/>
                    <a:pt x="10998" y="24048"/>
                  </a:cubicBezTo>
                  <a:cubicBezTo>
                    <a:pt x="11052" y="24048"/>
                    <a:pt x="11107" y="23996"/>
                    <a:pt x="11107" y="23787"/>
                  </a:cubicBezTo>
                  <a:cubicBezTo>
                    <a:pt x="11107" y="23528"/>
                    <a:pt x="10589" y="21593"/>
                    <a:pt x="10269" y="20374"/>
                  </a:cubicBezTo>
                  <a:lnTo>
                    <a:pt x="10269" y="20374"/>
                  </a:lnTo>
                  <a:lnTo>
                    <a:pt x="10346" y="20389"/>
                  </a:lnTo>
                  <a:cubicBezTo>
                    <a:pt x="10346" y="20389"/>
                    <a:pt x="9538" y="16382"/>
                    <a:pt x="9553" y="16077"/>
                  </a:cubicBezTo>
                  <a:cubicBezTo>
                    <a:pt x="9584" y="15818"/>
                    <a:pt x="8929" y="13046"/>
                    <a:pt x="8670" y="11888"/>
                  </a:cubicBezTo>
                  <a:lnTo>
                    <a:pt x="8746" y="9617"/>
                  </a:lnTo>
                  <a:cubicBezTo>
                    <a:pt x="8746" y="9617"/>
                    <a:pt x="8639" y="9176"/>
                    <a:pt x="8182" y="8505"/>
                  </a:cubicBezTo>
                  <a:cubicBezTo>
                    <a:pt x="8182" y="8505"/>
                    <a:pt x="6034" y="5382"/>
                    <a:pt x="5165" y="4651"/>
                  </a:cubicBezTo>
                  <a:lnTo>
                    <a:pt x="5104" y="4193"/>
                  </a:lnTo>
                  <a:cubicBezTo>
                    <a:pt x="5104" y="4193"/>
                    <a:pt x="5318" y="3904"/>
                    <a:pt x="5318" y="3782"/>
                  </a:cubicBezTo>
                  <a:lnTo>
                    <a:pt x="6019" y="4392"/>
                  </a:lnTo>
                  <a:cubicBezTo>
                    <a:pt x="6232" y="4803"/>
                    <a:pt x="6811" y="5290"/>
                    <a:pt x="6811" y="5290"/>
                  </a:cubicBezTo>
                  <a:cubicBezTo>
                    <a:pt x="7116" y="5793"/>
                    <a:pt x="7832" y="6189"/>
                    <a:pt x="7832" y="6189"/>
                  </a:cubicBezTo>
                  <a:cubicBezTo>
                    <a:pt x="8136" y="6677"/>
                    <a:pt x="9020" y="6997"/>
                    <a:pt x="9020" y="6997"/>
                  </a:cubicBezTo>
                  <a:cubicBezTo>
                    <a:pt x="9895" y="7351"/>
                    <a:pt x="10182" y="7400"/>
                    <a:pt x="10274" y="7400"/>
                  </a:cubicBezTo>
                  <a:cubicBezTo>
                    <a:pt x="10308" y="7400"/>
                    <a:pt x="10315" y="7393"/>
                    <a:pt x="10315" y="7393"/>
                  </a:cubicBezTo>
                  <a:cubicBezTo>
                    <a:pt x="10950" y="7829"/>
                    <a:pt x="11296" y="7911"/>
                    <a:pt x="11467" y="7911"/>
                  </a:cubicBezTo>
                  <a:cubicBezTo>
                    <a:pt x="11571" y="7911"/>
                    <a:pt x="11610" y="7881"/>
                    <a:pt x="11610" y="7881"/>
                  </a:cubicBezTo>
                  <a:cubicBezTo>
                    <a:pt x="12157" y="8427"/>
                    <a:pt x="12450" y="8534"/>
                    <a:pt x="12596" y="8534"/>
                  </a:cubicBezTo>
                  <a:cubicBezTo>
                    <a:pt x="12690" y="8534"/>
                    <a:pt x="12722" y="8490"/>
                    <a:pt x="12722" y="8490"/>
                  </a:cubicBezTo>
                  <a:cubicBezTo>
                    <a:pt x="13027" y="8886"/>
                    <a:pt x="13728" y="8886"/>
                    <a:pt x="13728" y="8886"/>
                  </a:cubicBezTo>
                  <a:cubicBezTo>
                    <a:pt x="13941" y="9191"/>
                    <a:pt x="14124" y="9191"/>
                    <a:pt x="14124" y="9191"/>
                  </a:cubicBezTo>
                  <a:cubicBezTo>
                    <a:pt x="14337" y="8795"/>
                    <a:pt x="14033" y="8703"/>
                    <a:pt x="14033" y="8703"/>
                  </a:cubicBezTo>
                  <a:cubicBezTo>
                    <a:pt x="14337" y="8216"/>
                    <a:pt x="13636" y="7698"/>
                    <a:pt x="13636" y="7698"/>
                  </a:cubicBezTo>
                  <a:cubicBezTo>
                    <a:pt x="13850" y="7302"/>
                    <a:pt x="12738" y="6799"/>
                    <a:pt x="12738" y="6799"/>
                  </a:cubicBezTo>
                  <a:cubicBezTo>
                    <a:pt x="13042" y="6494"/>
                    <a:pt x="11839" y="5595"/>
                    <a:pt x="11839" y="5595"/>
                  </a:cubicBezTo>
                  <a:lnTo>
                    <a:pt x="11839" y="5534"/>
                  </a:lnTo>
                  <a:cubicBezTo>
                    <a:pt x="12341" y="5839"/>
                    <a:pt x="13103" y="6266"/>
                    <a:pt x="13743" y="6494"/>
                  </a:cubicBezTo>
                  <a:cubicBezTo>
                    <a:pt x="13973" y="6575"/>
                    <a:pt x="14146" y="6607"/>
                    <a:pt x="14274" y="6607"/>
                  </a:cubicBezTo>
                  <a:cubicBezTo>
                    <a:pt x="14725" y="6607"/>
                    <a:pt x="14642" y="6220"/>
                    <a:pt x="14642" y="6220"/>
                  </a:cubicBezTo>
                  <a:lnTo>
                    <a:pt x="14642" y="6220"/>
                  </a:lnTo>
                  <a:cubicBezTo>
                    <a:pt x="14791" y="6290"/>
                    <a:pt x="14929" y="6318"/>
                    <a:pt x="15054" y="6318"/>
                  </a:cubicBezTo>
                  <a:cubicBezTo>
                    <a:pt x="15553" y="6318"/>
                    <a:pt x="15846" y="5869"/>
                    <a:pt x="15846" y="5869"/>
                  </a:cubicBezTo>
                  <a:cubicBezTo>
                    <a:pt x="16745" y="4605"/>
                    <a:pt x="13408" y="3142"/>
                    <a:pt x="12402" y="2274"/>
                  </a:cubicBezTo>
                  <a:cubicBezTo>
                    <a:pt x="11397" y="1390"/>
                    <a:pt x="10665" y="1558"/>
                    <a:pt x="8990" y="842"/>
                  </a:cubicBezTo>
                  <a:cubicBezTo>
                    <a:pt x="8374" y="569"/>
                    <a:pt x="7830" y="483"/>
                    <a:pt x="7390" y="483"/>
                  </a:cubicBezTo>
                  <a:cubicBezTo>
                    <a:pt x="6971" y="483"/>
                    <a:pt x="6646" y="561"/>
                    <a:pt x="6445" y="628"/>
                  </a:cubicBezTo>
                  <a:cubicBezTo>
                    <a:pt x="6064" y="308"/>
                    <a:pt x="5424" y="34"/>
                    <a:pt x="4419" y="4"/>
                  </a:cubicBezTo>
                  <a:cubicBezTo>
                    <a:pt x="4344" y="1"/>
                    <a:pt x="4271" y="0"/>
                    <a:pt x="42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1"/>
            <p:cNvSpPr/>
            <p:nvPr/>
          </p:nvSpPr>
          <p:spPr>
            <a:xfrm>
              <a:off x="7147900" y="2776825"/>
              <a:ext cx="558655" cy="825955"/>
            </a:xfrm>
            <a:custGeom>
              <a:avLst/>
              <a:gdLst/>
              <a:ahLst/>
              <a:cxnLst/>
              <a:rect l="l" t="t" r="r" b="b"/>
              <a:pathLst>
                <a:path w="16745" h="24757" extrusionOk="0">
                  <a:moveTo>
                    <a:pt x="2642" y="2468"/>
                  </a:moveTo>
                  <a:cubicBezTo>
                    <a:pt x="2782" y="2468"/>
                    <a:pt x="2910" y="2502"/>
                    <a:pt x="2910" y="2502"/>
                  </a:cubicBezTo>
                  <a:cubicBezTo>
                    <a:pt x="2910" y="2502"/>
                    <a:pt x="3002" y="2609"/>
                    <a:pt x="3139" y="2777"/>
                  </a:cubicBezTo>
                  <a:cubicBezTo>
                    <a:pt x="3108" y="2914"/>
                    <a:pt x="3063" y="3127"/>
                    <a:pt x="3063" y="3234"/>
                  </a:cubicBezTo>
                  <a:cubicBezTo>
                    <a:pt x="3063" y="3447"/>
                    <a:pt x="3154" y="3950"/>
                    <a:pt x="3367" y="4041"/>
                  </a:cubicBezTo>
                  <a:cubicBezTo>
                    <a:pt x="3367" y="4041"/>
                    <a:pt x="3276" y="4239"/>
                    <a:pt x="3367" y="4437"/>
                  </a:cubicBezTo>
                  <a:cubicBezTo>
                    <a:pt x="3367" y="4437"/>
                    <a:pt x="2971" y="4864"/>
                    <a:pt x="2438" y="5412"/>
                  </a:cubicBezTo>
                  <a:cubicBezTo>
                    <a:pt x="2392" y="4757"/>
                    <a:pt x="2362" y="4209"/>
                    <a:pt x="2362" y="4133"/>
                  </a:cubicBezTo>
                  <a:cubicBezTo>
                    <a:pt x="2362" y="3980"/>
                    <a:pt x="2225" y="3813"/>
                    <a:pt x="2194" y="3752"/>
                  </a:cubicBezTo>
                  <a:cubicBezTo>
                    <a:pt x="2210" y="3660"/>
                    <a:pt x="2225" y="3523"/>
                    <a:pt x="2225" y="3416"/>
                  </a:cubicBezTo>
                  <a:cubicBezTo>
                    <a:pt x="2301" y="3386"/>
                    <a:pt x="2377" y="3340"/>
                    <a:pt x="2438" y="3279"/>
                  </a:cubicBezTo>
                  <a:cubicBezTo>
                    <a:pt x="2606" y="3081"/>
                    <a:pt x="2590" y="2777"/>
                    <a:pt x="2438" y="2502"/>
                  </a:cubicBezTo>
                  <a:cubicBezTo>
                    <a:pt x="2499" y="2477"/>
                    <a:pt x="2572" y="2468"/>
                    <a:pt x="2642" y="2468"/>
                  </a:cubicBezTo>
                  <a:close/>
                  <a:moveTo>
                    <a:pt x="2179" y="3828"/>
                  </a:moveTo>
                  <a:lnTo>
                    <a:pt x="2270" y="5626"/>
                  </a:lnTo>
                  <a:cubicBezTo>
                    <a:pt x="2179" y="5717"/>
                    <a:pt x="2072" y="5824"/>
                    <a:pt x="1981" y="5930"/>
                  </a:cubicBezTo>
                  <a:cubicBezTo>
                    <a:pt x="1966" y="5519"/>
                    <a:pt x="1966" y="5260"/>
                    <a:pt x="1966" y="5260"/>
                  </a:cubicBezTo>
                  <a:lnTo>
                    <a:pt x="2042" y="3995"/>
                  </a:lnTo>
                  <a:cubicBezTo>
                    <a:pt x="2103" y="3965"/>
                    <a:pt x="2149" y="3904"/>
                    <a:pt x="2179" y="3828"/>
                  </a:cubicBezTo>
                  <a:close/>
                  <a:moveTo>
                    <a:pt x="1752" y="5473"/>
                  </a:moveTo>
                  <a:lnTo>
                    <a:pt x="1768" y="6128"/>
                  </a:lnTo>
                  <a:cubicBezTo>
                    <a:pt x="1752" y="6174"/>
                    <a:pt x="1707" y="6189"/>
                    <a:pt x="1692" y="6235"/>
                  </a:cubicBezTo>
                  <a:lnTo>
                    <a:pt x="1752" y="5473"/>
                  </a:lnTo>
                  <a:close/>
                  <a:moveTo>
                    <a:pt x="1417" y="3386"/>
                  </a:moveTo>
                  <a:cubicBezTo>
                    <a:pt x="1417" y="3386"/>
                    <a:pt x="1524" y="3675"/>
                    <a:pt x="1692" y="3843"/>
                  </a:cubicBezTo>
                  <a:lnTo>
                    <a:pt x="1676" y="5138"/>
                  </a:lnTo>
                  <a:lnTo>
                    <a:pt x="1600" y="6342"/>
                  </a:lnTo>
                  <a:cubicBezTo>
                    <a:pt x="1463" y="6479"/>
                    <a:pt x="1356" y="6631"/>
                    <a:pt x="1219" y="6768"/>
                  </a:cubicBezTo>
                  <a:cubicBezTo>
                    <a:pt x="1158" y="6738"/>
                    <a:pt x="1128" y="6692"/>
                    <a:pt x="1082" y="6631"/>
                  </a:cubicBezTo>
                  <a:cubicBezTo>
                    <a:pt x="991" y="6494"/>
                    <a:pt x="930" y="6326"/>
                    <a:pt x="899" y="6174"/>
                  </a:cubicBezTo>
                  <a:cubicBezTo>
                    <a:pt x="823" y="5839"/>
                    <a:pt x="808" y="5504"/>
                    <a:pt x="823" y="5153"/>
                  </a:cubicBezTo>
                  <a:cubicBezTo>
                    <a:pt x="838" y="4818"/>
                    <a:pt x="899" y="4498"/>
                    <a:pt x="991" y="4163"/>
                  </a:cubicBezTo>
                  <a:cubicBezTo>
                    <a:pt x="1082" y="3904"/>
                    <a:pt x="1204" y="3630"/>
                    <a:pt x="1356" y="3401"/>
                  </a:cubicBezTo>
                  <a:cubicBezTo>
                    <a:pt x="1372" y="3386"/>
                    <a:pt x="1417" y="3386"/>
                    <a:pt x="1417" y="3386"/>
                  </a:cubicBezTo>
                  <a:close/>
                  <a:moveTo>
                    <a:pt x="4571" y="3904"/>
                  </a:moveTo>
                  <a:lnTo>
                    <a:pt x="4845" y="4224"/>
                  </a:lnTo>
                  <a:cubicBezTo>
                    <a:pt x="4739" y="4422"/>
                    <a:pt x="4937" y="4742"/>
                    <a:pt x="4937" y="4742"/>
                  </a:cubicBezTo>
                  <a:lnTo>
                    <a:pt x="6826" y="7043"/>
                  </a:lnTo>
                  <a:lnTo>
                    <a:pt x="4586" y="4681"/>
                  </a:lnTo>
                  <a:cubicBezTo>
                    <a:pt x="4708" y="4574"/>
                    <a:pt x="4617" y="4300"/>
                    <a:pt x="4617" y="4300"/>
                  </a:cubicBezTo>
                  <a:cubicBezTo>
                    <a:pt x="4723" y="4117"/>
                    <a:pt x="4571" y="3904"/>
                    <a:pt x="4571" y="3904"/>
                  </a:cubicBezTo>
                  <a:close/>
                  <a:moveTo>
                    <a:pt x="3581" y="4757"/>
                  </a:moveTo>
                  <a:lnTo>
                    <a:pt x="2712" y="8063"/>
                  </a:lnTo>
                  <a:cubicBezTo>
                    <a:pt x="2682" y="7972"/>
                    <a:pt x="2682" y="7926"/>
                    <a:pt x="2667" y="7865"/>
                  </a:cubicBezTo>
                  <a:cubicBezTo>
                    <a:pt x="2606" y="7713"/>
                    <a:pt x="2529" y="6784"/>
                    <a:pt x="2469" y="5900"/>
                  </a:cubicBezTo>
                  <a:lnTo>
                    <a:pt x="3581" y="4757"/>
                  </a:lnTo>
                  <a:close/>
                  <a:moveTo>
                    <a:pt x="1539" y="6875"/>
                  </a:moveTo>
                  <a:lnTo>
                    <a:pt x="1463" y="8079"/>
                  </a:lnTo>
                  <a:cubicBezTo>
                    <a:pt x="1463" y="8079"/>
                    <a:pt x="1448" y="8216"/>
                    <a:pt x="1432" y="8383"/>
                  </a:cubicBezTo>
                  <a:lnTo>
                    <a:pt x="671" y="8170"/>
                  </a:lnTo>
                  <a:cubicBezTo>
                    <a:pt x="671" y="8170"/>
                    <a:pt x="275" y="8079"/>
                    <a:pt x="1158" y="7271"/>
                  </a:cubicBezTo>
                  <a:lnTo>
                    <a:pt x="1448" y="6966"/>
                  </a:lnTo>
                  <a:lnTo>
                    <a:pt x="1539" y="6875"/>
                  </a:lnTo>
                  <a:close/>
                  <a:moveTo>
                    <a:pt x="1829" y="6570"/>
                  </a:moveTo>
                  <a:lnTo>
                    <a:pt x="1890" y="8033"/>
                  </a:lnTo>
                  <a:lnTo>
                    <a:pt x="1890" y="8490"/>
                  </a:lnTo>
                  <a:lnTo>
                    <a:pt x="1874" y="8490"/>
                  </a:lnTo>
                  <a:lnTo>
                    <a:pt x="1570" y="8399"/>
                  </a:lnTo>
                  <a:cubicBezTo>
                    <a:pt x="1570" y="8307"/>
                    <a:pt x="1585" y="8246"/>
                    <a:pt x="1585" y="8246"/>
                  </a:cubicBezTo>
                  <a:lnTo>
                    <a:pt x="1692" y="6707"/>
                  </a:lnTo>
                  <a:lnTo>
                    <a:pt x="1829" y="6570"/>
                  </a:lnTo>
                  <a:close/>
                  <a:moveTo>
                    <a:pt x="2286" y="6083"/>
                  </a:moveTo>
                  <a:lnTo>
                    <a:pt x="2362" y="7256"/>
                  </a:lnTo>
                  <a:lnTo>
                    <a:pt x="2575" y="8460"/>
                  </a:lnTo>
                  <a:lnTo>
                    <a:pt x="2575" y="8566"/>
                  </a:lnTo>
                  <a:lnTo>
                    <a:pt x="2529" y="8688"/>
                  </a:lnTo>
                  <a:lnTo>
                    <a:pt x="2042" y="8551"/>
                  </a:lnTo>
                  <a:cubicBezTo>
                    <a:pt x="2027" y="7911"/>
                    <a:pt x="1996" y="7073"/>
                    <a:pt x="1981" y="6403"/>
                  </a:cubicBezTo>
                  <a:lnTo>
                    <a:pt x="2286" y="6083"/>
                  </a:lnTo>
                  <a:close/>
                  <a:moveTo>
                    <a:pt x="7923" y="8764"/>
                  </a:moveTo>
                  <a:lnTo>
                    <a:pt x="8289" y="9160"/>
                  </a:lnTo>
                  <a:lnTo>
                    <a:pt x="8289" y="9435"/>
                  </a:lnTo>
                  <a:lnTo>
                    <a:pt x="7923" y="8764"/>
                  </a:lnTo>
                  <a:close/>
                  <a:moveTo>
                    <a:pt x="3764" y="3569"/>
                  </a:moveTo>
                  <a:cubicBezTo>
                    <a:pt x="3870" y="3675"/>
                    <a:pt x="3946" y="3752"/>
                    <a:pt x="3992" y="3797"/>
                  </a:cubicBezTo>
                  <a:cubicBezTo>
                    <a:pt x="3992" y="3874"/>
                    <a:pt x="3977" y="4178"/>
                    <a:pt x="4084" y="4270"/>
                  </a:cubicBezTo>
                  <a:cubicBezTo>
                    <a:pt x="4175" y="4361"/>
                    <a:pt x="4084" y="4666"/>
                    <a:pt x="4388" y="4757"/>
                  </a:cubicBezTo>
                  <a:lnTo>
                    <a:pt x="7298" y="8063"/>
                  </a:lnTo>
                  <a:cubicBezTo>
                    <a:pt x="7375" y="8368"/>
                    <a:pt x="7542" y="8764"/>
                    <a:pt x="7755" y="8993"/>
                  </a:cubicBezTo>
                  <a:cubicBezTo>
                    <a:pt x="8152" y="9404"/>
                    <a:pt x="7999" y="9846"/>
                    <a:pt x="7999" y="9846"/>
                  </a:cubicBezTo>
                  <a:cubicBezTo>
                    <a:pt x="7999" y="9846"/>
                    <a:pt x="7603" y="11141"/>
                    <a:pt x="7176" y="12421"/>
                  </a:cubicBezTo>
                  <a:cubicBezTo>
                    <a:pt x="6917" y="11598"/>
                    <a:pt x="6674" y="10684"/>
                    <a:pt x="6476" y="9755"/>
                  </a:cubicBezTo>
                  <a:lnTo>
                    <a:pt x="2895" y="8764"/>
                  </a:lnTo>
                  <a:cubicBezTo>
                    <a:pt x="3139" y="7774"/>
                    <a:pt x="3855" y="4910"/>
                    <a:pt x="3764" y="4346"/>
                  </a:cubicBezTo>
                  <a:cubicBezTo>
                    <a:pt x="3764" y="4346"/>
                    <a:pt x="3977" y="4133"/>
                    <a:pt x="3764" y="3950"/>
                  </a:cubicBezTo>
                  <a:lnTo>
                    <a:pt x="3764" y="3569"/>
                  </a:lnTo>
                  <a:close/>
                  <a:moveTo>
                    <a:pt x="8273" y="9922"/>
                  </a:moveTo>
                  <a:lnTo>
                    <a:pt x="8121" y="14965"/>
                  </a:lnTo>
                  <a:cubicBezTo>
                    <a:pt x="7908" y="14478"/>
                    <a:pt x="7603" y="13701"/>
                    <a:pt x="7298" y="12787"/>
                  </a:cubicBezTo>
                  <a:cubicBezTo>
                    <a:pt x="7664" y="11690"/>
                    <a:pt x="8075" y="10471"/>
                    <a:pt x="8273" y="9922"/>
                  </a:cubicBezTo>
                  <a:close/>
                  <a:moveTo>
                    <a:pt x="8654" y="12604"/>
                  </a:moveTo>
                  <a:lnTo>
                    <a:pt x="9279" y="15499"/>
                  </a:lnTo>
                  <a:cubicBezTo>
                    <a:pt x="9081" y="15956"/>
                    <a:pt x="9370" y="16215"/>
                    <a:pt x="9370" y="16215"/>
                  </a:cubicBezTo>
                  <a:lnTo>
                    <a:pt x="9949" y="19292"/>
                  </a:lnTo>
                  <a:lnTo>
                    <a:pt x="8548" y="15971"/>
                  </a:lnTo>
                  <a:lnTo>
                    <a:pt x="8593" y="14325"/>
                  </a:lnTo>
                  <a:lnTo>
                    <a:pt x="8654" y="12604"/>
                  </a:lnTo>
                  <a:close/>
                  <a:moveTo>
                    <a:pt x="4201" y="0"/>
                  </a:moveTo>
                  <a:cubicBezTo>
                    <a:pt x="1476" y="0"/>
                    <a:pt x="2606" y="1695"/>
                    <a:pt x="2606" y="1695"/>
                  </a:cubicBezTo>
                  <a:cubicBezTo>
                    <a:pt x="2547" y="1684"/>
                    <a:pt x="2491" y="1679"/>
                    <a:pt x="2437" y="1679"/>
                  </a:cubicBezTo>
                  <a:cubicBezTo>
                    <a:pt x="2125" y="1679"/>
                    <a:pt x="1891" y="1845"/>
                    <a:pt x="1813" y="1923"/>
                  </a:cubicBezTo>
                  <a:cubicBezTo>
                    <a:pt x="1688" y="1877"/>
                    <a:pt x="1560" y="1851"/>
                    <a:pt x="1441" y="1851"/>
                  </a:cubicBezTo>
                  <a:cubicBezTo>
                    <a:pt x="1286" y="1851"/>
                    <a:pt x="1147" y="1896"/>
                    <a:pt x="1052" y="1999"/>
                  </a:cubicBezTo>
                  <a:cubicBezTo>
                    <a:pt x="838" y="2228"/>
                    <a:pt x="899" y="2624"/>
                    <a:pt x="1158" y="2959"/>
                  </a:cubicBezTo>
                  <a:cubicBezTo>
                    <a:pt x="1143" y="2990"/>
                    <a:pt x="1128" y="3066"/>
                    <a:pt x="1082" y="3142"/>
                  </a:cubicBezTo>
                  <a:cubicBezTo>
                    <a:pt x="854" y="3386"/>
                    <a:pt x="671" y="3660"/>
                    <a:pt x="488" y="3950"/>
                  </a:cubicBezTo>
                  <a:cubicBezTo>
                    <a:pt x="305" y="4270"/>
                    <a:pt x="168" y="4605"/>
                    <a:pt x="92" y="4970"/>
                  </a:cubicBezTo>
                  <a:cubicBezTo>
                    <a:pt x="0" y="5336"/>
                    <a:pt x="0" y="5717"/>
                    <a:pt x="46" y="6083"/>
                  </a:cubicBezTo>
                  <a:cubicBezTo>
                    <a:pt x="76" y="6433"/>
                    <a:pt x="229" y="6784"/>
                    <a:pt x="381" y="7104"/>
                  </a:cubicBezTo>
                  <a:cubicBezTo>
                    <a:pt x="244" y="6768"/>
                    <a:pt x="107" y="6418"/>
                    <a:pt x="92" y="6052"/>
                  </a:cubicBezTo>
                  <a:cubicBezTo>
                    <a:pt x="61" y="5702"/>
                    <a:pt x="92" y="5336"/>
                    <a:pt x="183" y="4986"/>
                  </a:cubicBezTo>
                  <a:cubicBezTo>
                    <a:pt x="290" y="4651"/>
                    <a:pt x="442" y="4331"/>
                    <a:pt x="625" y="4026"/>
                  </a:cubicBezTo>
                  <a:cubicBezTo>
                    <a:pt x="762" y="3813"/>
                    <a:pt x="930" y="3599"/>
                    <a:pt x="1097" y="3416"/>
                  </a:cubicBezTo>
                  <a:lnTo>
                    <a:pt x="1128" y="3416"/>
                  </a:lnTo>
                  <a:cubicBezTo>
                    <a:pt x="991" y="3645"/>
                    <a:pt x="914" y="3889"/>
                    <a:pt x="838" y="4133"/>
                  </a:cubicBezTo>
                  <a:cubicBezTo>
                    <a:pt x="747" y="4483"/>
                    <a:pt x="701" y="4818"/>
                    <a:pt x="701" y="5169"/>
                  </a:cubicBezTo>
                  <a:cubicBezTo>
                    <a:pt x="701" y="5504"/>
                    <a:pt x="716" y="5854"/>
                    <a:pt x="838" y="6174"/>
                  </a:cubicBezTo>
                  <a:cubicBezTo>
                    <a:pt x="899" y="6342"/>
                    <a:pt x="975" y="6494"/>
                    <a:pt x="1067" y="6631"/>
                  </a:cubicBezTo>
                  <a:cubicBezTo>
                    <a:pt x="1097" y="6692"/>
                    <a:pt x="1143" y="6723"/>
                    <a:pt x="1204" y="6784"/>
                  </a:cubicBezTo>
                  <a:cubicBezTo>
                    <a:pt x="747" y="7302"/>
                    <a:pt x="366" y="7759"/>
                    <a:pt x="259" y="7957"/>
                  </a:cubicBezTo>
                  <a:cubicBezTo>
                    <a:pt x="259" y="7957"/>
                    <a:pt x="168" y="8261"/>
                    <a:pt x="869" y="8368"/>
                  </a:cubicBezTo>
                  <a:lnTo>
                    <a:pt x="1432" y="8536"/>
                  </a:lnTo>
                  <a:cubicBezTo>
                    <a:pt x="1372" y="9008"/>
                    <a:pt x="1311" y="9678"/>
                    <a:pt x="1387" y="9678"/>
                  </a:cubicBezTo>
                  <a:cubicBezTo>
                    <a:pt x="1463" y="9678"/>
                    <a:pt x="1524" y="8993"/>
                    <a:pt x="1570" y="8566"/>
                  </a:cubicBezTo>
                  <a:lnTo>
                    <a:pt x="1890" y="8673"/>
                  </a:lnTo>
                  <a:lnTo>
                    <a:pt x="1890" y="9678"/>
                  </a:lnTo>
                  <a:cubicBezTo>
                    <a:pt x="1890" y="9678"/>
                    <a:pt x="1947" y="9767"/>
                    <a:pt x="2001" y="9767"/>
                  </a:cubicBezTo>
                  <a:cubicBezTo>
                    <a:pt x="2046" y="9767"/>
                    <a:pt x="2088" y="9703"/>
                    <a:pt x="2088" y="9465"/>
                  </a:cubicBezTo>
                  <a:cubicBezTo>
                    <a:pt x="2088" y="9358"/>
                    <a:pt x="2088" y="9084"/>
                    <a:pt x="2072" y="8719"/>
                  </a:cubicBezTo>
                  <a:lnTo>
                    <a:pt x="2072" y="8719"/>
                  </a:lnTo>
                  <a:lnTo>
                    <a:pt x="2514" y="8856"/>
                  </a:lnTo>
                  <a:lnTo>
                    <a:pt x="2469" y="8978"/>
                  </a:lnTo>
                  <a:lnTo>
                    <a:pt x="2621" y="9054"/>
                  </a:lnTo>
                  <a:cubicBezTo>
                    <a:pt x="2743" y="9663"/>
                    <a:pt x="2971" y="10288"/>
                    <a:pt x="2971" y="10288"/>
                  </a:cubicBezTo>
                  <a:cubicBezTo>
                    <a:pt x="2971" y="10288"/>
                    <a:pt x="3252" y="11299"/>
                    <a:pt x="3355" y="11299"/>
                  </a:cubicBezTo>
                  <a:cubicBezTo>
                    <a:pt x="3360" y="11299"/>
                    <a:pt x="3364" y="11297"/>
                    <a:pt x="3367" y="11293"/>
                  </a:cubicBezTo>
                  <a:cubicBezTo>
                    <a:pt x="3459" y="11202"/>
                    <a:pt x="2971" y="9785"/>
                    <a:pt x="2880" y="9480"/>
                  </a:cubicBezTo>
                  <a:cubicBezTo>
                    <a:pt x="2849" y="9404"/>
                    <a:pt x="2834" y="9282"/>
                    <a:pt x="2819" y="9130"/>
                  </a:cubicBezTo>
                  <a:lnTo>
                    <a:pt x="2834" y="9130"/>
                  </a:lnTo>
                  <a:cubicBezTo>
                    <a:pt x="2834" y="9130"/>
                    <a:pt x="2849" y="9069"/>
                    <a:pt x="2880" y="8978"/>
                  </a:cubicBezTo>
                  <a:lnTo>
                    <a:pt x="6293" y="9983"/>
                  </a:lnTo>
                  <a:cubicBezTo>
                    <a:pt x="6293" y="9983"/>
                    <a:pt x="6628" y="11293"/>
                    <a:pt x="7085" y="12741"/>
                  </a:cubicBezTo>
                  <a:cubicBezTo>
                    <a:pt x="6719" y="13853"/>
                    <a:pt x="6399" y="14874"/>
                    <a:pt x="6323" y="15026"/>
                  </a:cubicBezTo>
                  <a:cubicBezTo>
                    <a:pt x="6156" y="15377"/>
                    <a:pt x="6217" y="15529"/>
                    <a:pt x="6217" y="15529"/>
                  </a:cubicBezTo>
                  <a:cubicBezTo>
                    <a:pt x="6217" y="15529"/>
                    <a:pt x="6689" y="23604"/>
                    <a:pt x="6643" y="24305"/>
                  </a:cubicBezTo>
                  <a:cubicBezTo>
                    <a:pt x="6628" y="24667"/>
                    <a:pt x="6682" y="24756"/>
                    <a:pt x="6740" y="24756"/>
                  </a:cubicBezTo>
                  <a:cubicBezTo>
                    <a:pt x="6797" y="24756"/>
                    <a:pt x="6856" y="24671"/>
                    <a:pt x="6856" y="24671"/>
                  </a:cubicBezTo>
                  <a:lnTo>
                    <a:pt x="6445" y="15377"/>
                  </a:lnTo>
                  <a:lnTo>
                    <a:pt x="6445" y="15377"/>
                  </a:lnTo>
                  <a:cubicBezTo>
                    <a:pt x="6445" y="15377"/>
                    <a:pt x="6449" y="15391"/>
                    <a:pt x="6459" y="15391"/>
                  </a:cubicBezTo>
                  <a:cubicBezTo>
                    <a:pt x="6487" y="15391"/>
                    <a:pt x="6560" y="15297"/>
                    <a:pt x="6735" y="14630"/>
                  </a:cubicBezTo>
                  <a:cubicBezTo>
                    <a:pt x="6826" y="14341"/>
                    <a:pt x="7009" y="13746"/>
                    <a:pt x="7222" y="13061"/>
                  </a:cubicBezTo>
                  <a:cubicBezTo>
                    <a:pt x="7496" y="13975"/>
                    <a:pt x="7832" y="14920"/>
                    <a:pt x="8136" y="15575"/>
                  </a:cubicBezTo>
                  <a:lnTo>
                    <a:pt x="8106" y="16077"/>
                  </a:lnTo>
                  <a:cubicBezTo>
                    <a:pt x="8106" y="16077"/>
                    <a:pt x="8168" y="16160"/>
                    <a:pt x="8222" y="16160"/>
                  </a:cubicBezTo>
                  <a:cubicBezTo>
                    <a:pt x="8262" y="16160"/>
                    <a:pt x="8298" y="16117"/>
                    <a:pt x="8304" y="15971"/>
                  </a:cubicBezTo>
                  <a:cubicBezTo>
                    <a:pt x="8304" y="16230"/>
                    <a:pt x="8319" y="16794"/>
                    <a:pt x="8548" y="16870"/>
                  </a:cubicBezTo>
                  <a:lnTo>
                    <a:pt x="8548" y="16565"/>
                  </a:lnTo>
                  <a:lnTo>
                    <a:pt x="8852" y="17266"/>
                  </a:lnTo>
                  <a:lnTo>
                    <a:pt x="8837" y="17235"/>
                  </a:lnTo>
                  <a:lnTo>
                    <a:pt x="9309" y="19582"/>
                  </a:lnTo>
                  <a:lnTo>
                    <a:pt x="10117" y="22873"/>
                  </a:lnTo>
                  <a:cubicBezTo>
                    <a:pt x="10117" y="22873"/>
                    <a:pt x="10485" y="24189"/>
                    <a:pt x="10621" y="24189"/>
                  </a:cubicBezTo>
                  <a:cubicBezTo>
                    <a:pt x="10626" y="24189"/>
                    <a:pt x="10631" y="24187"/>
                    <a:pt x="10635" y="24183"/>
                  </a:cubicBezTo>
                  <a:cubicBezTo>
                    <a:pt x="10742" y="24092"/>
                    <a:pt x="10071" y="22309"/>
                    <a:pt x="10071" y="22309"/>
                  </a:cubicBezTo>
                  <a:lnTo>
                    <a:pt x="9127" y="17860"/>
                  </a:lnTo>
                  <a:lnTo>
                    <a:pt x="9888" y="19582"/>
                  </a:lnTo>
                  <a:lnTo>
                    <a:pt x="10894" y="24000"/>
                  </a:lnTo>
                  <a:cubicBezTo>
                    <a:pt x="10894" y="24000"/>
                    <a:pt x="10945" y="24048"/>
                    <a:pt x="10998" y="24048"/>
                  </a:cubicBezTo>
                  <a:cubicBezTo>
                    <a:pt x="11052" y="24048"/>
                    <a:pt x="11107" y="23996"/>
                    <a:pt x="11107" y="23787"/>
                  </a:cubicBezTo>
                  <a:cubicBezTo>
                    <a:pt x="11107" y="23528"/>
                    <a:pt x="10589" y="21593"/>
                    <a:pt x="10269" y="20374"/>
                  </a:cubicBezTo>
                  <a:lnTo>
                    <a:pt x="10269" y="20374"/>
                  </a:lnTo>
                  <a:lnTo>
                    <a:pt x="10346" y="20389"/>
                  </a:lnTo>
                  <a:cubicBezTo>
                    <a:pt x="10346" y="20389"/>
                    <a:pt x="9538" y="16382"/>
                    <a:pt x="9553" y="16077"/>
                  </a:cubicBezTo>
                  <a:cubicBezTo>
                    <a:pt x="9584" y="15818"/>
                    <a:pt x="8929" y="13046"/>
                    <a:pt x="8670" y="11888"/>
                  </a:cubicBezTo>
                  <a:lnTo>
                    <a:pt x="8746" y="9617"/>
                  </a:lnTo>
                  <a:cubicBezTo>
                    <a:pt x="8746" y="9617"/>
                    <a:pt x="8639" y="9176"/>
                    <a:pt x="8182" y="8505"/>
                  </a:cubicBezTo>
                  <a:cubicBezTo>
                    <a:pt x="8182" y="8505"/>
                    <a:pt x="6034" y="5382"/>
                    <a:pt x="5165" y="4651"/>
                  </a:cubicBezTo>
                  <a:lnTo>
                    <a:pt x="5104" y="4193"/>
                  </a:lnTo>
                  <a:cubicBezTo>
                    <a:pt x="5104" y="4193"/>
                    <a:pt x="5318" y="3904"/>
                    <a:pt x="5318" y="3782"/>
                  </a:cubicBezTo>
                  <a:lnTo>
                    <a:pt x="6019" y="4392"/>
                  </a:lnTo>
                  <a:cubicBezTo>
                    <a:pt x="6232" y="4803"/>
                    <a:pt x="6811" y="5290"/>
                    <a:pt x="6811" y="5290"/>
                  </a:cubicBezTo>
                  <a:cubicBezTo>
                    <a:pt x="7116" y="5793"/>
                    <a:pt x="7832" y="6189"/>
                    <a:pt x="7832" y="6189"/>
                  </a:cubicBezTo>
                  <a:cubicBezTo>
                    <a:pt x="8136" y="6677"/>
                    <a:pt x="9020" y="6997"/>
                    <a:pt x="9020" y="6997"/>
                  </a:cubicBezTo>
                  <a:cubicBezTo>
                    <a:pt x="9895" y="7351"/>
                    <a:pt x="10182" y="7400"/>
                    <a:pt x="10274" y="7400"/>
                  </a:cubicBezTo>
                  <a:cubicBezTo>
                    <a:pt x="10308" y="7400"/>
                    <a:pt x="10315" y="7393"/>
                    <a:pt x="10315" y="7393"/>
                  </a:cubicBezTo>
                  <a:cubicBezTo>
                    <a:pt x="10950" y="7829"/>
                    <a:pt x="11296" y="7911"/>
                    <a:pt x="11467" y="7911"/>
                  </a:cubicBezTo>
                  <a:cubicBezTo>
                    <a:pt x="11571" y="7911"/>
                    <a:pt x="11610" y="7881"/>
                    <a:pt x="11610" y="7881"/>
                  </a:cubicBezTo>
                  <a:cubicBezTo>
                    <a:pt x="12157" y="8427"/>
                    <a:pt x="12450" y="8534"/>
                    <a:pt x="12596" y="8534"/>
                  </a:cubicBezTo>
                  <a:cubicBezTo>
                    <a:pt x="12690" y="8534"/>
                    <a:pt x="12722" y="8490"/>
                    <a:pt x="12722" y="8490"/>
                  </a:cubicBezTo>
                  <a:cubicBezTo>
                    <a:pt x="13027" y="8886"/>
                    <a:pt x="13728" y="8886"/>
                    <a:pt x="13728" y="8886"/>
                  </a:cubicBezTo>
                  <a:cubicBezTo>
                    <a:pt x="13941" y="9191"/>
                    <a:pt x="14124" y="9191"/>
                    <a:pt x="14124" y="9191"/>
                  </a:cubicBezTo>
                  <a:cubicBezTo>
                    <a:pt x="14337" y="8795"/>
                    <a:pt x="14033" y="8703"/>
                    <a:pt x="14033" y="8703"/>
                  </a:cubicBezTo>
                  <a:cubicBezTo>
                    <a:pt x="14337" y="8216"/>
                    <a:pt x="13636" y="7698"/>
                    <a:pt x="13636" y="7698"/>
                  </a:cubicBezTo>
                  <a:cubicBezTo>
                    <a:pt x="13850" y="7302"/>
                    <a:pt x="12738" y="6799"/>
                    <a:pt x="12738" y="6799"/>
                  </a:cubicBezTo>
                  <a:cubicBezTo>
                    <a:pt x="13042" y="6494"/>
                    <a:pt x="11839" y="5595"/>
                    <a:pt x="11839" y="5595"/>
                  </a:cubicBezTo>
                  <a:lnTo>
                    <a:pt x="11839" y="5534"/>
                  </a:lnTo>
                  <a:cubicBezTo>
                    <a:pt x="12341" y="5839"/>
                    <a:pt x="13103" y="6266"/>
                    <a:pt x="13743" y="6494"/>
                  </a:cubicBezTo>
                  <a:cubicBezTo>
                    <a:pt x="13973" y="6575"/>
                    <a:pt x="14146" y="6607"/>
                    <a:pt x="14274" y="6607"/>
                  </a:cubicBezTo>
                  <a:cubicBezTo>
                    <a:pt x="14725" y="6607"/>
                    <a:pt x="14642" y="6220"/>
                    <a:pt x="14642" y="6220"/>
                  </a:cubicBezTo>
                  <a:lnTo>
                    <a:pt x="14642" y="6220"/>
                  </a:lnTo>
                  <a:cubicBezTo>
                    <a:pt x="14791" y="6290"/>
                    <a:pt x="14929" y="6318"/>
                    <a:pt x="15054" y="6318"/>
                  </a:cubicBezTo>
                  <a:cubicBezTo>
                    <a:pt x="15553" y="6318"/>
                    <a:pt x="15846" y="5869"/>
                    <a:pt x="15846" y="5869"/>
                  </a:cubicBezTo>
                  <a:cubicBezTo>
                    <a:pt x="16745" y="4605"/>
                    <a:pt x="13408" y="3142"/>
                    <a:pt x="12402" y="2274"/>
                  </a:cubicBezTo>
                  <a:cubicBezTo>
                    <a:pt x="11397" y="1390"/>
                    <a:pt x="10665" y="1558"/>
                    <a:pt x="8990" y="842"/>
                  </a:cubicBezTo>
                  <a:cubicBezTo>
                    <a:pt x="8374" y="569"/>
                    <a:pt x="7830" y="483"/>
                    <a:pt x="7390" y="483"/>
                  </a:cubicBezTo>
                  <a:cubicBezTo>
                    <a:pt x="6971" y="483"/>
                    <a:pt x="6646" y="561"/>
                    <a:pt x="6445" y="628"/>
                  </a:cubicBezTo>
                  <a:cubicBezTo>
                    <a:pt x="6064" y="308"/>
                    <a:pt x="5424" y="34"/>
                    <a:pt x="4419" y="4"/>
                  </a:cubicBezTo>
                  <a:cubicBezTo>
                    <a:pt x="4344" y="1"/>
                    <a:pt x="4271" y="0"/>
                    <a:pt x="4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1"/>
            <p:cNvSpPr/>
            <p:nvPr/>
          </p:nvSpPr>
          <p:spPr>
            <a:xfrm>
              <a:off x="6113625" y="3819575"/>
              <a:ext cx="221955" cy="328154"/>
            </a:xfrm>
            <a:custGeom>
              <a:avLst/>
              <a:gdLst/>
              <a:ahLst/>
              <a:cxnLst/>
              <a:rect l="l" t="t" r="r" b="b"/>
              <a:pathLst>
                <a:path w="16745" h="24757" extrusionOk="0">
                  <a:moveTo>
                    <a:pt x="2642" y="2468"/>
                  </a:moveTo>
                  <a:cubicBezTo>
                    <a:pt x="2782" y="2468"/>
                    <a:pt x="2910" y="2502"/>
                    <a:pt x="2910" y="2502"/>
                  </a:cubicBezTo>
                  <a:cubicBezTo>
                    <a:pt x="2910" y="2502"/>
                    <a:pt x="3002" y="2609"/>
                    <a:pt x="3139" y="2777"/>
                  </a:cubicBezTo>
                  <a:cubicBezTo>
                    <a:pt x="3108" y="2914"/>
                    <a:pt x="3063" y="3127"/>
                    <a:pt x="3063" y="3234"/>
                  </a:cubicBezTo>
                  <a:cubicBezTo>
                    <a:pt x="3063" y="3447"/>
                    <a:pt x="3154" y="3950"/>
                    <a:pt x="3367" y="4041"/>
                  </a:cubicBezTo>
                  <a:cubicBezTo>
                    <a:pt x="3367" y="4041"/>
                    <a:pt x="3276" y="4239"/>
                    <a:pt x="3367" y="4437"/>
                  </a:cubicBezTo>
                  <a:cubicBezTo>
                    <a:pt x="3367" y="4437"/>
                    <a:pt x="2971" y="4864"/>
                    <a:pt x="2438" y="5412"/>
                  </a:cubicBezTo>
                  <a:cubicBezTo>
                    <a:pt x="2392" y="4757"/>
                    <a:pt x="2362" y="4209"/>
                    <a:pt x="2362" y="4133"/>
                  </a:cubicBezTo>
                  <a:cubicBezTo>
                    <a:pt x="2362" y="3980"/>
                    <a:pt x="2225" y="3813"/>
                    <a:pt x="2194" y="3752"/>
                  </a:cubicBezTo>
                  <a:cubicBezTo>
                    <a:pt x="2210" y="3660"/>
                    <a:pt x="2225" y="3523"/>
                    <a:pt x="2225" y="3416"/>
                  </a:cubicBezTo>
                  <a:cubicBezTo>
                    <a:pt x="2301" y="3386"/>
                    <a:pt x="2377" y="3340"/>
                    <a:pt x="2438" y="3279"/>
                  </a:cubicBezTo>
                  <a:cubicBezTo>
                    <a:pt x="2606" y="3081"/>
                    <a:pt x="2590" y="2777"/>
                    <a:pt x="2438" y="2502"/>
                  </a:cubicBezTo>
                  <a:cubicBezTo>
                    <a:pt x="2499" y="2477"/>
                    <a:pt x="2572" y="2468"/>
                    <a:pt x="2642" y="2468"/>
                  </a:cubicBezTo>
                  <a:close/>
                  <a:moveTo>
                    <a:pt x="2179" y="3828"/>
                  </a:moveTo>
                  <a:lnTo>
                    <a:pt x="2270" y="5626"/>
                  </a:lnTo>
                  <a:cubicBezTo>
                    <a:pt x="2179" y="5717"/>
                    <a:pt x="2072" y="5824"/>
                    <a:pt x="1981" y="5930"/>
                  </a:cubicBezTo>
                  <a:cubicBezTo>
                    <a:pt x="1966" y="5519"/>
                    <a:pt x="1966" y="5260"/>
                    <a:pt x="1966" y="5260"/>
                  </a:cubicBezTo>
                  <a:lnTo>
                    <a:pt x="2042" y="3995"/>
                  </a:lnTo>
                  <a:cubicBezTo>
                    <a:pt x="2103" y="3965"/>
                    <a:pt x="2149" y="3904"/>
                    <a:pt x="2179" y="3828"/>
                  </a:cubicBezTo>
                  <a:close/>
                  <a:moveTo>
                    <a:pt x="1752" y="5473"/>
                  </a:moveTo>
                  <a:lnTo>
                    <a:pt x="1768" y="6128"/>
                  </a:lnTo>
                  <a:cubicBezTo>
                    <a:pt x="1752" y="6174"/>
                    <a:pt x="1707" y="6189"/>
                    <a:pt x="1692" y="6235"/>
                  </a:cubicBezTo>
                  <a:lnTo>
                    <a:pt x="1752" y="5473"/>
                  </a:lnTo>
                  <a:close/>
                  <a:moveTo>
                    <a:pt x="1417" y="3386"/>
                  </a:moveTo>
                  <a:cubicBezTo>
                    <a:pt x="1417" y="3386"/>
                    <a:pt x="1524" y="3675"/>
                    <a:pt x="1692" y="3843"/>
                  </a:cubicBezTo>
                  <a:lnTo>
                    <a:pt x="1676" y="5138"/>
                  </a:lnTo>
                  <a:lnTo>
                    <a:pt x="1600" y="6342"/>
                  </a:lnTo>
                  <a:cubicBezTo>
                    <a:pt x="1463" y="6479"/>
                    <a:pt x="1356" y="6631"/>
                    <a:pt x="1219" y="6768"/>
                  </a:cubicBezTo>
                  <a:cubicBezTo>
                    <a:pt x="1158" y="6738"/>
                    <a:pt x="1128" y="6692"/>
                    <a:pt x="1082" y="6631"/>
                  </a:cubicBezTo>
                  <a:cubicBezTo>
                    <a:pt x="991" y="6494"/>
                    <a:pt x="930" y="6326"/>
                    <a:pt x="899" y="6174"/>
                  </a:cubicBezTo>
                  <a:cubicBezTo>
                    <a:pt x="823" y="5839"/>
                    <a:pt x="808" y="5504"/>
                    <a:pt x="823" y="5153"/>
                  </a:cubicBezTo>
                  <a:cubicBezTo>
                    <a:pt x="838" y="4818"/>
                    <a:pt x="899" y="4498"/>
                    <a:pt x="991" y="4163"/>
                  </a:cubicBezTo>
                  <a:cubicBezTo>
                    <a:pt x="1082" y="3904"/>
                    <a:pt x="1204" y="3630"/>
                    <a:pt x="1356" y="3401"/>
                  </a:cubicBezTo>
                  <a:cubicBezTo>
                    <a:pt x="1372" y="3386"/>
                    <a:pt x="1417" y="3386"/>
                    <a:pt x="1417" y="3386"/>
                  </a:cubicBezTo>
                  <a:close/>
                  <a:moveTo>
                    <a:pt x="4571" y="3904"/>
                  </a:moveTo>
                  <a:lnTo>
                    <a:pt x="4845" y="4224"/>
                  </a:lnTo>
                  <a:cubicBezTo>
                    <a:pt x="4739" y="4422"/>
                    <a:pt x="4937" y="4742"/>
                    <a:pt x="4937" y="4742"/>
                  </a:cubicBezTo>
                  <a:lnTo>
                    <a:pt x="6826" y="7043"/>
                  </a:lnTo>
                  <a:lnTo>
                    <a:pt x="4586" y="4681"/>
                  </a:lnTo>
                  <a:cubicBezTo>
                    <a:pt x="4708" y="4574"/>
                    <a:pt x="4617" y="4300"/>
                    <a:pt x="4617" y="4300"/>
                  </a:cubicBezTo>
                  <a:cubicBezTo>
                    <a:pt x="4723" y="4117"/>
                    <a:pt x="4571" y="3904"/>
                    <a:pt x="4571" y="3904"/>
                  </a:cubicBezTo>
                  <a:close/>
                  <a:moveTo>
                    <a:pt x="3581" y="4757"/>
                  </a:moveTo>
                  <a:lnTo>
                    <a:pt x="2712" y="8063"/>
                  </a:lnTo>
                  <a:cubicBezTo>
                    <a:pt x="2682" y="7972"/>
                    <a:pt x="2682" y="7926"/>
                    <a:pt x="2667" y="7865"/>
                  </a:cubicBezTo>
                  <a:cubicBezTo>
                    <a:pt x="2606" y="7713"/>
                    <a:pt x="2529" y="6784"/>
                    <a:pt x="2469" y="5900"/>
                  </a:cubicBezTo>
                  <a:lnTo>
                    <a:pt x="3581" y="4757"/>
                  </a:lnTo>
                  <a:close/>
                  <a:moveTo>
                    <a:pt x="1539" y="6875"/>
                  </a:moveTo>
                  <a:lnTo>
                    <a:pt x="1463" y="8079"/>
                  </a:lnTo>
                  <a:cubicBezTo>
                    <a:pt x="1463" y="8079"/>
                    <a:pt x="1448" y="8216"/>
                    <a:pt x="1432" y="8383"/>
                  </a:cubicBezTo>
                  <a:lnTo>
                    <a:pt x="671" y="8170"/>
                  </a:lnTo>
                  <a:cubicBezTo>
                    <a:pt x="671" y="8170"/>
                    <a:pt x="275" y="8079"/>
                    <a:pt x="1158" y="7271"/>
                  </a:cubicBezTo>
                  <a:lnTo>
                    <a:pt x="1448" y="6966"/>
                  </a:lnTo>
                  <a:lnTo>
                    <a:pt x="1539" y="6875"/>
                  </a:lnTo>
                  <a:close/>
                  <a:moveTo>
                    <a:pt x="1829" y="6570"/>
                  </a:moveTo>
                  <a:lnTo>
                    <a:pt x="1890" y="8033"/>
                  </a:lnTo>
                  <a:lnTo>
                    <a:pt x="1890" y="8490"/>
                  </a:lnTo>
                  <a:lnTo>
                    <a:pt x="1874" y="8490"/>
                  </a:lnTo>
                  <a:lnTo>
                    <a:pt x="1570" y="8399"/>
                  </a:lnTo>
                  <a:cubicBezTo>
                    <a:pt x="1570" y="8307"/>
                    <a:pt x="1585" y="8246"/>
                    <a:pt x="1585" y="8246"/>
                  </a:cubicBezTo>
                  <a:lnTo>
                    <a:pt x="1692" y="6707"/>
                  </a:lnTo>
                  <a:lnTo>
                    <a:pt x="1829" y="6570"/>
                  </a:lnTo>
                  <a:close/>
                  <a:moveTo>
                    <a:pt x="2286" y="6083"/>
                  </a:moveTo>
                  <a:lnTo>
                    <a:pt x="2362" y="7256"/>
                  </a:lnTo>
                  <a:lnTo>
                    <a:pt x="2575" y="8460"/>
                  </a:lnTo>
                  <a:lnTo>
                    <a:pt x="2575" y="8566"/>
                  </a:lnTo>
                  <a:lnTo>
                    <a:pt x="2529" y="8688"/>
                  </a:lnTo>
                  <a:lnTo>
                    <a:pt x="2042" y="8551"/>
                  </a:lnTo>
                  <a:cubicBezTo>
                    <a:pt x="2027" y="7911"/>
                    <a:pt x="1996" y="7073"/>
                    <a:pt x="1981" y="6403"/>
                  </a:cubicBezTo>
                  <a:lnTo>
                    <a:pt x="2286" y="6083"/>
                  </a:lnTo>
                  <a:close/>
                  <a:moveTo>
                    <a:pt x="7923" y="8764"/>
                  </a:moveTo>
                  <a:lnTo>
                    <a:pt x="8289" y="9160"/>
                  </a:lnTo>
                  <a:lnTo>
                    <a:pt x="8289" y="9435"/>
                  </a:lnTo>
                  <a:lnTo>
                    <a:pt x="7923" y="8764"/>
                  </a:lnTo>
                  <a:close/>
                  <a:moveTo>
                    <a:pt x="3764" y="3569"/>
                  </a:moveTo>
                  <a:cubicBezTo>
                    <a:pt x="3870" y="3675"/>
                    <a:pt x="3946" y="3752"/>
                    <a:pt x="3992" y="3797"/>
                  </a:cubicBezTo>
                  <a:cubicBezTo>
                    <a:pt x="3992" y="3874"/>
                    <a:pt x="3977" y="4178"/>
                    <a:pt x="4084" y="4270"/>
                  </a:cubicBezTo>
                  <a:cubicBezTo>
                    <a:pt x="4175" y="4361"/>
                    <a:pt x="4084" y="4666"/>
                    <a:pt x="4388" y="4757"/>
                  </a:cubicBezTo>
                  <a:lnTo>
                    <a:pt x="7298" y="8063"/>
                  </a:lnTo>
                  <a:cubicBezTo>
                    <a:pt x="7375" y="8368"/>
                    <a:pt x="7542" y="8764"/>
                    <a:pt x="7755" y="8993"/>
                  </a:cubicBezTo>
                  <a:cubicBezTo>
                    <a:pt x="8152" y="9404"/>
                    <a:pt x="7999" y="9846"/>
                    <a:pt x="7999" y="9846"/>
                  </a:cubicBezTo>
                  <a:cubicBezTo>
                    <a:pt x="7999" y="9846"/>
                    <a:pt x="7603" y="11141"/>
                    <a:pt x="7176" y="12421"/>
                  </a:cubicBezTo>
                  <a:cubicBezTo>
                    <a:pt x="6917" y="11598"/>
                    <a:pt x="6674" y="10684"/>
                    <a:pt x="6476" y="9755"/>
                  </a:cubicBezTo>
                  <a:lnTo>
                    <a:pt x="2895" y="8764"/>
                  </a:lnTo>
                  <a:cubicBezTo>
                    <a:pt x="3139" y="7774"/>
                    <a:pt x="3855" y="4910"/>
                    <a:pt x="3764" y="4346"/>
                  </a:cubicBezTo>
                  <a:cubicBezTo>
                    <a:pt x="3764" y="4346"/>
                    <a:pt x="3977" y="4133"/>
                    <a:pt x="3764" y="3950"/>
                  </a:cubicBezTo>
                  <a:lnTo>
                    <a:pt x="3764" y="3569"/>
                  </a:lnTo>
                  <a:close/>
                  <a:moveTo>
                    <a:pt x="8273" y="9922"/>
                  </a:moveTo>
                  <a:lnTo>
                    <a:pt x="8121" y="14965"/>
                  </a:lnTo>
                  <a:cubicBezTo>
                    <a:pt x="7908" y="14478"/>
                    <a:pt x="7603" y="13701"/>
                    <a:pt x="7298" y="12787"/>
                  </a:cubicBezTo>
                  <a:cubicBezTo>
                    <a:pt x="7664" y="11690"/>
                    <a:pt x="8075" y="10471"/>
                    <a:pt x="8273" y="9922"/>
                  </a:cubicBezTo>
                  <a:close/>
                  <a:moveTo>
                    <a:pt x="8654" y="12604"/>
                  </a:moveTo>
                  <a:lnTo>
                    <a:pt x="9279" y="15499"/>
                  </a:lnTo>
                  <a:cubicBezTo>
                    <a:pt x="9081" y="15956"/>
                    <a:pt x="9370" y="16215"/>
                    <a:pt x="9370" y="16215"/>
                  </a:cubicBezTo>
                  <a:lnTo>
                    <a:pt x="9949" y="19292"/>
                  </a:lnTo>
                  <a:lnTo>
                    <a:pt x="8548" y="15971"/>
                  </a:lnTo>
                  <a:lnTo>
                    <a:pt x="8593" y="14325"/>
                  </a:lnTo>
                  <a:lnTo>
                    <a:pt x="8654" y="12604"/>
                  </a:lnTo>
                  <a:close/>
                  <a:moveTo>
                    <a:pt x="4201" y="0"/>
                  </a:moveTo>
                  <a:cubicBezTo>
                    <a:pt x="1476" y="0"/>
                    <a:pt x="2606" y="1695"/>
                    <a:pt x="2606" y="1695"/>
                  </a:cubicBezTo>
                  <a:cubicBezTo>
                    <a:pt x="2547" y="1684"/>
                    <a:pt x="2491" y="1679"/>
                    <a:pt x="2437" y="1679"/>
                  </a:cubicBezTo>
                  <a:cubicBezTo>
                    <a:pt x="2125" y="1679"/>
                    <a:pt x="1891" y="1845"/>
                    <a:pt x="1813" y="1923"/>
                  </a:cubicBezTo>
                  <a:cubicBezTo>
                    <a:pt x="1688" y="1877"/>
                    <a:pt x="1560" y="1851"/>
                    <a:pt x="1441" y="1851"/>
                  </a:cubicBezTo>
                  <a:cubicBezTo>
                    <a:pt x="1286" y="1851"/>
                    <a:pt x="1147" y="1896"/>
                    <a:pt x="1052" y="1999"/>
                  </a:cubicBezTo>
                  <a:cubicBezTo>
                    <a:pt x="838" y="2228"/>
                    <a:pt x="899" y="2624"/>
                    <a:pt x="1158" y="2959"/>
                  </a:cubicBezTo>
                  <a:cubicBezTo>
                    <a:pt x="1143" y="2990"/>
                    <a:pt x="1128" y="3066"/>
                    <a:pt x="1082" y="3142"/>
                  </a:cubicBezTo>
                  <a:cubicBezTo>
                    <a:pt x="854" y="3386"/>
                    <a:pt x="671" y="3660"/>
                    <a:pt x="488" y="3950"/>
                  </a:cubicBezTo>
                  <a:cubicBezTo>
                    <a:pt x="305" y="4270"/>
                    <a:pt x="168" y="4605"/>
                    <a:pt x="92" y="4970"/>
                  </a:cubicBezTo>
                  <a:cubicBezTo>
                    <a:pt x="0" y="5336"/>
                    <a:pt x="0" y="5717"/>
                    <a:pt x="46" y="6083"/>
                  </a:cubicBezTo>
                  <a:cubicBezTo>
                    <a:pt x="76" y="6433"/>
                    <a:pt x="229" y="6784"/>
                    <a:pt x="381" y="7104"/>
                  </a:cubicBezTo>
                  <a:cubicBezTo>
                    <a:pt x="244" y="6768"/>
                    <a:pt x="107" y="6418"/>
                    <a:pt x="92" y="6052"/>
                  </a:cubicBezTo>
                  <a:cubicBezTo>
                    <a:pt x="61" y="5702"/>
                    <a:pt x="92" y="5336"/>
                    <a:pt x="183" y="4986"/>
                  </a:cubicBezTo>
                  <a:cubicBezTo>
                    <a:pt x="290" y="4651"/>
                    <a:pt x="442" y="4331"/>
                    <a:pt x="625" y="4026"/>
                  </a:cubicBezTo>
                  <a:cubicBezTo>
                    <a:pt x="762" y="3813"/>
                    <a:pt x="930" y="3599"/>
                    <a:pt x="1097" y="3416"/>
                  </a:cubicBezTo>
                  <a:lnTo>
                    <a:pt x="1128" y="3416"/>
                  </a:lnTo>
                  <a:cubicBezTo>
                    <a:pt x="991" y="3645"/>
                    <a:pt x="914" y="3889"/>
                    <a:pt x="838" y="4133"/>
                  </a:cubicBezTo>
                  <a:cubicBezTo>
                    <a:pt x="747" y="4483"/>
                    <a:pt x="701" y="4818"/>
                    <a:pt x="701" y="5169"/>
                  </a:cubicBezTo>
                  <a:cubicBezTo>
                    <a:pt x="701" y="5504"/>
                    <a:pt x="716" y="5854"/>
                    <a:pt x="838" y="6174"/>
                  </a:cubicBezTo>
                  <a:cubicBezTo>
                    <a:pt x="899" y="6342"/>
                    <a:pt x="975" y="6494"/>
                    <a:pt x="1067" y="6631"/>
                  </a:cubicBezTo>
                  <a:cubicBezTo>
                    <a:pt x="1097" y="6692"/>
                    <a:pt x="1143" y="6723"/>
                    <a:pt x="1204" y="6784"/>
                  </a:cubicBezTo>
                  <a:cubicBezTo>
                    <a:pt x="747" y="7302"/>
                    <a:pt x="366" y="7759"/>
                    <a:pt x="259" y="7957"/>
                  </a:cubicBezTo>
                  <a:cubicBezTo>
                    <a:pt x="259" y="7957"/>
                    <a:pt x="168" y="8261"/>
                    <a:pt x="869" y="8368"/>
                  </a:cubicBezTo>
                  <a:lnTo>
                    <a:pt x="1432" y="8536"/>
                  </a:lnTo>
                  <a:cubicBezTo>
                    <a:pt x="1372" y="9008"/>
                    <a:pt x="1311" y="9678"/>
                    <a:pt x="1387" y="9678"/>
                  </a:cubicBezTo>
                  <a:cubicBezTo>
                    <a:pt x="1463" y="9678"/>
                    <a:pt x="1524" y="8993"/>
                    <a:pt x="1570" y="8566"/>
                  </a:cubicBezTo>
                  <a:lnTo>
                    <a:pt x="1890" y="8673"/>
                  </a:lnTo>
                  <a:lnTo>
                    <a:pt x="1890" y="9678"/>
                  </a:lnTo>
                  <a:cubicBezTo>
                    <a:pt x="1890" y="9678"/>
                    <a:pt x="1947" y="9767"/>
                    <a:pt x="2001" y="9767"/>
                  </a:cubicBezTo>
                  <a:cubicBezTo>
                    <a:pt x="2046" y="9767"/>
                    <a:pt x="2088" y="9703"/>
                    <a:pt x="2088" y="9465"/>
                  </a:cubicBezTo>
                  <a:cubicBezTo>
                    <a:pt x="2088" y="9358"/>
                    <a:pt x="2088" y="9084"/>
                    <a:pt x="2072" y="8719"/>
                  </a:cubicBezTo>
                  <a:lnTo>
                    <a:pt x="2072" y="8719"/>
                  </a:lnTo>
                  <a:lnTo>
                    <a:pt x="2514" y="8856"/>
                  </a:lnTo>
                  <a:lnTo>
                    <a:pt x="2469" y="8978"/>
                  </a:lnTo>
                  <a:lnTo>
                    <a:pt x="2621" y="9054"/>
                  </a:lnTo>
                  <a:cubicBezTo>
                    <a:pt x="2743" y="9663"/>
                    <a:pt x="2971" y="10288"/>
                    <a:pt x="2971" y="10288"/>
                  </a:cubicBezTo>
                  <a:cubicBezTo>
                    <a:pt x="2971" y="10288"/>
                    <a:pt x="3252" y="11299"/>
                    <a:pt x="3355" y="11299"/>
                  </a:cubicBezTo>
                  <a:cubicBezTo>
                    <a:pt x="3360" y="11299"/>
                    <a:pt x="3364" y="11297"/>
                    <a:pt x="3367" y="11293"/>
                  </a:cubicBezTo>
                  <a:cubicBezTo>
                    <a:pt x="3459" y="11202"/>
                    <a:pt x="2971" y="9785"/>
                    <a:pt x="2880" y="9480"/>
                  </a:cubicBezTo>
                  <a:cubicBezTo>
                    <a:pt x="2849" y="9404"/>
                    <a:pt x="2834" y="9282"/>
                    <a:pt x="2819" y="9130"/>
                  </a:cubicBezTo>
                  <a:lnTo>
                    <a:pt x="2834" y="9130"/>
                  </a:lnTo>
                  <a:cubicBezTo>
                    <a:pt x="2834" y="9130"/>
                    <a:pt x="2849" y="9069"/>
                    <a:pt x="2880" y="8978"/>
                  </a:cubicBezTo>
                  <a:lnTo>
                    <a:pt x="6293" y="9983"/>
                  </a:lnTo>
                  <a:cubicBezTo>
                    <a:pt x="6293" y="9983"/>
                    <a:pt x="6628" y="11293"/>
                    <a:pt x="7085" y="12741"/>
                  </a:cubicBezTo>
                  <a:cubicBezTo>
                    <a:pt x="6719" y="13853"/>
                    <a:pt x="6399" y="14874"/>
                    <a:pt x="6323" y="15026"/>
                  </a:cubicBezTo>
                  <a:cubicBezTo>
                    <a:pt x="6156" y="15377"/>
                    <a:pt x="6217" y="15529"/>
                    <a:pt x="6217" y="15529"/>
                  </a:cubicBezTo>
                  <a:cubicBezTo>
                    <a:pt x="6217" y="15529"/>
                    <a:pt x="6689" y="23604"/>
                    <a:pt x="6643" y="24305"/>
                  </a:cubicBezTo>
                  <a:cubicBezTo>
                    <a:pt x="6628" y="24667"/>
                    <a:pt x="6682" y="24756"/>
                    <a:pt x="6740" y="24756"/>
                  </a:cubicBezTo>
                  <a:cubicBezTo>
                    <a:pt x="6797" y="24756"/>
                    <a:pt x="6856" y="24671"/>
                    <a:pt x="6856" y="24671"/>
                  </a:cubicBezTo>
                  <a:lnTo>
                    <a:pt x="6445" y="15377"/>
                  </a:lnTo>
                  <a:lnTo>
                    <a:pt x="6445" y="15377"/>
                  </a:lnTo>
                  <a:cubicBezTo>
                    <a:pt x="6445" y="15377"/>
                    <a:pt x="6449" y="15391"/>
                    <a:pt x="6459" y="15391"/>
                  </a:cubicBezTo>
                  <a:cubicBezTo>
                    <a:pt x="6487" y="15391"/>
                    <a:pt x="6560" y="15297"/>
                    <a:pt x="6735" y="14630"/>
                  </a:cubicBezTo>
                  <a:cubicBezTo>
                    <a:pt x="6826" y="14341"/>
                    <a:pt x="7009" y="13746"/>
                    <a:pt x="7222" y="13061"/>
                  </a:cubicBezTo>
                  <a:cubicBezTo>
                    <a:pt x="7496" y="13975"/>
                    <a:pt x="7832" y="14920"/>
                    <a:pt x="8136" y="15575"/>
                  </a:cubicBezTo>
                  <a:lnTo>
                    <a:pt x="8106" y="16077"/>
                  </a:lnTo>
                  <a:cubicBezTo>
                    <a:pt x="8106" y="16077"/>
                    <a:pt x="8168" y="16160"/>
                    <a:pt x="8222" y="16160"/>
                  </a:cubicBezTo>
                  <a:cubicBezTo>
                    <a:pt x="8262" y="16160"/>
                    <a:pt x="8298" y="16117"/>
                    <a:pt x="8304" y="15971"/>
                  </a:cubicBezTo>
                  <a:cubicBezTo>
                    <a:pt x="8304" y="16230"/>
                    <a:pt x="8319" y="16794"/>
                    <a:pt x="8548" y="16870"/>
                  </a:cubicBezTo>
                  <a:lnTo>
                    <a:pt x="8548" y="16565"/>
                  </a:lnTo>
                  <a:lnTo>
                    <a:pt x="8852" y="17266"/>
                  </a:lnTo>
                  <a:lnTo>
                    <a:pt x="8837" y="17235"/>
                  </a:lnTo>
                  <a:lnTo>
                    <a:pt x="9309" y="19582"/>
                  </a:lnTo>
                  <a:lnTo>
                    <a:pt x="10117" y="22873"/>
                  </a:lnTo>
                  <a:cubicBezTo>
                    <a:pt x="10117" y="22873"/>
                    <a:pt x="10485" y="24189"/>
                    <a:pt x="10621" y="24189"/>
                  </a:cubicBezTo>
                  <a:cubicBezTo>
                    <a:pt x="10626" y="24189"/>
                    <a:pt x="10631" y="24187"/>
                    <a:pt x="10635" y="24183"/>
                  </a:cubicBezTo>
                  <a:cubicBezTo>
                    <a:pt x="10742" y="24092"/>
                    <a:pt x="10071" y="22309"/>
                    <a:pt x="10071" y="22309"/>
                  </a:cubicBezTo>
                  <a:lnTo>
                    <a:pt x="9127" y="17860"/>
                  </a:lnTo>
                  <a:lnTo>
                    <a:pt x="9888" y="19582"/>
                  </a:lnTo>
                  <a:lnTo>
                    <a:pt x="10894" y="24000"/>
                  </a:lnTo>
                  <a:cubicBezTo>
                    <a:pt x="10894" y="24000"/>
                    <a:pt x="10945" y="24048"/>
                    <a:pt x="10998" y="24048"/>
                  </a:cubicBezTo>
                  <a:cubicBezTo>
                    <a:pt x="11052" y="24048"/>
                    <a:pt x="11107" y="23996"/>
                    <a:pt x="11107" y="23787"/>
                  </a:cubicBezTo>
                  <a:cubicBezTo>
                    <a:pt x="11107" y="23528"/>
                    <a:pt x="10589" y="21593"/>
                    <a:pt x="10269" y="20374"/>
                  </a:cubicBezTo>
                  <a:lnTo>
                    <a:pt x="10269" y="20374"/>
                  </a:lnTo>
                  <a:lnTo>
                    <a:pt x="10346" y="20389"/>
                  </a:lnTo>
                  <a:cubicBezTo>
                    <a:pt x="10346" y="20389"/>
                    <a:pt x="9538" y="16382"/>
                    <a:pt x="9553" y="16077"/>
                  </a:cubicBezTo>
                  <a:cubicBezTo>
                    <a:pt x="9584" y="15818"/>
                    <a:pt x="8929" y="13046"/>
                    <a:pt x="8670" y="11888"/>
                  </a:cubicBezTo>
                  <a:lnTo>
                    <a:pt x="8746" y="9617"/>
                  </a:lnTo>
                  <a:cubicBezTo>
                    <a:pt x="8746" y="9617"/>
                    <a:pt x="8639" y="9176"/>
                    <a:pt x="8182" y="8505"/>
                  </a:cubicBezTo>
                  <a:cubicBezTo>
                    <a:pt x="8182" y="8505"/>
                    <a:pt x="6034" y="5382"/>
                    <a:pt x="5165" y="4651"/>
                  </a:cubicBezTo>
                  <a:lnTo>
                    <a:pt x="5104" y="4193"/>
                  </a:lnTo>
                  <a:cubicBezTo>
                    <a:pt x="5104" y="4193"/>
                    <a:pt x="5318" y="3904"/>
                    <a:pt x="5318" y="3782"/>
                  </a:cubicBezTo>
                  <a:lnTo>
                    <a:pt x="6019" y="4392"/>
                  </a:lnTo>
                  <a:cubicBezTo>
                    <a:pt x="6232" y="4803"/>
                    <a:pt x="6811" y="5290"/>
                    <a:pt x="6811" y="5290"/>
                  </a:cubicBezTo>
                  <a:cubicBezTo>
                    <a:pt x="7116" y="5793"/>
                    <a:pt x="7832" y="6189"/>
                    <a:pt x="7832" y="6189"/>
                  </a:cubicBezTo>
                  <a:cubicBezTo>
                    <a:pt x="8136" y="6677"/>
                    <a:pt x="9020" y="6997"/>
                    <a:pt x="9020" y="6997"/>
                  </a:cubicBezTo>
                  <a:cubicBezTo>
                    <a:pt x="9895" y="7351"/>
                    <a:pt x="10182" y="7400"/>
                    <a:pt x="10274" y="7400"/>
                  </a:cubicBezTo>
                  <a:cubicBezTo>
                    <a:pt x="10308" y="7400"/>
                    <a:pt x="10315" y="7393"/>
                    <a:pt x="10315" y="7393"/>
                  </a:cubicBezTo>
                  <a:cubicBezTo>
                    <a:pt x="10950" y="7829"/>
                    <a:pt x="11296" y="7911"/>
                    <a:pt x="11467" y="7911"/>
                  </a:cubicBezTo>
                  <a:cubicBezTo>
                    <a:pt x="11571" y="7911"/>
                    <a:pt x="11610" y="7881"/>
                    <a:pt x="11610" y="7881"/>
                  </a:cubicBezTo>
                  <a:cubicBezTo>
                    <a:pt x="12157" y="8427"/>
                    <a:pt x="12450" y="8534"/>
                    <a:pt x="12596" y="8534"/>
                  </a:cubicBezTo>
                  <a:cubicBezTo>
                    <a:pt x="12690" y="8534"/>
                    <a:pt x="12722" y="8490"/>
                    <a:pt x="12722" y="8490"/>
                  </a:cubicBezTo>
                  <a:cubicBezTo>
                    <a:pt x="13027" y="8886"/>
                    <a:pt x="13728" y="8886"/>
                    <a:pt x="13728" y="8886"/>
                  </a:cubicBezTo>
                  <a:cubicBezTo>
                    <a:pt x="13941" y="9191"/>
                    <a:pt x="14124" y="9191"/>
                    <a:pt x="14124" y="9191"/>
                  </a:cubicBezTo>
                  <a:cubicBezTo>
                    <a:pt x="14337" y="8795"/>
                    <a:pt x="14033" y="8703"/>
                    <a:pt x="14033" y="8703"/>
                  </a:cubicBezTo>
                  <a:cubicBezTo>
                    <a:pt x="14337" y="8216"/>
                    <a:pt x="13636" y="7698"/>
                    <a:pt x="13636" y="7698"/>
                  </a:cubicBezTo>
                  <a:cubicBezTo>
                    <a:pt x="13850" y="7302"/>
                    <a:pt x="12738" y="6799"/>
                    <a:pt x="12738" y="6799"/>
                  </a:cubicBezTo>
                  <a:cubicBezTo>
                    <a:pt x="13042" y="6494"/>
                    <a:pt x="11839" y="5595"/>
                    <a:pt x="11839" y="5595"/>
                  </a:cubicBezTo>
                  <a:lnTo>
                    <a:pt x="11839" y="5534"/>
                  </a:lnTo>
                  <a:cubicBezTo>
                    <a:pt x="12341" y="5839"/>
                    <a:pt x="13103" y="6266"/>
                    <a:pt x="13743" y="6494"/>
                  </a:cubicBezTo>
                  <a:cubicBezTo>
                    <a:pt x="13973" y="6575"/>
                    <a:pt x="14146" y="6607"/>
                    <a:pt x="14274" y="6607"/>
                  </a:cubicBezTo>
                  <a:cubicBezTo>
                    <a:pt x="14725" y="6607"/>
                    <a:pt x="14642" y="6220"/>
                    <a:pt x="14642" y="6220"/>
                  </a:cubicBezTo>
                  <a:lnTo>
                    <a:pt x="14642" y="6220"/>
                  </a:lnTo>
                  <a:cubicBezTo>
                    <a:pt x="14791" y="6290"/>
                    <a:pt x="14929" y="6318"/>
                    <a:pt x="15054" y="6318"/>
                  </a:cubicBezTo>
                  <a:cubicBezTo>
                    <a:pt x="15553" y="6318"/>
                    <a:pt x="15846" y="5869"/>
                    <a:pt x="15846" y="5869"/>
                  </a:cubicBezTo>
                  <a:cubicBezTo>
                    <a:pt x="16745" y="4605"/>
                    <a:pt x="13408" y="3142"/>
                    <a:pt x="12402" y="2274"/>
                  </a:cubicBezTo>
                  <a:cubicBezTo>
                    <a:pt x="11397" y="1390"/>
                    <a:pt x="10665" y="1558"/>
                    <a:pt x="8990" y="842"/>
                  </a:cubicBezTo>
                  <a:cubicBezTo>
                    <a:pt x="8374" y="569"/>
                    <a:pt x="7830" y="483"/>
                    <a:pt x="7390" y="483"/>
                  </a:cubicBezTo>
                  <a:cubicBezTo>
                    <a:pt x="6971" y="483"/>
                    <a:pt x="6646" y="561"/>
                    <a:pt x="6445" y="628"/>
                  </a:cubicBezTo>
                  <a:cubicBezTo>
                    <a:pt x="6064" y="308"/>
                    <a:pt x="5424" y="34"/>
                    <a:pt x="4419" y="4"/>
                  </a:cubicBezTo>
                  <a:cubicBezTo>
                    <a:pt x="4344" y="1"/>
                    <a:pt x="4271" y="0"/>
                    <a:pt x="42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7" name="Google Shape;957;p51"/>
          <p:cNvSpPr/>
          <p:nvPr/>
        </p:nvSpPr>
        <p:spPr>
          <a:xfrm rot="-2311330" flipH="1">
            <a:off x="7700497" y="-14407"/>
            <a:ext cx="2247795" cy="2013604"/>
          </a:xfrm>
          <a:custGeom>
            <a:avLst/>
            <a:gdLst/>
            <a:ahLst/>
            <a:cxnLst/>
            <a:rect l="l" t="t" r="r" b="b"/>
            <a:pathLst>
              <a:path w="33651" h="30145" extrusionOk="0">
                <a:moveTo>
                  <a:pt x="23491" y="7269"/>
                </a:moveTo>
                <a:cubicBezTo>
                  <a:pt x="23975" y="7269"/>
                  <a:pt x="24760" y="7288"/>
                  <a:pt x="25322" y="7397"/>
                </a:cubicBezTo>
                <a:cubicBezTo>
                  <a:pt x="25292" y="7534"/>
                  <a:pt x="25277" y="7656"/>
                  <a:pt x="25261" y="7777"/>
                </a:cubicBezTo>
                <a:cubicBezTo>
                  <a:pt x="25109" y="8676"/>
                  <a:pt x="24911" y="9575"/>
                  <a:pt x="24667" y="10459"/>
                </a:cubicBezTo>
                <a:cubicBezTo>
                  <a:pt x="24539" y="10363"/>
                  <a:pt x="24388" y="10304"/>
                  <a:pt x="24241" y="10304"/>
                </a:cubicBezTo>
                <a:cubicBezTo>
                  <a:pt x="24178" y="10304"/>
                  <a:pt x="24117" y="10314"/>
                  <a:pt x="24058" y="10337"/>
                </a:cubicBezTo>
                <a:cubicBezTo>
                  <a:pt x="23768" y="10459"/>
                  <a:pt x="23646" y="10794"/>
                  <a:pt x="23677" y="11160"/>
                </a:cubicBezTo>
                <a:lnTo>
                  <a:pt x="23509" y="11251"/>
                </a:lnTo>
                <a:cubicBezTo>
                  <a:pt x="23509" y="11238"/>
                  <a:pt x="23138" y="10516"/>
                  <a:pt x="22328" y="10516"/>
                </a:cubicBezTo>
                <a:cubicBezTo>
                  <a:pt x="22195" y="10516"/>
                  <a:pt x="22051" y="10536"/>
                  <a:pt x="21894" y="10581"/>
                </a:cubicBezTo>
                <a:cubicBezTo>
                  <a:pt x="21772" y="10627"/>
                  <a:pt x="21666" y="10642"/>
                  <a:pt x="21544" y="10687"/>
                </a:cubicBezTo>
                <a:lnTo>
                  <a:pt x="23052" y="7275"/>
                </a:lnTo>
                <a:cubicBezTo>
                  <a:pt x="23052" y="7275"/>
                  <a:pt x="23227" y="7269"/>
                  <a:pt x="23491" y="7269"/>
                </a:cubicBezTo>
                <a:close/>
                <a:moveTo>
                  <a:pt x="214" y="12028"/>
                </a:moveTo>
                <a:cubicBezTo>
                  <a:pt x="213" y="12028"/>
                  <a:pt x="0" y="12074"/>
                  <a:pt x="366" y="12226"/>
                </a:cubicBezTo>
                <a:cubicBezTo>
                  <a:pt x="732" y="12379"/>
                  <a:pt x="4221" y="12790"/>
                  <a:pt x="4221" y="12790"/>
                </a:cubicBezTo>
                <a:lnTo>
                  <a:pt x="4921" y="12851"/>
                </a:lnTo>
                <a:cubicBezTo>
                  <a:pt x="4678" y="12790"/>
                  <a:pt x="4449" y="12760"/>
                  <a:pt x="4251" y="12683"/>
                </a:cubicBezTo>
                <a:cubicBezTo>
                  <a:pt x="4266" y="12683"/>
                  <a:pt x="960" y="12379"/>
                  <a:pt x="214" y="12028"/>
                </a:cubicBezTo>
                <a:close/>
                <a:moveTo>
                  <a:pt x="4937" y="12836"/>
                </a:moveTo>
                <a:cubicBezTo>
                  <a:pt x="5942" y="13019"/>
                  <a:pt x="7451" y="13095"/>
                  <a:pt x="8761" y="13125"/>
                </a:cubicBezTo>
                <a:lnTo>
                  <a:pt x="4937" y="12836"/>
                </a:lnTo>
                <a:close/>
                <a:moveTo>
                  <a:pt x="25581" y="11114"/>
                </a:moveTo>
                <a:cubicBezTo>
                  <a:pt x="25856" y="11160"/>
                  <a:pt x="26115" y="11236"/>
                  <a:pt x="26358" y="11312"/>
                </a:cubicBezTo>
                <a:cubicBezTo>
                  <a:pt x="26724" y="11419"/>
                  <a:pt x="27059" y="11556"/>
                  <a:pt x="27410" y="11708"/>
                </a:cubicBezTo>
                <a:cubicBezTo>
                  <a:pt x="27745" y="11861"/>
                  <a:pt x="28050" y="12074"/>
                  <a:pt x="28354" y="12303"/>
                </a:cubicBezTo>
                <a:cubicBezTo>
                  <a:pt x="28385" y="12318"/>
                  <a:pt x="28400" y="12333"/>
                  <a:pt x="28415" y="12333"/>
                </a:cubicBezTo>
                <a:cubicBezTo>
                  <a:pt x="28324" y="12394"/>
                  <a:pt x="28263" y="12424"/>
                  <a:pt x="28263" y="12424"/>
                </a:cubicBezTo>
                <a:cubicBezTo>
                  <a:pt x="27836" y="13156"/>
                  <a:pt x="26617" y="14237"/>
                  <a:pt x="26617" y="14237"/>
                </a:cubicBezTo>
                <a:lnTo>
                  <a:pt x="23235" y="12836"/>
                </a:lnTo>
                <a:cubicBezTo>
                  <a:pt x="23570" y="12531"/>
                  <a:pt x="23753" y="12211"/>
                  <a:pt x="23677" y="11845"/>
                </a:cubicBezTo>
                <a:lnTo>
                  <a:pt x="23890" y="11647"/>
                </a:lnTo>
                <a:cubicBezTo>
                  <a:pt x="24046" y="11886"/>
                  <a:pt x="24295" y="12032"/>
                  <a:pt x="24535" y="12032"/>
                </a:cubicBezTo>
                <a:cubicBezTo>
                  <a:pt x="24601" y="12032"/>
                  <a:pt x="24666" y="12021"/>
                  <a:pt x="24728" y="11998"/>
                </a:cubicBezTo>
                <a:cubicBezTo>
                  <a:pt x="24972" y="11906"/>
                  <a:pt x="25109" y="11632"/>
                  <a:pt x="25109" y="11327"/>
                </a:cubicBezTo>
                <a:cubicBezTo>
                  <a:pt x="25353" y="11297"/>
                  <a:pt x="25490" y="11190"/>
                  <a:pt x="25581" y="11114"/>
                </a:cubicBezTo>
                <a:close/>
                <a:moveTo>
                  <a:pt x="20995" y="14207"/>
                </a:moveTo>
                <a:lnTo>
                  <a:pt x="20995" y="14207"/>
                </a:lnTo>
                <a:cubicBezTo>
                  <a:pt x="20919" y="14298"/>
                  <a:pt x="20843" y="14390"/>
                  <a:pt x="20752" y="14496"/>
                </a:cubicBezTo>
                <a:cubicBezTo>
                  <a:pt x="20675" y="14557"/>
                  <a:pt x="20538" y="14664"/>
                  <a:pt x="20371" y="14771"/>
                </a:cubicBezTo>
                <a:cubicBezTo>
                  <a:pt x="20630" y="14542"/>
                  <a:pt x="20843" y="14359"/>
                  <a:pt x="20995" y="14207"/>
                </a:cubicBezTo>
                <a:close/>
                <a:moveTo>
                  <a:pt x="23055" y="1"/>
                </a:moveTo>
                <a:cubicBezTo>
                  <a:pt x="23025" y="1"/>
                  <a:pt x="22985" y="15"/>
                  <a:pt x="22930" y="53"/>
                </a:cubicBezTo>
                <a:cubicBezTo>
                  <a:pt x="22687" y="220"/>
                  <a:pt x="22367" y="799"/>
                  <a:pt x="22169" y="2018"/>
                </a:cubicBezTo>
                <a:cubicBezTo>
                  <a:pt x="21986" y="3237"/>
                  <a:pt x="20995" y="7077"/>
                  <a:pt x="20995" y="7077"/>
                </a:cubicBezTo>
                <a:cubicBezTo>
                  <a:pt x="20995" y="7077"/>
                  <a:pt x="16851" y="8753"/>
                  <a:pt x="16805" y="9012"/>
                </a:cubicBezTo>
                <a:cubicBezTo>
                  <a:pt x="16745" y="9210"/>
                  <a:pt x="18786" y="10535"/>
                  <a:pt x="19548" y="11023"/>
                </a:cubicBezTo>
                <a:lnTo>
                  <a:pt x="19365" y="11023"/>
                </a:lnTo>
                <a:cubicBezTo>
                  <a:pt x="19360" y="11022"/>
                  <a:pt x="19356" y="11022"/>
                  <a:pt x="19351" y="11022"/>
                </a:cubicBezTo>
                <a:cubicBezTo>
                  <a:pt x="19114" y="11022"/>
                  <a:pt x="18575" y="11381"/>
                  <a:pt x="17948" y="11769"/>
                </a:cubicBezTo>
                <a:lnTo>
                  <a:pt x="16303" y="11495"/>
                </a:lnTo>
                <a:cubicBezTo>
                  <a:pt x="16303" y="11495"/>
                  <a:pt x="11549" y="12988"/>
                  <a:pt x="11366" y="13125"/>
                </a:cubicBezTo>
                <a:cubicBezTo>
                  <a:pt x="11366" y="13125"/>
                  <a:pt x="10606" y="13145"/>
                  <a:pt x="9545" y="13145"/>
                </a:cubicBezTo>
                <a:cubicBezTo>
                  <a:pt x="9280" y="13145"/>
                  <a:pt x="8996" y="13144"/>
                  <a:pt x="8700" y="13140"/>
                </a:cubicBezTo>
                <a:lnTo>
                  <a:pt x="8700" y="13140"/>
                </a:lnTo>
                <a:lnTo>
                  <a:pt x="11580" y="13354"/>
                </a:lnTo>
                <a:lnTo>
                  <a:pt x="16272" y="11830"/>
                </a:lnTo>
                <a:lnTo>
                  <a:pt x="17384" y="12059"/>
                </a:lnTo>
                <a:cubicBezTo>
                  <a:pt x="17064" y="12226"/>
                  <a:pt x="16699" y="12394"/>
                  <a:pt x="16379" y="12485"/>
                </a:cubicBezTo>
                <a:cubicBezTo>
                  <a:pt x="15130" y="12897"/>
                  <a:pt x="11290" y="14923"/>
                  <a:pt x="11869" y="16416"/>
                </a:cubicBezTo>
                <a:cubicBezTo>
                  <a:pt x="11869" y="16416"/>
                  <a:pt x="12106" y="16970"/>
                  <a:pt x="13036" y="16970"/>
                </a:cubicBezTo>
                <a:cubicBezTo>
                  <a:pt x="13260" y="16970"/>
                  <a:pt x="13524" y="16938"/>
                  <a:pt x="13834" y="16858"/>
                </a:cubicBezTo>
                <a:lnTo>
                  <a:pt x="13834" y="16858"/>
                </a:lnTo>
                <a:cubicBezTo>
                  <a:pt x="13834" y="16858"/>
                  <a:pt x="12341" y="19326"/>
                  <a:pt x="13255" y="19875"/>
                </a:cubicBezTo>
                <a:cubicBezTo>
                  <a:pt x="13293" y="19898"/>
                  <a:pt x="13342" y="19909"/>
                  <a:pt x="13399" y="19909"/>
                </a:cubicBezTo>
                <a:cubicBezTo>
                  <a:pt x="14106" y="19909"/>
                  <a:pt x="16227" y="18253"/>
                  <a:pt x="18101" y="16675"/>
                </a:cubicBezTo>
                <a:lnTo>
                  <a:pt x="18101" y="16675"/>
                </a:lnTo>
                <a:lnTo>
                  <a:pt x="16592" y="19220"/>
                </a:lnTo>
                <a:cubicBezTo>
                  <a:pt x="16059" y="19601"/>
                  <a:pt x="16226" y="19829"/>
                  <a:pt x="16226" y="19829"/>
                </a:cubicBezTo>
                <a:lnTo>
                  <a:pt x="13926" y="23714"/>
                </a:lnTo>
                <a:lnTo>
                  <a:pt x="13225" y="24857"/>
                </a:lnTo>
                <a:cubicBezTo>
                  <a:pt x="13225" y="24857"/>
                  <a:pt x="10604" y="29001"/>
                  <a:pt x="10117" y="29595"/>
                </a:cubicBezTo>
                <a:cubicBezTo>
                  <a:pt x="9681" y="30110"/>
                  <a:pt x="9818" y="30145"/>
                  <a:pt x="9862" y="30145"/>
                </a:cubicBezTo>
                <a:cubicBezTo>
                  <a:pt x="9868" y="30145"/>
                  <a:pt x="9873" y="30144"/>
                  <a:pt x="9873" y="30144"/>
                </a:cubicBezTo>
                <a:lnTo>
                  <a:pt x="13682" y="24278"/>
                </a:lnTo>
                <a:lnTo>
                  <a:pt x="16318" y="20012"/>
                </a:lnTo>
                <a:cubicBezTo>
                  <a:pt x="16577" y="19920"/>
                  <a:pt x="18299" y="16934"/>
                  <a:pt x="18817" y="16066"/>
                </a:cubicBezTo>
                <a:lnTo>
                  <a:pt x="19213" y="15731"/>
                </a:lnTo>
                <a:cubicBezTo>
                  <a:pt x="19563" y="15578"/>
                  <a:pt x="20173" y="15304"/>
                  <a:pt x="20477" y="15106"/>
                </a:cubicBezTo>
                <a:cubicBezTo>
                  <a:pt x="20782" y="14908"/>
                  <a:pt x="21300" y="14207"/>
                  <a:pt x="21559" y="13780"/>
                </a:cubicBezTo>
                <a:cubicBezTo>
                  <a:pt x="21696" y="13735"/>
                  <a:pt x="21849" y="13658"/>
                  <a:pt x="22016" y="13582"/>
                </a:cubicBezTo>
                <a:lnTo>
                  <a:pt x="22016" y="13582"/>
                </a:lnTo>
                <a:cubicBezTo>
                  <a:pt x="21498" y="14222"/>
                  <a:pt x="20462" y="15578"/>
                  <a:pt x="20035" y="16249"/>
                </a:cubicBezTo>
                <a:cubicBezTo>
                  <a:pt x="19472" y="17132"/>
                  <a:pt x="20416" y="17208"/>
                  <a:pt x="20416" y="17208"/>
                </a:cubicBezTo>
                <a:lnTo>
                  <a:pt x="23905" y="19189"/>
                </a:lnTo>
                <a:cubicBezTo>
                  <a:pt x="25048" y="20362"/>
                  <a:pt x="27882" y="23668"/>
                  <a:pt x="27882" y="23668"/>
                </a:cubicBezTo>
                <a:cubicBezTo>
                  <a:pt x="27882" y="23668"/>
                  <a:pt x="28537" y="24247"/>
                  <a:pt x="28933" y="24491"/>
                </a:cubicBezTo>
                <a:cubicBezTo>
                  <a:pt x="29051" y="24563"/>
                  <a:pt x="29125" y="24589"/>
                  <a:pt x="29172" y="24589"/>
                </a:cubicBezTo>
                <a:cubicBezTo>
                  <a:pt x="29283" y="24589"/>
                  <a:pt x="29238" y="24446"/>
                  <a:pt x="29238" y="24446"/>
                </a:cubicBezTo>
                <a:lnTo>
                  <a:pt x="28080" y="23592"/>
                </a:lnTo>
                <a:cubicBezTo>
                  <a:pt x="27440" y="22663"/>
                  <a:pt x="23966" y="18945"/>
                  <a:pt x="23966" y="18945"/>
                </a:cubicBezTo>
                <a:cubicBezTo>
                  <a:pt x="23936" y="18686"/>
                  <a:pt x="22001" y="17742"/>
                  <a:pt x="21300" y="17422"/>
                </a:cubicBezTo>
                <a:cubicBezTo>
                  <a:pt x="20569" y="17102"/>
                  <a:pt x="20325" y="16782"/>
                  <a:pt x="20325" y="16782"/>
                </a:cubicBezTo>
                <a:cubicBezTo>
                  <a:pt x="20325" y="16782"/>
                  <a:pt x="20416" y="16127"/>
                  <a:pt x="21239" y="15228"/>
                </a:cubicBezTo>
                <a:cubicBezTo>
                  <a:pt x="21925" y="14466"/>
                  <a:pt x="22473" y="13506"/>
                  <a:pt x="22626" y="13232"/>
                </a:cubicBezTo>
                <a:cubicBezTo>
                  <a:pt x="22717" y="13171"/>
                  <a:pt x="22824" y="13125"/>
                  <a:pt x="22915" y="13049"/>
                </a:cubicBezTo>
                <a:cubicBezTo>
                  <a:pt x="23734" y="13451"/>
                  <a:pt x="25841" y="14477"/>
                  <a:pt x="26500" y="14477"/>
                </a:cubicBezTo>
                <a:cubicBezTo>
                  <a:pt x="26539" y="14477"/>
                  <a:pt x="26574" y="14474"/>
                  <a:pt x="26602" y="14466"/>
                </a:cubicBezTo>
                <a:cubicBezTo>
                  <a:pt x="27242" y="14298"/>
                  <a:pt x="28324" y="12546"/>
                  <a:pt x="28324" y="12546"/>
                </a:cubicBezTo>
                <a:lnTo>
                  <a:pt x="28537" y="12409"/>
                </a:lnTo>
                <a:cubicBezTo>
                  <a:pt x="28735" y="12607"/>
                  <a:pt x="28933" y="12836"/>
                  <a:pt x="29116" y="13064"/>
                </a:cubicBezTo>
                <a:cubicBezTo>
                  <a:pt x="28948" y="12836"/>
                  <a:pt x="28781" y="12607"/>
                  <a:pt x="28568" y="12394"/>
                </a:cubicBezTo>
                <a:lnTo>
                  <a:pt x="30944" y="10886"/>
                </a:lnTo>
                <a:cubicBezTo>
                  <a:pt x="30945" y="10887"/>
                  <a:pt x="30947" y="10888"/>
                  <a:pt x="30950" y="10888"/>
                </a:cubicBezTo>
                <a:cubicBezTo>
                  <a:pt x="31083" y="10888"/>
                  <a:pt x="33651" y="9664"/>
                  <a:pt x="33413" y="9545"/>
                </a:cubicBezTo>
                <a:cubicBezTo>
                  <a:pt x="33398" y="9537"/>
                  <a:pt x="33379" y="9533"/>
                  <a:pt x="33355" y="9533"/>
                </a:cubicBezTo>
                <a:cubicBezTo>
                  <a:pt x="32980" y="9533"/>
                  <a:pt x="31503" y="10510"/>
                  <a:pt x="30929" y="10840"/>
                </a:cubicBezTo>
                <a:cubicBezTo>
                  <a:pt x="30426" y="11099"/>
                  <a:pt x="28979" y="11998"/>
                  <a:pt x="28476" y="12318"/>
                </a:cubicBezTo>
                <a:lnTo>
                  <a:pt x="28415" y="12257"/>
                </a:lnTo>
                <a:cubicBezTo>
                  <a:pt x="28141" y="12013"/>
                  <a:pt x="27836" y="11784"/>
                  <a:pt x="27486" y="11617"/>
                </a:cubicBezTo>
                <a:cubicBezTo>
                  <a:pt x="27166" y="11419"/>
                  <a:pt x="26800" y="11266"/>
                  <a:pt x="26435" y="11160"/>
                </a:cubicBezTo>
                <a:cubicBezTo>
                  <a:pt x="26236" y="11084"/>
                  <a:pt x="26023" y="11023"/>
                  <a:pt x="25810" y="10962"/>
                </a:cubicBezTo>
                <a:cubicBezTo>
                  <a:pt x="26115" y="10840"/>
                  <a:pt x="27090" y="10398"/>
                  <a:pt x="28400" y="9560"/>
                </a:cubicBezTo>
                <a:cubicBezTo>
                  <a:pt x="30030" y="8524"/>
                  <a:pt x="32224" y="7991"/>
                  <a:pt x="31676" y="7808"/>
                </a:cubicBezTo>
                <a:cubicBezTo>
                  <a:pt x="31658" y="7803"/>
                  <a:pt x="31637" y="7800"/>
                  <a:pt x="31612" y="7800"/>
                </a:cubicBezTo>
                <a:cubicBezTo>
                  <a:pt x="30847" y="7800"/>
                  <a:pt x="26633" y="10200"/>
                  <a:pt x="26633" y="10200"/>
                </a:cubicBezTo>
                <a:cubicBezTo>
                  <a:pt x="26590" y="10146"/>
                  <a:pt x="26526" y="10124"/>
                  <a:pt x="26449" y="10124"/>
                </a:cubicBezTo>
                <a:cubicBezTo>
                  <a:pt x="26086" y="10124"/>
                  <a:pt x="25444" y="10611"/>
                  <a:pt x="25444" y="10611"/>
                </a:cubicBezTo>
                <a:cubicBezTo>
                  <a:pt x="25369" y="10555"/>
                  <a:pt x="25300" y="10533"/>
                  <a:pt x="25239" y="10533"/>
                </a:cubicBezTo>
                <a:cubicBezTo>
                  <a:pt x="25102" y="10533"/>
                  <a:pt x="25000" y="10640"/>
                  <a:pt x="24926" y="10703"/>
                </a:cubicBezTo>
                <a:cubicBezTo>
                  <a:pt x="24911" y="10657"/>
                  <a:pt x="24896" y="10642"/>
                  <a:pt x="24850" y="10611"/>
                </a:cubicBezTo>
                <a:cubicBezTo>
                  <a:pt x="24987" y="10489"/>
                  <a:pt x="24957" y="10459"/>
                  <a:pt x="24881" y="10459"/>
                </a:cubicBezTo>
                <a:cubicBezTo>
                  <a:pt x="25079" y="9560"/>
                  <a:pt x="25261" y="8676"/>
                  <a:pt x="25368" y="7762"/>
                </a:cubicBezTo>
                <a:cubicBezTo>
                  <a:pt x="25383" y="7656"/>
                  <a:pt x="25383" y="7518"/>
                  <a:pt x="25414" y="7412"/>
                </a:cubicBezTo>
                <a:cubicBezTo>
                  <a:pt x="25429" y="7412"/>
                  <a:pt x="25459" y="7427"/>
                  <a:pt x="25490" y="7427"/>
                </a:cubicBezTo>
                <a:cubicBezTo>
                  <a:pt x="25490" y="7427"/>
                  <a:pt x="27821" y="6955"/>
                  <a:pt x="28507" y="6757"/>
                </a:cubicBezTo>
                <a:cubicBezTo>
                  <a:pt x="29192" y="6574"/>
                  <a:pt x="31127" y="6269"/>
                  <a:pt x="31203" y="5995"/>
                </a:cubicBezTo>
                <a:cubicBezTo>
                  <a:pt x="31213" y="5963"/>
                  <a:pt x="31178" y="5949"/>
                  <a:pt x="31109" y="5949"/>
                </a:cubicBezTo>
                <a:cubicBezTo>
                  <a:pt x="30623" y="5949"/>
                  <a:pt x="28461" y="6650"/>
                  <a:pt x="28461" y="6650"/>
                </a:cubicBezTo>
                <a:lnTo>
                  <a:pt x="25414" y="7259"/>
                </a:lnTo>
                <a:cubicBezTo>
                  <a:pt x="25429" y="6955"/>
                  <a:pt x="25444" y="6650"/>
                  <a:pt x="25444" y="6345"/>
                </a:cubicBezTo>
                <a:cubicBezTo>
                  <a:pt x="25444" y="5858"/>
                  <a:pt x="25414" y="5370"/>
                  <a:pt x="25231" y="4928"/>
                </a:cubicBezTo>
                <a:lnTo>
                  <a:pt x="25231" y="4928"/>
                </a:lnTo>
                <a:cubicBezTo>
                  <a:pt x="25383" y="5385"/>
                  <a:pt x="25414" y="5858"/>
                  <a:pt x="25383" y="6345"/>
                </a:cubicBezTo>
                <a:cubicBezTo>
                  <a:pt x="25368" y="6650"/>
                  <a:pt x="25353" y="6955"/>
                  <a:pt x="25307" y="7229"/>
                </a:cubicBezTo>
                <a:cubicBezTo>
                  <a:pt x="25017" y="7162"/>
                  <a:pt x="24088" y="6939"/>
                  <a:pt x="23420" y="6939"/>
                </a:cubicBezTo>
                <a:cubicBezTo>
                  <a:pt x="23177" y="6939"/>
                  <a:pt x="22969" y="6969"/>
                  <a:pt x="22839" y="7046"/>
                </a:cubicBezTo>
                <a:cubicBezTo>
                  <a:pt x="22336" y="7305"/>
                  <a:pt x="21376" y="9971"/>
                  <a:pt x="21087" y="10779"/>
                </a:cubicBezTo>
                <a:cubicBezTo>
                  <a:pt x="20706" y="10870"/>
                  <a:pt x="20386" y="10931"/>
                  <a:pt x="20096" y="10962"/>
                </a:cubicBezTo>
                <a:lnTo>
                  <a:pt x="17461" y="9210"/>
                </a:lnTo>
                <a:cubicBezTo>
                  <a:pt x="17461" y="9210"/>
                  <a:pt x="17217" y="9012"/>
                  <a:pt x="17506" y="8905"/>
                </a:cubicBezTo>
                <a:cubicBezTo>
                  <a:pt x="17796" y="8813"/>
                  <a:pt x="21148" y="7275"/>
                  <a:pt x="21148" y="7275"/>
                </a:cubicBezTo>
                <a:lnTo>
                  <a:pt x="22534" y="952"/>
                </a:lnTo>
                <a:cubicBezTo>
                  <a:pt x="22534" y="952"/>
                  <a:pt x="22839" y="205"/>
                  <a:pt x="23128" y="175"/>
                </a:cubicBezTo>
                <a:cubicBezTo>
                  <a:pt x="23128" y="175"/>
                  <a:pt x="23156" y="1"/>
                  <a:pt x="2305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8" name="Google Shape;958;p51"/>
          <p:cNvCxnSpPr/>
          <p:nvPr/>
        </p:nvCxnSpPr>
        <p:spPr>
          <a:xfrm rot="10800000">
            <a:off x="5313800" y="4002375"/>
            <a:ext cx="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2AF02C-0022-B7E0-54AC-7EBF9EFB23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" y="14625"/>
            <a:ext cx="1049310" cy="104931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0"/>
          <p:cNvSpPr txBox="1">
            <a:spLocks noGrp="1"/>
          </p:cNvSpPr>
          <p:nvPr>
            <p:ph type="title"/>
          </p:nvPr>
        </p:nvSpPr>
        <p:spPr>
          <a:xfrm>
            <a:off x="1297607" y="11560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716" name="Google Shape;716;p40"/>
          <p:cNvGrpSpPr/>
          <p:nvPr/>
        </p:nvGrpSpPr>
        <p:grpSpPr>
          <a:xfrm>
            <a:off x="1107771" y="4310581"/>
            <a:ext cx="739227" cy="589367"/>
            <a:chOff x="2577200" y="1251225"/>
            <a:chExt cx="580150" cy="462575"/>
          </a:xfrm>
        </p:grpSpPr>
        <p:sp>
          <p:nvSpPr>
            <p:cNvPr id="717" name="Google Shape;717;p40"/>
            <p:cNvSpPr/>
            <p:nvPr/>
          </p:nvSpPr>
          <p:spPr>
            <a:xfrm>
              <a:off x="2780225" y="1443575"/>
              <a:ext cx="101350" cy="270225"/>
            </a:xfrm>
            <a:custGeom>
              <a:avLst/>
              <a:gdLst/>
              <a:ahLst/>
              <a:cxnLst/>
              <a:rect l="l" t="t" r="r" b="b"/>
              <a:pathLst>
                <a:path w="4054" h="10809" extrusionOk="0">
                  <a:moveTo>
                    <a:pt x="3429" y="1"/>
                  </a:moveTo>
                  <a:lnTo>
                    <a:pt x="3276" y="854"/>
                  </a:lnTo>
                  <a:cubicBezTo>
                    <a:pt x="3276" y="854"/>
                    <a:pt x="183" y="7680"/>
                    <a:pt x="138" y="8533"/>
                  </a:cubicBezTo>
                  <a:cubicBezTo>
                    <a:pt x="77" y="9386"/>
                    <a:pt x="1" y="10498"/>
                    <a:pt x="747" y="10788"/>
                  </a:cubicBezTo>
                  <a:cubicBezTo>
                    <a:pt x="785" y="10802"/>
                    <a:pt x="824" y="10809"/>
                    <a:pt x="865" y="10809"/>
                  </a:cubicBezTo>
                  <a:cubicBezTo>
                    <a:pt x="1616" y="10809"/>
                    <a:pt x="2866" y="8486"/>
                    <a:pt x="3444" y="6491"/>
                  </a:cubicBezTo>
                  <a:cubicBezTo>
                    <a:pt x="4053" y="4404"/>
                    <a:pt x="3947" y="3429"/>
                    <a:pt x="3947" y="3429"/>
                  </a:cubicBezTo>
                  <a:cubicBezTo>
                    <a:pt x="3947" y="3429"/>
                    <a:pt x="3413" y="2210"/>
                    <a:pt x="3429" y="1677"/>
                  </a:cubicBezTo>
                  <a:cubicBezTo>
                    <a:pt x="3444" y="1144"/>
                    <a:pt x="3962" y="290"/>
                    <a:pt x="3962" y="290"/>
                  </a:cubicBezTo>
                  <a:lnTo>
                    <a:pt x="3429" y="1"/>
                  </a:lnTo>
                  <a:close/>
                </a:path>
              </a:pathLst>
            </a:custGeom>
            <a:solidFill>
              <a:srgbClr val="E69138">
                <a:alpha val="72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2915825" y="1441675"/>
              <a:ext cx="241525" cy="122475"/>
            </a:xfrm>
            <a:custGeom>
              <a:avLst/>
              <a:gdLst/>
              <a:ahLst/>
              <a:cxnLst/>
              <a:rect l="l" t="t" r="r" b="b"/>
              <a:pathLst>
                <a:path w="9661" h="4899" extrusionOk="0">
                  <a:moveTo>
                    <a:pt x="1" y="1"/>
                  </a:moveTo>
                  <a:lnTo>
                    <a:pt x="77" y="321"/>
                  </a:lnTo>
                  <a:cubicBezTo>
                    <a:pt x="77" y="321"/>
                    <a:pt x="610" y="442"/>
                    <a:pt x="900" y="884"/>
                  </a:cubicBezTo>
                  <a:cubicBezTo>
                    <a:pt x="1159" y="1311"/>
                    <a:pt x="1448" y="2103"/>
                    <a:pt x="2499" y="2911"/>
                  </a:cubicBezTo>
                  <a:cubicBezTo>
                    <a:pt x="3291" y="3540"/>
                    <a:pt x="6362" y="4898"/>
                    <a:pt x="8030" y="4898"/>
                  </a:cubicBezTo>
                  <a:cubicBezTo>
                    <a:pt x="8545" y="4898"/>
                    <a:pt x="8926" y="4769"/>
                    <a:pt x="9066" y="4450"/>
                  </a:cubicBezTo>
                  <a:cubicBezTo>
                    <a:pt x="9660" y="3109"/>
                    <a:pt x="6384" y="1692"/>
                    <a:pt x="4343" y="1098"/>
                  </a:cubicBezTo>
                  <a:cubicBezTo>
                    <a:pt x="2301" y="51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9138">
                <a:alpha val="72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2577200" y="1251225"/>
              <a:ext cx="415950" cy="413300"/>
            </a:xfrm>
            <a:custGeom>
              <a:avLst/>
              <a:gdLst/>
              <a:ahLst/>
              <a:cxnLst/>
              <a:rect l="l" t="t" r="r" b="b"/>
              <a:pathLst>
                <a:path w="16638" h="16532" extrusionOk="0">
                  <a:moveTo>
                    <a:pt x="11550" y="1"/>
                  </a:moveTo>
                  <a:lnTo>
                    <a:pt x="13607" y="5470"/>
                  </a:lnTo>
                  <a:lnTo>
                    <a:pt x="13637" y="5684"/>
                  </a:lnTo>
                  <a:cubicBezTo>
                    <a:pt x="13485" y="5958"/>
                    <a:pt x="12540" y="6339"/>
                    <a:pt x="12357" y="6461"/>
                  </a:cubicBezTo>
                  <a:cubicBezTo>
                    <a:pt x="12266" y="6339"/>
                    <a:pt x="12037" y="6339"/>
                    <a:pt x="12037" y="6339"/>
                  </a:cubicBezTo>
                  <a:cubicBezTo>
                    <a:pt x="12037" y="6339"/>
                    <a:pt x="11976" y="6339"/>
                    <a:pt x="12007" y="6263"/>
                  </a:cubicBezTo>
                  <a:cubicBezTo>
                    <a:pt x="12083" y="6156"/>
                    <a:pt x="12037" y="5988"/>
                    <a:pt x="12037" y="5988"/>
                  </a:cubicBezTo>
                  <a:cubicBezTo>
                    <a:pt x="12037" y="5988"/>
                    <a:pt x="12129" y="5836"/>
                    <a:pt x="12022" y="5699"/>
                  </a:cubicBezTo>
                  <a:cubicBezTo>
                    <a:pt x="11964" y="5634"/>
                    <a:pt x="11893" y="5617"/>
                    <a:pt x="11834" y="5617"/>
                  </a:cubicBezTo>
                  <a:cubicBezTo>
                    <a:pt x="11768" y="5617"/>
                    <a:pt x="11717" y="5638"/>
                    <a:pt x="11717" y="5638"/>
                  </a:cubicBezTo>
                  <a:lnTo>
                    <a:pt x="11672" y="5501"/>
                  </a:lnTo>
                  <a:lnTo>
                    <a:pt x="11504" y="5349"/>
                  </a:lnTo>
                  <a:lnTo>
                    <a:pt x="11443" y="5531"/>
                  </a:lnTo>
                  <a:lnTo>
                    <a:pt x="11413" y="5470"/>
                  </a:lnTo>
                  <a:lnTo>
                    <a:pt x="11352" y="5547"/>
                  </a:lnTo>
                  <a:lnTo>
                    <a:pt x="11245" y="5577"/>
                  </a:lnTo>
                  <a:cubicBezTo>
                    <a:pt x="11245" y="5577"/>
                    <a:pt x="11215" y="5684"/>
                    <a:pt x="11184" y="5790"/>
                  </a:cubicBezTo>
                  <a:cubicBezTo>
                    <a:pt x="10956" y="5927"/>
                    <a:pt x="11016" y="6171"/>
                    <a:pt x="11169" y="6293"/>
                  </a:cubicBezTo>
                  <a:cubicBezTo>
                    <a:pt x="11169" y="6491"/>
                    <a:pt x="11489" y="6522"/>
                    <a:pt x="11489" y="6522"/>
                  </a:cubicBezTo>
                  <a:lnTo>
                    <a:pt x="11519" y="6628"/>
                  </a:lnTo>
                  <a:lnTo>
                    <a:pt x="11382" y="6826"/>
                  </a:lnTo>
                  <a:lnTo>
                    <a:pt x="11260" y="7131"/>
                  </a:lnTo>
                  <a:lnTo>
                    <a:pt x="6430" y="2271"/>
                  </a:lnTo>
                  <a:lnTo>
                    <a:pt x="11123" y="7162"/>
                  </a:lnTo>
                  <a:lnTo>
                    <a:pt x="11123" y="7283"/>
                  </a:lnTo>
                  <a:lnTo>
                    <a:pt x="11275" y="7436"/>
                  </a:lnTo>
                  <a:lnTo>
                    <a:pt x="11397" y="7695"/>
                  </a:lnTo>
                  <a:lnTo>
                    <a:pt x="7497" y="9203"/>
                  </a:lnTo>
                  <a:cubicBezTo>
                    <a:pt x="7497" y="9203"/>
                    <a:pt x="2652" y="12464"/>
                    <a:pt x="1677" y="13119"/>
                  </a:cubicBezTo>
                  <a:cubicBezTo>
                    <a:pt x="955" y="13596"/>
                    <a:pt x="630" y="13661"/>
                    <a:pt x="335" y="13661"/>
                  </a:cubicBezTo>
                  <a:cubicBezTo>
                    <a:pt x="226" y="13661"/>
                    <a:pt x="121" y="13652"/>
                    <a:pt x="1" y="13652"/>
                  </a:cubicBezTo>
                  <a:cubicBezTo>
                    <a:pt x="91" y="13755"/>
                    <a:pt x="219" y="13796"/>
                    <a:pt x="363" y="13796"/>
                  </a:cubicBezTo>
                  <a:cubicBezTo>
                    <a:pt x="925" y="13796"/>
                    <a:pt x="1753" y="13180"/>
                    <a:pt x="1753" y="13180"/>
                  </a:cubicBezTo>
                  <a:lnTo>
                    <a:pt x="7573" y="9447"/>
                  </a:lnTo>
                  <a:lnTo>
                    <a:pt x="11336" y="8015"/>
                  </a:lnTo>
                  <a:lnTo>
                    <a:pt x="11504" y="7984"/>
                  </a:lnTo>
                  <a:lnTo>
                    <a:pt x="11733" y="8533"/>
                  </a:lnTo>
                  <a:lnTo>
                    <a:pt x="11717" y="8838"/>
                  </a:lnTo>
                  <a:lnTo>
                    <a:pt x="11778" y="9675"/>
                  </a:lnTo>
                  <a:cubicBezTo>
                    <a:pt x="11778" y="9675"/>
                    <a:pt x="11672" y="9797"/>
                    <a:pt x="11702" y="9995"/>
                  </a:cubicBezTo>
                  <a:cubicBezTo>
                    <a:pt x="11711" y="10123"/>
                    <a:pt x="11796" y="10169"/>
                    <a:pt x="11883" y="10169"/>
                  </a:cubicBezTo>
                  <a:cubicBezTo>
                    <a:pt x="11942" y="10169"/>
                    <a:pt x="12001" y="10148"/>
                    <a:pt x="12037" y="10117"/>
                  </a:cubicBezTo>
                  <a:cubicBezTo>
                    <a:pt x="12129" y="10041"/>
                    <a:pt x="11870" y="9264"/>
                    <a:pt x="11900" y="9097"/>
                  </a:cubicBezTo>
                  <a:cubicBezTo>
                    <a:pt x="11946" y="8929"/>
                    <a:pt x="12113" y="8929"/>
                    <a:pt x="12113" y="8929"/>
                  </a:cubicBezTo>
                  <a:cubicBezTo>
                    <a:pt x="12266" y="9005"/>
                    <a:pt x="12327" y="9371"/>
                    <a:pt x="12327" y="9371"/>
                  </a:cubicBezTo>
                  <a:cubicBezTo>
                    <a:pt x="12327" y="9371"/>
                    <a:pt x="12555" y="11519"/>
                    <a:pt x="13119" y="13347"/>
                  </a:cubicBezTo>
                  <a:cubicBezTo>
                    <a:pt x="13698" y="15176"/>
                    <a:pt x="14551" y="16364"/>
                    <a:pt x="14917" y="16532"/>
                  </a:cubicBezTo>
                  <a:cubicBezTo>
                    <a:pt x="15008" y="15968"/>
                    <a:pt x="14673" y="14703"/>
                    <a:pt x="14445" y="13424"/>
                  </a:cubicBezTo>
                  <a:cubicBezTo>
                    <a:pt x="14216" y="12144"/>
                    <a:pt x="13835" y="11336"/>
                    <a:pt x="13835" y="11336"/>
                  </a:cubicBezTo>
                  <a:cubicBezTo>
                    <a:pt x="13835" y="11336"/>
                    <a:pt x="13256" y="9508"/>
                    <a:pt x="13165" y="9173"/>
                  </a:cubicBezTo>
                  <a:cubicBezTo>
                    <a:pt x="13043" y="8853"/>
                    <a:pt x="13180" y="8685"/>
                    <a:pt x="13180" y="8685"/>
                  </a:cubicBezTo>
                  <a:cubicBezTo>
                    <a:pt x="13180" y="8685"/>
                    <a:pt x="13348" y="8868"/>
                    <a:pt x="14307" y="9706"/>
                  </a:cubicBezTo>
                  <a:cubicBezTo>
                    <a:pt x="15252" y="10529"/>
                    <a:pt x="16242" y="11717"/>
                    <a:pt x="16242" y="11717"/>
                  </a:cubicBezTo>
                  <a:lnTo>
                    <a:pt x="14292" y="11291"/>
                  </a:lnTo>
                  <a:lnTo>
                    <a:pt x="14399" y="12814"/>
                  </a:lnTo>
                  <a:lnTo>
                    <a:pt x="14429" y="11443"/>
                  </a:lnTo>
                  <a:lnTo>
                    <a:pt x="16440" y="11930"/>
                  </a:lnTo>
                  <a:cubicBezTo>
                    <a:pt x="16432" y="11926"/>
                    <a:pt x="16430" y="11925"/>
                    <a:pt x="16433" y="11925"/>
                  </a:cubicBezTo>
                  <a:cubicBezTo>
                    <a:pt x="16438" y="11925"/>
                    <a:pt x="16463" y="11931"/>
                    <a:pt x="16492" y="11931"/>
                  </a:cubicBezTo>
                  <a:cubicBezTo>
                    <a:pt x="16555" y="11931"/>
                    <a:pt x="16638" y="11904"/>
                    <a:pt x="16593" y="11732"/>
                  </a:cubicBezTo>
                  <a:cubicBezTo>
                    <a:pt x="16044" y="10879"/>
                    <a:pt x="13226" y="8609"/>
                    <a:pt x="13226" y="8609"/>
                  </a:cubicBezTo>
                  <a:lnTo>
                    <a:pt x="13150" y="8396"/>
                  </a:lnTo>
                  <a:lnTo>
                    <a:pt x="13317" y="8380"/>
                  </a:lnTo>
                  <a:lnTo>
                    <a:pt x="13850" y="8838"/>
                  </a:lnTo>
                  <a:lnTo>
                    <a:pt x="13911" y="9142"/>
                  </a:lnTo>
                  <a:cubicBezTo>
                    <a:pt x="13911" y="9142"/>
                    <a:pt x="14034" y="9209"/>
                    <a:pt x="14156" y="9209"/>
                  </a:cubicBezTo>
                  <a:cubicBezTo>
                    <a:pt x="14176" y="9209"/>
                    <a:pt x="14196" y="9208"/>
                    <a:pt x="14216" y="9203"/>
                  </a:cubicBezTo>
                  <a:cubicBezTo>
                    <a:pt x="14338" y="9142"/>
                    <a:pt x="14246" y="8959"/>
                    <a:pt x="14246" y="8959"/>
                  </a:cubicBezTo>
                  <a:lnTo>
                    <a:pt x="13942" y="8761"/>
                  </a:lnTo>
                  <a:lnTo>
                    <a:pt x="13241" y="8167"/>
                  </a:lnTo>
                  <a:lnTo>
                    <a:pt x="13195" y="7939"/>
                  </a:lnTo>
                  <a:cubicBezTo>
                    <a:pt x="13195" y="7939"/>
                    <a:pt x="13224" y="7914"/>
                    <a:pt x="13274" y="7914"/>
                  </a:cubicBezTo>
                  <a:cubicBezTo>
                    <a:pt x="13327" y="7914"/>
                    <a:pt x="13405" y="7942"/>
                    <a:pt x="13500" y="8060"/>
                  </a:cubicBezTo>
                  <a:cubicBezTo>
                    <a:pt x="13560" y="8125"/>
                    <a:pt x="13613" y="8148"/>
                    <a:pt x="13658" y="8148"/>
                  </a:cubicBezTo>
                  <a:cubicBezTo>
                    <a:pt x="13772" y="8148"/>
                    <a:pt x="13835" y="8000"/>
                    <a:pt x="13835" y="8000"/>
                  </a:cubicBezTo>
                  <a:lnTo>
                    <a:pt x="13850" y="7619"/>
                  </a:lnTo>
                  <a:lnTo>
                    <a:pt x="13409" y="7466"/>
                  </a:lnTo>
                  <a:lnTo>
                    <a:pt x="13012" y="7162"/>
                  </a:lnTo>
                  <a:lnTo>
                    <a:pt x="12814" y="7009"/>
                  </a:lnTo>
                  <a:lnTo>
                    <a:pt x="15770" y="4739"/>
                  </a:lnTo>
                  <a:lnTo>
                    <a:pt x="15694" y="1281"/>
                  </a:lnTo>
                  <a:lnTo>
                    <a:pt x="15618" y="4556"/>
                  </a:lnTo>
                  <a:lnTo>
                    <a:pt x="12723" y="6872"/>
                  </a:lnTo>
                  <a:lnTo>
                    <a:pt x="12433" y="6567"/>
                  </a:lnTo>
                  <a:cubicBezTo>
                    <a:pt x="12433" y="6567"/>
                    <a:pt x="13698" y="6065"/>
                    <a:pt x="13835" y="5882"/>
                  </a:cubicBezTo>
                  <a:cubicBezTo>
                    <a:pt x="13942" y="5729"/>
                    <a:pt x="13881" y="5608"/>
                    <a:pt x="13881" y="5608"/>
                  </a:cubicBezTo>
                  <a:lnTo>
                    <a:pt x="115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40"/>
          <p:cNvGrpSpPr/>
          <p:nvPr/>
        </p:nvGrpSpPr>
        <p:grpSpPr>
          <a:xfrm>
            <a:off x="568920" y="688275"/>
            <a:ext cx="1078665" cy="2092890"/>
            <a:chOff x="715083" y="877725"/>
            <a:chExt cx="1078665" cy="2092890"/>
          </a:xfrm>
        </p:grpSpPr>
        <p:sp>
          <p:nvSpPr>
            <p:cNvPr id="721" name="Google Shape;721;p40"/>
            <p:cNvSpPr/>
            <p:nvPr/>
          </p:nvSpPr>
          <p:spPr>
            <a:xfrm flipH="1">
              <a:off x="715090" y="2391920"/>
              <a:ext cx="391414" cy="578695"/>
            </a:xfrm>
            <a:custGeom>
              <a:avLst/>
              <a:gdLst/>
              <a:ahLst/>
              <a:cxnLst/>
              <a:rect l="l" t="t" r="r" b="b"/>
              <a:pathLst>
                <a:path w="16745" h="24757" extrusionOk="0">
                  <a:moveTo>
                    <a:pt x="2642" y="2468"/>
                  </a:moveTo>
                  <a:cubicBezTo>
                    <a:pt x="2782" y="2468"/>
                    <a:pt x="2910" y="2502"/>
                    <a:pt x="2910" y="2502"/>
                  </a:cubicBezTo>
                  <a:cubicBezTo>
                    <a:pt x="2910" y="2502"/>
                    <a:pt x="3002" y="2609"/>
                    <a:pt x="3139" y="2777"/>
                  </a:cubicBezTo>
                  <a:cubicBezTo>
                    <a:pt x="3108" y="2914"/>
                    <a:pt x="3063" y="3127"/>
                    <a:pt x="3063" y="3234"/>
                  </a:cubicBezTo>
                  <a:cubicBezTo>
                    <a:pt x="3063" y="3447"/>
                    <a:pt x="3154" y="3950"/>
                    <a:pt x="3367" y="4041"/>
                  </a:cubicBezTo>
                  <a:cubicBezTo>
                    <a:pt x="3367" y="4041"/>
                    <a:pt x="3276" y="4239"/>
                    <a:pt x="3367" y="4437"/>
                  </a:cubicBezTo>
                  <a:cubicBezTo>
                    <a:pt x="3367" y="4437"/>
                    <a:pt x="2971" y="4864"/>
                    <a:pt x="2438" y="5412"/>
                  </a:cubicBezTo>
                  <a:cubicBezTo>
                    <a:pt x="2392" y="4757"/>
                    <a:pt x="2362" y="4209"/>
                    <a:pt x="2362" y="4133"/>
                  </a:cubicBezTo>
                  <a:cubicBezTo>
                    <a:pt x="2362" y="3980"/>
                    <a:pt x="2225" y="3813"/>
                    <a:pt x="2194" y="3752"/>
                  </a:cubicBezTo>
                  <a:cubicBezTo>
                    <a:pt x="2210" y="3660"/>
                    <a:pt x="2225" y="3523"/>
                    <a:pt x="2225" y="3416"/>
                  </a:cubicBezTo>
                  <a:cubicBezTo>
                    <a:pt x="2301" y="3386"/>
                    <a:pt x="2377" y="3340"/>
                    <a:pt x="2438" y="3279"/>
                  </a:cubicBezTo>
                  <a:cubicBezTo>
                    <a:pt x="2606" y="3081"/>
                    <a:pt x="2590" y="2777"/>
                    <a:pt x="2438" y="2502"/>
                  </a:cubicBezTo>
                  <a:cubicBezTo>
                    <a:pt x="2499" y="2477"/>
                    <a:pt x="2572" y="2468"/>
                    <a:pt x="2642" y="2468"/>
                  </a:cubicBezTo>
                  <a:close/>
                  <a:moveTo>
                    <a:pt x="2179" y="3828"/>
                  </a:moveTo>
                  <a:lnTo>
                    <a:pt x="2270" y="5626"/>
                  </a:lnTo>
                  <a:cubicBezTo>
                    <a:pt x="2179" y="5717"/>
                    <a:pt x="2072" y="5824"/>
                    <a:pt x="1981" y="5930"/>
                  </a:cubicBezTo>
                  <a:cubicBezTo>
                    <a:pt x="1966" y="5519"/>
                    <a:pt x="1966" y="5260"/>
                    <a:pt x="1966" y="5260"/>
                  </a:cubicBezTo>
                  <a:lnTo>
                    <a:pt x="2042" y="3995"/>
                  </a:lnTo>
                  <a:cubicBezTo>
                    <a:pt x="2103" y="3965"/>
                    <a:pt x="2149" y="3904"/>
                    <a:pt x="2179" y="3828"/>
                  </a:cubicBezTo>
                  <a:close/>
                  <a:moveTo>
                    <a:pt x="1752" y="5473"/>
                  </a:moveTo>
                  <a:lnTo>
                    <a:pt x="1768" y="6128"/>
                  </a:lnTo>
                  <a:cubicBezTo>
                    <a:pt x="1752" y="6174"/>
                    <a:pt x="1707" y="6189"/>
                    <a:pt x="1692" y="6235"/>
                  </a:cubicBezTo>
                  <a:lnTo>
                    <a:pt x="1752" y="5473"/>
                  </a:lnTo>
                  <a:close/>
                  <a:moveTo>
                    <a:pt x="1417" y="3386"/>
                  </a:moveTo>
                  <a:cubicBezTo>
                    <a:pt x="1417" y="3386"/>
                    <a:pt x="1524" y="3675"/>
                    <a:pt x="1692" y="3843"/>
                  </a:cubicBezTo>
                  <a:lnTo>
                    <a:pt x="1676" y="5138"/>
                  </a:lnTo>
                  <a:lnTo>
                    <a:pt x="1600" y="6342"/>
                  </a:lnTo>
                  <a:cubicBezTo>
                    <a:pt x="1463" y="6479"/>
                    <a:pt x="1356" y="6631"/>
                    <a:pt x="1219" y="6768"/>
                  </a:cubicBezTo>
                  <a:cubicBezTo>
                    <a:pt x="1158" y="6738"/>
                    <a:pt x="1128" y="6692"/>
                    <a:pt x="1082" y="6631"/>
                  </a:cubicBezTo>
                  <a:cubicBezTo>
                    <a:pt x="991" y="6494"/>
                    <a:pt x="930" y="6326"/>
                    <a:pt x="899" y="6174"/>
                  </a:cubicBezTo>
                  <a:cubicBezTo>
                    <a:pt x="823" y="5839"/>
                    <a:pt x="808" y="5504"/>
                    <a:pt x="823" y="5153"/>
                  </a:cubicBezTo>
                  <a:cubicBezTo>
                    <a:pt x="838" y="4818"/>
                    <a:pt x="899" y="4498"/>
                    <a:pt x="991" y="4163"/>
                  </a:cubicBezTo>
                  <a:cubicBezTo>
                    <a:pt x="1082" y="3904"/>
                    <a:pt x="1204" y="3630"/>
                    <a:pt x="1356" y="3401"/>
                  </a:cubicBezTo>
                  <a:cubicBezTo>
                    <a:pt x="1372" y="3386"/>
                    <a:pt x="1417" y="3386"/>
                    <a:pt x="1417" y="3386"/>
                  </a:cubicBezTo>
                  <a:close/>
                  <a:moveTo>
                    <a:pt x="4571" y="3904"/>
                  </a:moveTo>
                  <a:lnTo>
                    <a:pt x="4845" y="4224"/>
                  </a:lnTo>
                  <a:cubicBezTo>
                    <a:pt x="4739" y="4422"/>
                    <a:pt x="4937" y="4742"/>
                    <a:pt x="4937" y="4742"/>
                  </a:cubicBezTo>
                  <a:lnTo>
                    <a:pt x="6826" y="7043"/>
                  </a:lnTo>
                  <a:lnTo>
                    <a:pt x="4586" y="4681"/>
                  </a:lnTo>
                  <a:cubicBezTo>
                    <a:pt x="4708" y="4574"/>
                    <a:pt x="4617" y="4300"/>
                    <a:pt x="4617" y="4300"/>
                  </a:cubicBezTo>
                  <a:cubicBezTo>
                    <a:pt x="4723" y="4117"/>
                    <a:pt x="4571" y="3904"/>
                    <a:pt x="4571" y="3904"/>
                  </a:cubicBezTo>
                  <a:close/>
                  <a:moveTo>
                    <a:pt x="3581" y="4757"/>
                  </a:moveTo>
                  <a:lnTo>
                    <a:pt x="2712" y="8063"/>
                  </a:lnTo>
                  <a:cubicBezTo>
                    <a:pt x="2682" y="7972"/>
                    <a:pt x="2682" y="7926"/>
                    <a:pt x="2667" y="7865"/>
                  </a:cubicBezTo>
                  <a:cubicBezTo>
                    <a:pt x="2606" y="7713"/>
                    <a:pt x="2529" y="6784"/>
                    <a:pt x="2469" y="5900"/>
                  </a:cubicBezTo>
                  <a:lnTo>
                    <a:pt x="3581" y="4757"/>
                  </a:lnTo>
                  <a:close/>
                  <a:moveTo>
                    <a:pt x="1539" y="6875"/>
                  </a:moveTo>
                  <a:lnTo>
                    <a:pt x="1463" y="8079"/>
                  </a:lnTo>
                  <a:cubicBezTo>
                    <a:pt x="1463" y="8079"/>
                    <a:pt x="1448" y="8216"/>
                    <a:pt x="1432" y="8383"/>
                  </a:cubicBezTo>
                  <a:lnTo>
                    <a:pt x="671" y="8170"/>
                  </a:lnTo>
                  <a:cubicBezTo>
                    <a:pt x="671" y="8170"/>
                    <a:pt x="275" y="8079"/>
                    <a:pt x="1158" y="7271"/>
                  </a:cubicBezTo>
                  <a:lnTo>
                    <a:pt x="1448" y="6966"/>
                  </a:lnTo>
                  <a:lnTo>
                    <a:pt x="1539" y="6875"/>
                  </a:lnTo>
                  <a:close/>
                  <a:moveTo>
                    <a:pt x="1829" y="6570"/>
                  </a:moveTo>
                  <a:lnTo>
                    <a:pt x="1890" y="8033"/>
                  </a:lnTo>
                  <a:lnTo>
                    <a:pt x="1890" y="8490"/>
                  </a:lnTo>
                  <a:lnTo>
                    <a:pt x="1874" y="8490"/>
                  </a:lnTo>
                  <a:lnTo>
                    <a:pt x="1570" y="8399"/>
                  </a:lnTo>
                  <a:cubicBezTo>
                    <a:pt x="1570" y="8307"/>
                    <a:pt x="1585" y="8246"/>
                    <a:pt x="1585" y="8246"/>
                  </a:cubicBezTo>
                  <a:lnTo>
                    <a:pt x="1692" y="6707"/>
                  </a:lnTo>
                  <a:lnTo>
                    <a:pt x="1829" y="6570"/>
                  </a:lnTo>
                  <a:close/>
                  <a:moveTo>
                    <a:pt x="2286" y="6083"/>
                  </a:moveTo>
                  <a:lnTo>
                    <a:pt x="2362" y="7256"/>
                  </a:lnTo>
                  <a:lnTo>
                    <a:pt x="2575" y="8460"/>
                  </a:lnTo>
                  <a:lnTo>
                    <a:pt x="2575" y="8566"/>
                  </a:lnTo>
                  <a:lnTo>
                    <a:pt x="2529" y="8688"/>
                  </a:lnTo>
                  <a:lnTo>
                    <a:pt x="2042" y="8551"/>
                  </a:lnTo>
                  <a:cubicBezTo>
                    <a:pt x="2027" y="7911"/>
                    <a:pt x="1996" y="7073"/>
                    <a:pt x="1981" y="6403"/>
                  </a:cubicBezTo>
                  <a:lnTo>
                    <a:pt x="2286" y="6083"/>
                  </a:lnTo>
                  <a:close/>
                  <a:moveTo>
                    <a:pt x="7923" y="8764"/>
                  </a:moveTo>
                  <a:lnTo>
                    <a:pt x="8289" y="9160"/>
                  </a:lnTo>
                  <a:lnTo>
                    <a:pt x="8289" y="9435"/>
                  </a:lnTo>
                  <a:lnTo>
                    <a:pt x="7923" y="8764"/>
                  </a:lnTo>
                  <a:close/>
                  <a:moveTo>
                    <a:pt x="3764" y="3569"/>
                  </a:moveTo>
                  <a:cubicBezTo>
                    <a:pt x="3870" y="3675"/>
                    <a:pt x="3946" y="3752"/>
                    <a:pt x="3992" y="3797"/>
                  </a:cubicBezTo>
                  <a:cubicBezTo>
                    <a:pt x="3992" y="3874"/>
                    <a:pt x="3977" y="4178"/>
                    <a:pt x="4084" y="4270"/>
                  </a:cubicBezTo>
                  <a:cubicBezTo>
                    <a:pt x="4175" y="4361"/>
                    <a:pt x="4084" y="4666"/>
                    <a:pt x="4388" y="4757"/>
                  </a:cubicBezTo>
                  <a:lnTo>
                    <a:pt x="7298" y="8063"/>
                  </a:lnTo>
                  <a:cubicBezTo>
                    <a:pt x="7375" y="8368"/>
                    <a:pt x="7542" y="8764"/>
                    <a:pt x="7755" y="8993"/>
                  </a:cubicBezTo>
                  <a:cubicBezTo>
                    <a:pt x="8152" y="9404"/>
                    <a:pt x="7999" y="9846"/>
                    <a:pt x="7999" y="9846"/>
                  </a:cubicBezTo>
                  <a:cubicBezTo>
                    <a:pt x="7999" y="9846"/>
                    <a:pt x="7603" y="11141"/>
                    <a:pt x="7176" y="12421"/>
                  </a:cubicBezTo>
                  <a:cubicBezTo>
                    <a:pt x="6917" y="11598"/>
                    <a:pt x="6674" y="10684"/>
                    <a:pt x="6476" y="9755"/>
                  </a:cubicBezTo>
                  <a:lnTo>
                    <a:pt x="2895" y="8764"/>
                  </a:lnTo>
                  <a:cubicBezTo>
                    <a:pt x="3139" y="7774"/>
                    <a:pt x="3855" y="4910"/>
                    <a:pt x="3764" y="4346"/>
                  </a:cubicBezTo>
                  <a:cubicBezTo>
                    <a:pt x="3764" y="4346"/>
                    <a:pt x="3977" y="4133"/>
                    <a:pt x="3764" y="3950"/>
                  </a:cubicBezTo>
                  <a:lnTo>
                    <a:pt x="3764" y="3569"/>
                  </a:lnTo>
                  <a:close/>
                  <a:moveTo>
                    <a:pt x="8273" y="9922"/>
                  </a:moveTo>
                  <a:lnTo>
                    <a:pt x="8121" y="14965"/>
                  </a:lnTo>
                  <a:cubicBezTo>
                    <a:pt x="7908" y="14478"/>
                    <a:pt x="7603" y="13701"/>
                    <a:pt x="7298" y="12787"/>
                  </a:cubicBezTo>
                  <a:cubicBezTo>
                    <a:pt x="7664" y="11690"/>
                    <a:pt x="8075" y="10471"/>
                    <a:pt x="8273" y="9922"/>
                  </a:cubicBezTo>
                  <a:close/>
                  <a:moveTo>
                    <a:pt x="8654" y="12604"/>
                  </a:moveTo>
                  <a:lnTo>
                    <a:pt x="9279" y="15499"/>
                  </a:lnTo>
                  <a:cubicBezTo>
                    <a:pt x="9081" y="15956"/>
                    <a:pt x="9370" y="16215"/>
                    <a:pt x="9370" y="16215"/>
                  </a:cubicBezTo>
                  <a:lnTo>
                    <a:pt x="9949" y="19292"/>
                  </a:lnTo>
                  <a:lnTo>
                    <a:pt x="8548" y="15971"/>
                  </a:lnTo>
                  <a:lnTo>
                    <a:pt x="8593" y="14325"/>
                  </a:lnTo>
                  <a:lnTo>
                    <a:pt x="8654" y="12604"/>
                  </a:lnTo>
                  <a:close/>
                  <a:moveTo>
                    <a:pt x="4201" y="0"/>
                  </a:moveTo>
                  <a:cubicBezTo>
                    <a:pt x="1476" y="0"/>
                    <a:pt x="2606" y="1695"/>
                    <a:pt x="2606" y="1695"/>
                  </a:cubicBezTo>
                  <a:cubicBezTo>
                    <a:pt x="2547" y="1684"/>
                    <a:pt x="2491" y="1679"/>
                    <a:pt x="2437" y="1679"/>
                  </a:cubicBezTo>
                  <a:cubicBezTo>
                    <a:pt x="2125" y="1679"/>
                    <a:pt x="1891" y="1845"/>
                    <a:pt x="1813" y="1923"/>
                  </a:cubicBezTo>
                  <a:cubicBezTo>
                    <a:pt x="1688" y="1877"/>
                    <a:pt x="1560" y="1851"/>
                    <a:pt x="1441" y="1851"/>
                  </a:cubicBezTo>
                  <a:cubicBezTo>
                    <a:pt x="1286" y="1851"/>
                    <a:pt x="1147" y="1896"/>
                    <a:pt x="1052" y="1999"/>
                  </a:cubicBezTo>
                  <a:cubicBezTo>
                    <a:pt x="838" y="2228"/>
                    <a:pt x="899" y="2624"/>
                    <a:pt x="1158" y="2959"/>
                  </a:cubicBezTo>
                  <a:cubicBezTo>
                    <a:pt x="1143" y="2990"/>
                    <a:pt x="1128" y="3066"/>
                    <a:pt x="1082" y="3142"/>
                  </a:cubicBezTo>
                  <a:cubicBezTo>
                    <a:pt x="854" y="3386"/>
                    <a:pt x="671" y="3660"/>
                    <a:pt x="488" y="3950"/>
                  </a:cubicBezTo>
                  <a:cubicBezTo>
                    <a:pt x="305" y="4270"/>
                    <a:pt x="168" y="4605"/>
                    <a:pt x="92" y="4970"/>
                  </a:cubicBezTo>
                  <a:cubicBezTo>
                    <a:pt x="0" y="5336"/>
                    <a:pt x="0" y="5717"/>
                    <a:pt x="46" y="6083"/>
                  </a:cubicBezTo>
                  <a:cubicBezTo>
                    <a:pt x="76" y="6433"/>
                    <a:pt x="229" y="6784"/>
                    <a:pt x="381" y="7104"/>
                  </a:cubicBezTo>
                  <a:cubicBezTo>
                    <a:pt x="244" y="6768"/>
                    <a:pt x="107" y="6418"/>
                    <a:pt x="92" y="6052"/>
                  </a:cubicBezTo>
                  <a:cubicBezTo>
                    <a:pt x="61" y="5702"/>
                    <a:pt x="92" y="5336"/>
                    <a:pt x="183" y="4986"/>
                  </a:cubicBezTo>
                  <a:cubicBezTo>
                    <a:pt x="290" y="4651"/>
                    <a:pt x="442" y="4331"/>
                    <a:pt x="625" y="4026"/>
                  </a:cubicBezTo>
                  <a:cubicBezTo>
                    <a:pt x="762" y="3813"/>
                    <a:pt x="930" y="3599"/>
                    <a:pt x="1097" y="3416"/>
                  </a:cubicBezTo>
                  <a:lnTo>
                    <a:pt x="1128" y="3416"/>
                  </a:lnTo>
                  <a:cubicBezTo>
                    <a:pt x="991" y="3645"/>
                    <a:pt x="914" y="3889"/>
                    <a:pt x="838" y="4133"/>
                  </a:cubicBezTo>
                  <a:cubicBezTo>
                    <a:pt x="747" y="4483"/>
                    <a:pt x="701" y="4818"/>
                    <a:pt x="701" y="5169"/>
                  </a:cubicBezTo>
                  <a:cubicBezTo>
                    <a:pt x="701" y="5504"/>
                    <a:pt x="716" y="5854"/>
                    <a:pt x="838" y="6174"/>
                  </a:cubicBezTo>
                  <a:cubicBezTo>
                    <a:pt x="899" y="6342"/>
                    <a:pt x="975" y="6494"/>
                    <a:pt x="1067" y="6631"/>
                  </a:cubicBezTo>
                  <a:cubicBezTo>
                    <a:pt x="1097" y="6692"/>
                    <a:pt x="1143" y="6723"/>
                    <a:pt x="1204" y="6784"/>
                  </a:cubicBezTo>
                  <a:cubicBezTo>
                    <a:pt x="747" y="7302"/>
                    <a:pt x="366" y="7759"/>
                    <a:pt x="259" y="7957"/>
                  </a:cubicBezTo>
                  <a:cubicBezTo>
                    <a:pt x="259" y="7957"/>
                    <a:pt x="168" y="8261"/>
                    <a:pt x="869" y="8368"/>
                  </a:cubicBezTo>
                  <a:lnTo>
                    <a:pt x="1432" y="8536"/>
                  </a:lnTo>
                  <a:cubicBezTo>
                    <a:pt x="1372" y="9008"/>
                    <a:pt x="1311" y="9678"/>
                    <a:pt x="1387" y="9678"/>
                  </a:cubicBezTo>
                  <a:cubicBezTo>
                    <a:pt x="1463" y="9678"/>
                    <a:pt x="1524" y="8993"/>
                    <a:pt x="1570" y="8566"/>
                  </a:cubicBezTo>
                  <a:lnTo>
                    <a:pt x="1890" y="8673"/>
                  </a:lnTo>
                  <a:lnTo>
                    <a:pt x="1890" y="9678"/>
                  </a:lnTo>
                  <a:cubicBezTo>
                    <a:pt x="1890" y="9678"/>
                    <a:pt x="1947" y="9767"/>
                    <a:pt x="2001" y="9767"/>
                  </a:cubicBezTo>
                  <a:cubicBezTo>
                    <a:pt x="2046" y="9767"/>
                    <a:pt x="2088" y="9703"/>
                    <a:pt x="2088" y="9465"/>
                  </a:cubicBezTo>
                  <a:cubicBezTo>
                    <a:pt x="2088" y="9358"/>
                    <a:pt x="2088" y="9084"/>
                    <a:pt x="2072" y="8719"/>
                  </a:cubicBezTo>
                  <a:lnTo>
                    <a:pt x="2072" y="8719"/>
                  </a:lnTo>
                  <a:lnTo>
                    <a:pt x="2514" y="8856"/>
                  </a:lnTo>
                  <a:lnTo>
                    <a:pt x="2469" y="8978"/>
                  </a:lnTo>
                  <a:lnTo>
                    <a:pt x="2621" y="9054"/>
                  </a:lnTo>
                  <a:cubicBezTo>
                    <a:pt x="2743" y="9663"/>
                    <a:pt x="2971" y="10288"/>
                    <a:pt x="2971" y="10288"/>
                  </a:cubicBezTo>
                  <a:cubicBezTo>
                    <a:pt x="2971" y="10288"/>
                    <a:pt x="3252" y="11299"/>
                    <a:pt x="3355" y="11299"/>
                  </a:cubicBezTo>
                  <a:cubicBezTo>
                    <a:pt x="3360" y="11299"/>
                    <a:pt x="3364" y="11297"/>
                    <a:pt x="3367" y="11293"/>
                  </a:cubicBezTo>
                  <a:cubicBezTo>
                    <a:pt x="3459" y="11202"/>
                    <a:pt x="2971" y="9785"/>
                    <a:pt x="2880" y="9480"/>
                  </a:cubicBezTo>
                  <a:cubicBezTo>
                    <a:pt x="2849" y="9404"/>
                    <a:pt x="2834" y="9282"/>
                    <a:pt x="2819" y="9130"/>
                  </a:cubicBezTo>
                  <a:lnTo>
                    <a:pt x="2834" y="9130"/>
                  </a:lnTo>
                  <a:cubicBezTo>
                    <a:pt x="2834" y="9130"/>
                    <a:pt x="2849" y="9069"/>
                    <a:pt x="2880" y="8978"/>
                  </a:cubicBezTo>
                  <a:lnTo>
                    <a:pt x="6293" y="9983"/>
                  </a:lnTo>
                  <a:cubicBezTo>
                    <a:pt x="6293" y="9983"/>
                    <a:pt x="6628" y="11293"/>
                    <a:pt x="7085" y="12741"/>
                  </a:cubicBezTo>
                  <a:cubicBezTo>
                    <a:pt x="6719" y="13853"/>
                    <a:pt x="6399" y="14874"/>
                    <a:pt x="6323" y="15026"/>
                  </a:cubicBezTo>
                  <a:cubicBezTo>
                    <a:pt x="6156" y="15377"/>
                    <a:pt x="6217" y="15529"/>
                    <a:pt x="6217" y="15529"/>
                  </a:cubicBezTo>
                  <a:cubicBezTo>
                    <a:pt x="6217" y="15529"/>
                    <a:pt x="6689" y="23604"/>
                    <a:pt x="6643" y="24305"/>
                  </a:cubicBezTo>
                  <a:cubicBezTo>
                    <a:pt x="6628" y="24667"/>
                    <a:pt x="6682" y="24756"/>
                    <a:pt x="6740" y="24756"/>
                  </a:cubicBezTo>
                  <a:cubicBezTo>
                    <a:pt x="6797" y="24756"/>
                    <a:pt x="6856" y="24671"/>
                    <a:pt x="6856" y="24671"/>
                  </a:cubicBezTo>
                  <a:lnTo>
                    <a:pt x="6445" y="15377"/>
                  </a:lnTo>
                  <a:lnTo>
                    <a:pt x="6445" y="15377"/>
                  </a:lnTo>
                  <a:cubicBezTo>
                    <a:pt x="6445" y="15377"/>
                    <a:pt x="6449" y="15391"/>
                    <a:pt x="6459" y="15391"/>
                  </a:cubicBezTo>
                  <a:cubicBezTo>
                    <a:pt x="6487" y="15391"/>
                    <a:pt x="6560" y="15297"/>
                    <a:pt x="6735" y="14630"/>
                  </a:cubicBezTo>
                  <a:cubicBezTo>
                    <a:pt x="6826" y="14341"/>
                    <a:pt x="7009" y="13746"/>
                    <a:pt x="7222" y="13061"/>
                  </a:cubicBezTo>
                  <a:cubicBezTo>
                    <a:pt x="7496" y="13975"/>
                    <a:pt x="7832" y="14920"/>
                    <a:pt x="8136" y="15575"/>
                  </a:cubicBezTo>
                  <a:lnTo>
                    <a:pt x="8106" y="16077"/>
                  </a:lnTo>
                  <a:cubicBezTo>
                    <a:pt x="8106" y="16077"/>
                    <a:pt x="8168" y="16160"/>
                    <a:pt x="8222" y="16160"/>
                  </a:cubicBezTo>
                  <a:cubicBezTo>
                    <a:pt x="8262" y="16160"/>
                    <a:pt x="8298" y="16117"/>
                    <a:pt x="8304" y="15971"/>
                  </a:cubicBezTo>
                  <a:cubicBezTo>
                    <a:pt x="8304" y="16230"/>
                    <a:pt x="8319" y="16794"/>
                    <a:pt x="8548" y="16870"/>
                  </a:cubicBezTo>
                  <a:lnTo>
                    <a:pt x="8548" y="16565"/>
                  </a:lnTo>
                  <a:lnTo>
                    <a:pt x="8852" y="17266"/>
                  </a:lnTo>
                  <a:lnTo>
                    <a:pt x="8837" y="17235"/>
                  </a:lnTo>
                  <a:lnTo>
                    <a:pt x="9309" y="19582"/>
                  </a:lnTo>
                  <a:lnTo>
                    <a:pt x="10117" y="22873"/>
                  </a:lnTo>
                  <a:cubicBezTo>
                    <a:pt x="10117" y="22873"/>
                    <a:pt x="10485" y="24189"/>
                    <a:pt x="10621" y="24189"/>
                  </a:cubicBezTo>
                  <a:cubicBezTo>
                    <a:pt x="10626" y="24189"/>
                    <a:pt x="10631" y="24187"/>
                    <a:pt x="10635" y="24183"/>
                  </a:cubicBezTo>
                  <a:cubicBezTo>
                    <a:pt x="10742" y="24092"/>
                    <a:pt x="10071" y="22309"/>
                    <a:pt x="10071" y="22309"/>
                  </a:cubicBezTo>
                  <a:lnTo>
                    <a:pt x="9127" y="17860"/>
                  </a:lnTo>
                  <a:lnTo>
                    <a:pt x="9888" y="19582"/>
                  </a:lnTo>
                  <a:lnTo>
                    <a:pt x="10894" y="24000"/>
                  </a:lnTo>
                  <a:cubicBezTo>
                    <a:pt x="10894" y="24000"/>
                    <a:pt x="10945" y="24048"/>
                    <a:pt x="10998" y="24048"/>
                  </a:cubicBezTo>
                  <a:cubicBezTo>
                    <a:pt x="11052" y="24048"/>
                    <a:pt x="11107" y="23996"/>
                    <a:pt x="11107" y="23787"/>
                  </a:cubicBezTo>
                  <a:cubicBezTo>
                    <a:pt x="11107" y="23528"/>
                    <a:pt x="10589" y="21593"/>
                    <a:pt x="10269" y="20374"/>
                  </a:cubicBezTo>
                  <a:lnTo>
                    <a:pt x="10269" y="20374"/>
                  </a:lnTo>
                  <a:lnTo>
                    <a:pt x="10346" y="20389"/>
                  </a:lnTo>
                  <a:cubicBezTo>
                    <a:pt x="10346" y="20389"/>
                    <a:pt x="9538" y="16382"/>
                    <a:pt x="9553" y="16077"/>
                  </a:cubicBezTo>
                  <a:cubicBezTo>
                    <a:pt x="9584" y="15818"/>
                    <a:pt x="8929" y="13046"/>
                    <a:pt x="8670" y="11888"/>
                  </a:cubicBezTo>
                  <a:lnTo>
                    <a:pt x="8746" y="9617"/>
                  </a:lnTo>
                  <a:cubicBezTo>
                    <a:pt x="8746" y="9617"/>
                    <a:pt x="8639" y="9176"/>
                    <a:pt x="8182" y="8505"/>
                  </a:cubicBezTo>
                  <a:cubicBezTo>
                    <a:pt x="8182" y="8505"/>
                    <a:pt x="6034" y="5382"/>
                    <a:pt x="5165" y="4651"/>
                  </a:cubicBezTo>
                  <a:lnTo>
                    <a:pt x="5104" y="4193"/>
                  </a:lnTo>
                  <a:cubicBezTo>
                    <a:pt x="5104" y="4193"/>
                    <a:pt x="5318" y="3904"/>
                    <a:pt x="5318" y="3782"/>
                  </a:cubicBezTo>
                  <a:lnTo>
                    <a:pt x="6019" y="4392"/>
                  </a:lnTo>
                  <a:cubicBezTo>
                    <a:pt x="6232" y="4803"/>
                    <a:pt x="6811" y="5290"/>
                    <a:pt x="6811" y="5290"/>
                  </a:cubicBezTo>
                  <a:cubicBezTo>
                    <a:pt x="7116" y="5793"/>
                    <a:pt x="7832" y="6189"/>
                    <a:pt x="7832" y="6189"/>
                  </a:cubicBezTo>
                  <a:cubicBezTo>
                    <a:pt x="8136" y="6677"/>
                    <a:pt x="9020" y="6997"/>
                    <a:pt x="9020" y="6997"/>
                  </a:cubicBezTo>
                  <a:cubicBezTo>
                    <a:pt x="9895" y="7351"/>
                    <a:pt x="10182" y="7400"/>
                    <a:pt x="10274" y="7400"/>
                  </a:cubicBezTo>
                  <a:cubicBezTo>
                    <a:pt x="10308" y="7400"/>
                    <a:pt x="10315" y="7393"/>
                    <a:pt x="10315" y="7393"/>
                  </a:cubicBezTo>
                  <a:cubicBezTo>
                    <a:pt x="10950" y="7829"/>
                    <a:pt x="11296" y="7911"/>
                    <a:pt x="11467" y="7911"/>
                  </a:cubicBezTo>
                  <a:cubicBezTo>
                    <a:pt x="11571" y="7911"/>
                    <a:pt x="11610" y="7881"/>
                    <a:pt x="11610" y="7881"/>
                  </a:cubicBezTo>
                  <a:cubicBezTo>
                    <a:pt x="12157" y="8427"/>
                    <a:pt x="12450" y="8534"/>
                    <a:pt x="12596" y="8534"/>
                  </a:cubicBezTo>
                  <a:cubicBezTo>
                    <a:pt x="12690" y="8534"/>
                    <a:pt x="12722" y="8490"/>
                    <a:pt x="12722" y="8490"/>
                  </a:cubicBezTo>
                  <a:cubicBezTo>
                    <a:pt x="13027" y="8886"/>
                    <a:pt x="13728" y="8886"/>
                    <a:pt x="13728" y="8886"/>
                  </a:cubicBezTo>
                  <a:cubicBezTo>
                    <a:pt x="13941" y="9191"/>
                    <a:pt x="14124" y="9191"/>
                    <a:pt x="14124" y="9191"/>
                  </a:cubicBezTo>
                  <a:cubicBezTo>
                    <a:pt x="14337" y="8795"/>
                    <a:pt x="14033" y="8703"/>
                    <a:pt x="14033" y="8703"/>
                  </a:cubicBezTo>
                  <a:cubicBezTo>
                    <a:pt x="14337" y="8216"/>
                    <a:pt x="13636" y="7698"/>
                    <a:pt x="13636" y="7698"/>
                  </a:cubicBezTo>
                  <a:cubicBezTo>
                    <a:pt x="13850" y="7302"/>
                    <a:pt x="12738" y="6799"/>
                    <a:pt x="12738" y="6799"/>
                  </a:cubicBezTo>
                  <a:cubicBezTo>
                    <a:pt x="13042" y="6494"/>
                    <a:pt x="11839" y="5595"/>
                    <a:pt x="11839" y="5595"/>
                  </a:cubicBezTo>
                  <a:lnTo>
                    <a:pt x="11839" y="5534"/>
                  </a:lnTo>
                  <a:cubicBezTo>
                    <a:pt x="12341" y="5839"/>
                    <a:pt x="13103" y="6266"/>
                    <a:pt x="13743" y="6494"/>
                  </a:cubicBezTo>
                  <a:cubicBezTo>
                    <a:pt x="13973" y="6575"/>
                    <a:pt x="14146" y="6607"/>
                    <a:pt x="14274" y="6607"/>
                  </a:cubicBezTo>
                  <a:cubicBezTo>
                    <a:pt x="14725" y="6607"/>
                    <a:pt x="14642" y="6220"/>
                    <a:pt x="14642" y="6220"/>
                  </a:cubicBezTo>
                  <a:lnTo>
                    <a:pt x="14642" y="6220"/>
                  </a:lnTo>
                  <a:cubicBezTo>
                    <a:pt x="14791" y="6290"/>
                    <a:pt x="14929" y="6318"/>
                    <a:pt x="15054" y="6318"/>
                  </a:cubicBezTo>
                  <a:cubicBezTo>
                    <a:pt x="15553" y="6318"/>
                    <a:pt x="15846" y="5869"/>
                    <a:pt x="15846" y="5869"/>
                  </a:cubicBezTo>
                  <a:cubicBezTo>
                    <a:pt x="16745" y="4605"/>
                    <a:pt x="13408" y="3142"/>
                    <a:pt x="12402" y="2274"/>
                  </a:cubicBezTo>
                  <a:cubicBezTo>
                    <a:pt x="11397" y="1390"/>
                    <a:pt x="10665" y="1558"/>
                    <a:pt x="8990" y="842"/>
                  </a:cubicBezTo>
                  <a:cubicBezTo>
                    <a:pt x="8374" y="569"/>
                    <a:pt x="7830" y="483"/>
                    <a:pt x="7390" y="483"/>
                  </a:cubicBezTo>
                  <a:cubicBezTo>
                    <a:pt x="6971" y="483"/>
                    <a:pt x="6646" y="561"/>
                    <a:pt x="6445" y="628"/>
                  </a:cubicBezTo>
                  <a:cubicBezTo>
                    <a:pt x="6064" y="308"/>
                    <a:pt x="5424" y="34"/>
                    <a:pt x="4419" y="4"/>
                  </a:cubicBezTo>
                  <a:cubicBezTo>
                    <a:pt x="4344" y="1"/>
                    <a:pt x="4271" y="0"/>
                    <a:pt x="4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 flipH="1">
              <a:off x="715083" y="877725"/>
              <a:ext cx="700067" cy="1035028"/>
            </a:xfrm>
            <a:custGeom>
              <a:avLst/>
              <a:gdLst/>
              <a:ahLst/>
              <a:cxnLst/>
              <a:rect l="l" t="t" r="r" b="b"/>
              <a:pathLst>
                <a:path w="16745" h="24757" extrusionOk="0">
                  <a:moveTo>
                    <a:pt x="2642" y="2468"/>
                  </a:moveTo>
                  <a:cubicBezTo>
                    <a:pt x="2782" y="2468"/>
                    <a:pt x="2910" y="2502"/>
                    <a:pt x="2910" y="2502"/>
                  </a:cubicBezTo>
                  <a:cubicBezTo>
                    <a:pt x="2910" y="2502"/>
                    <a:pt x="3002" y="2609"/>
                    <a:pt x="3139" y="2777"/>
                  </a:cubicBezTo>
                  <a:cubicBezTo>
                    <a:pt x="3108" y="2914"/>
                    <a:pt x="3063" y="3127"/>
                    <a:pt x="3063" y="3234"/>
                  </a:cubicBezTo>
                  <a:cubicBezTo>
                    <a:pt x="3063" y="3447"/>
                    <a:pt x="3154" y="3950"/>
                    <a:pt x="3367" y="4041"/>
                  </a:cubicBezTo>
                  <a:cubicBezTo>
                    <a:pt x="3367" y="4041"/>
                    <a:pt x="3276" y="4239"/>
                    <a:pt x="3367" y="4437"/>
                  </a:cubicBezTo>
                  <a:cubicBezTo>
                    <a:pt x="3367" y="4437"/>
                    <a:pt x="2971" y="4864"/>
                    <a:pt x="2438" y="5412"/>
                  </a:cubicBezTo>
                  <a:cubicBezTo>
                    <a:pt x="2392" y="4757"/>
                    <a:pt x="2362" y="4209"/>
                    <a:pt x="2362" y="4133"/>
                  </a:cubicBezTo>
                  <a:cubicBezTo>
                    <a:pt x="2362" y="3980"/>
                    <a:pt x="2225" y="3813"/>
                    <a:pt x="2194" y="3752"/>
                  </a:cubicBezTo>
                  <a:cubicBezTo>
                    <a:pt x="2210" y="3660"/>
                    <a:pt x="2225" y="3523"/>
                    <a:pt x="2225" y="3416"/>
                  </a:cubicBezTo>
                  <a:cubicBezTo>
                    <a:pt x="2301" y="3386"/>
                    <a:pt x="2377" y="3340"/>
                    <a:pt x="2438" y="3279"/>
                  </a:cubicBezTo>
                  <a:cubicBezTo>
                    <a:pt x="2606" y="3081"/>
                    <a:pt x="2590" y="2777"/>
                    <a:pt x="2438" y="2502"/>
                  </a:cubicBezTo>
                  <a:cubicBezTo>
                    <a:pt x="2499" y="2477"/>
                    <a:pt x="2572" y="2468"/>
                    <a:pt x="2642" y="2468"/>
                  </a:cubicBezTo>
                  <a:close/>
                  <a:moveTo>
                    <a:pt x="2179" y="3828"/>
                  </a:moveTo>
                  <a:lnTo>
                    <a:pt x="2270" y="5626"/>
                  </a:lnTo>
                  <a:cubicBezTo>
                    <a:pt x="2179" y="5717"/>
                    <a:pt x="2072" y="5824"/>
                    <a:pt x="1981" y="5930"/>
                  </a:cubicBezTo>
                  <a:cubicBezTo>
                    <a:pt x="1966" y="5519"/>
                    <a:pt x="1966" y="5260"/>
                    <a:pt x="1966" y="5260"/>
                  </a:cubicBezTo>
                  <a:lnTo>
                    <a:pt x="2042" y="3995"/>
                  </a:lnTo>
                  <a:cubicBezTo>
                    <a:pt x="2103" y="3965"/>
                    <a:pt x="2149" y="3904"/>
                    <a:pt x="2179" y="3828"/>
                  </a:cubicBezTo>
                  <a:close/>
                  <a:moveTo>
                    <a:pt x="1752" y="5473"/>
                  </a:moveTo>
                  <a:lnTo>
                    <a:pt x="1768" y="6128"/>
                  </a:lnTo>
                  <a:cubicBezTo>
                    <a:pt x="1752" y="6174"/>
                    <a:pt x="1707" y="6189"/>
                    <a:pt x="1692" y="6235"/>
                  </a:cubicBezTo>
                  <a:lnTo>
                    <a:pt x="1752" y="5473"/>
                  </a:lnTo>
                  <a:close/>
                  <a:moveTo>
                    <a:pt x="1417" y="3386"/>
                  </a:moveTo>
                  <a:cubicBezTo>
                    <a:pt x="1417" y="3386"/>
                    <a:pt x="1524" y="3675"/>
                    <a:pt x="1692" y="3843"/>
                  </a:cubicBezTo>
                  <a:lnTo>
                    <a:pt x="1676" y="5138"/>
                  </a:lnTo>
                  <a:lnTo>
                    <a:pt x="1600" y="6342"/>
                  </a:lnTo>
                  <a:cubicBezTo>
                    <a:pt x="1463" y="6479"/>
                    <a:pt x="1356" y="6631"/>
                    <a:pt x="1219" y="6768"/>
                  </a:cubicBezTo>
                  <a:cubicBezTo>
                    <a:pt x="1158" y="6738"/>
                    <a:pt x="1128" y="6692"/>
                    <a:pt x="1082" y="6631"/>
                  </a:cubicBezTo>
                  <a:cubicBezTo>
                    <a:pt x="991" y="6494"/>
                    <a:pt x="930" y="6326"/>
                    <a:pt x="899" y="6174"/>
                  </a:cubicBezTo>
                  <a:cubicBezTo>
                    <a:pt x="823" y="5839"/>
                    <a:pt x="808" y="5504"/>
                    <a:pt x="823" y="5153"/>
                  </a:cubicBezTo>
                  <a:cubicBezTo>
                    <a:pt x="838" y="4818"/>
                    <a:pt x="899" y="4498"/>
                    <a:pt x="991" y="4163"/>
                  </a:cubicBezTo>
                  <a:cubicBezTo>
                    <a:pt x="1082" y="3904"/>
                    <a:pt x="1204" y="3630"/>
                    <a:pt x="1356" y="3401"/>
                  </a:cubicBezTo>
                  <a:cubicBezTo>
                    <a:pt x="1372" y="3386"/>
                    <a:pt x="1417" y="3386"/>
                    <a:pt x="1417" y="3386"/>
                  </a:cubicBezTo>
                  <a:close/>
                  <a:moveTo>
                    <a:pt x="4571" y="3904"/>
                  </a:moveTo>
                  <a:lnTo>
                    <a:pt x="4845" y="4224"/>
                  </a:lnTo>
                  <a:cubicBezTo>
                    <a:pt x="4739" y="4422"/>
                    <a:pt x="4937" y="4742"/>
                    <a:pt x="4937" y="4742"/>
                  </a:cubicBezTo>
                  <a:lnTo>
                    <a:pt x="6826" y="7043"/>
                  </a:lnTo>
                  <a:lnTo>
                    <a:pt x="4586" y="4681"/>
                  </a:lnTo>
                  <a:cubicBezTo>
                    <a:pt x="4708" y="4574"/>
                    <a:pt x="4617" y="4300"/>
                    <a:pt x="4617" y="4300"/>
                  </a:cubicBezTo>
                  <a:cubicBezTo>
                    <a:pt x="4723" y="4117"/>
                    <a:pt x="4571" y="3904"/>
                    <a:pt x="4571" y="3904"/>
                  </a:cubicBezTo>
                  <a:close/>
                  <a:moveTo>
                    <a:pt x="3581" y="4757"/>
                  </a:moveTo>
                  <a:lnTo>
                    <a:pt x="2712" y="8063"/>
                  </a:lnTo>
                  <a:cubicBezTo>
                    <a:pt x="2682" y="7972"/>
                    <a:pt x="2682" y="7926"/>
                    <a:pt x="2667" y="7865"/>
                  </a:cubicBezTo>
                  <a:cubicBezTo>
                    <a:pt x="2606" y="7713"/>
                    <a:pt x="2529" y="6784"/>
                    <a:pt x="2469" y="5900"/>
                  </a:cubicBezTo>
                  <a:lnTo>
                    <a:pt x="3581" y="4757"/>
                  </a:lnTo>
                  <a:close/>
                  <a:moveTo>
                    <a:pt x="1539" y="6875"/>
                  </a:moveTo>
                  <a:lnTo>
                    <a:pt x="1463" y="8079"/>
                  </a:lnTo>
                  <a:cubicBezTo>
                    <a:pt x="1463" y="8079"/>
                    <a:pt x="1448" y="8216"/>
                    <a:pt x="1432" y="8383"/>
                  </a:cubicBezTo>
                  <a:lnTo>
                    <a:pt x="671" y="8170"/>
                  </a:lnTo>
                  <a:cubicBezTo>
                    <a:pt x="671" y="8170"/>
                    <a:pt x="275" y="8079"/>
                    <a:pt x="1158" y="7271"/>
                  </a:cubicBezTo>
                  <a:lnTo>
                    <a:pt x="1448" y="6966"/>
                  </a:lnTo>
                  <a:lnTo>
                    <a:pt x="1539" y="6875"/>
                  </a:lnTo>
                  <a:close/>
                  <a:moveTo>
                    <a:pt x="1829" y="6570"/>
                  </a:moveTo>
                  <a:lnTo>
                    <a:pt x="1890" y="8033"/>
                  </a:lnTo>
                  <a:lnTo>
                    <a:pt x="1890" y="8490"/>
                  </a:lnTo>
                  <a:lnTo>
                    <a:pt x="1874" y="8490"/>
                  </a:lnTo>
                  <a:lnTo>
                    <a:pt x="1570" y="8399"/>
                  </a:lnTo>
                  <a:cubicBezTo>
                    <a:pt x="1570" y="8307"/>
                    <a:pt x="1585" y="8246"/>
                    <a:pt x="1585" y="8246"/>
                  </a:cubicBezTo>
                  <a:lnTo>
                    <a:pt x="1692" y="6707"/>
                  </a:lnTo>
                  <a:lnTo>
                    <a:pt x="1829" y="6570"/>
                  </a:lnTo>
                  <a:close/>
                  <a:moveTo>
                    <a:pt x="2286" y="6083"/>
                  </a:moveTo>
                  <a:lnTo>
                    <a:pt x="2362" y="7256"/>
                  </a:lnTo>
                  <a:lnTo>
                    <a:pt x="2575" y="8460"/>
                  </a:lnTo>
                  <a:lnTo>
                    <a:pt x="2575" y="8566"/>
                  </a:lnTo>
                  <a:lnTo>
                    <a:pt x="2529" y="8688"/>
                  </a:lnTo>
                  <a:lnTo>
                    <a:pt x="2042" y="8551"/>
                  </a:lnTo>
                  <a:cubicBezTo>
                    <a:pt x="2027" y="7911"/>
                    <a:pt x="1996" y="7073"/>
                    <a:pt x="1981" y="6403"/>
                  </a:cubicBezTo>
                  <a:lnTo>
                    <a:pt x="2286" y="6083"/>
                  </a:lnTo>
                  <a:close/>
                  <a:moveTo>
                    <a:pt x="7923" y="8764"/>
                  </a:moveTo>
                  <a:lnTo>
                    <a:pt x="8289" y="9160"/>
                  </a:lnTo>
                  <a:lnTo>
                    <a:pt x="8289" y="9435"/>
                  </a:lnTo>
                  <a:lnTo>
                    <a:pt x="7923" y="8764"/>
                  </a:lnTo>
                  <a:close/>
                  <a:moveTo>
                    <a:pt x="3764" y="3569"/>
                  </a:moveTo>
                  <a:cubicBezTo>
                    <a:pt x="3870" y="3675"/>
                    <a:pt x="3946" y="3752"/>
                    <a:pt x="3992" y="3797"/>
                  </a:cubicBezTo>
                  <a:cubicBezTo>
                    <a:pt x="3992" y="3874"/>
                    <a:pt x="3977" y="4178"/>
                    <a:pt x="4084" y="4270"/>
                  </a:cubicBezTo>
                  <a:cubicBezTo>
                    <a:pt x="4175" y="4361"/>
                    <a:pt x="4084" y="4666"/>
                    <a:pt x="4388" y="4757"/>
                  </a:cubicBezTo>
                  <a:lnTo>
                    <a:pt x="7298" y="8063"/>
                  </a:lnTo>
                  <a:cubicBezTo>
                    <a:pt x="7375" y="8368"/>
                    <a:pt x="7542" y="8764"/>
                    <a:pt x="7755" y="8993"/>
                  </a:cubicBezTo>
                  <a:cubicBezTo>
                    <a:pt x="8152" y="9404"/>
                    <a:pt x="7999" y="9846"/>
                    <a:pt x="7999" y="9846"/>
                  </a:cubicBezTo>
                  <a:cubicBezTo>
                    <a:pt x="7999" y="9846"/>
                    <a:pt x="7603" y="11141"/>
                    <a:pt x="7176" y="12421"/>
                  </a:cubicBezTo>
                  <a:cubicBezTo>
                    <a:pt x="6917" y="11598"/>
                    <a:pt x="6674" y="10684"/>
                    <a:pt x="6476" y="9755"/>
                  </a:cubicBezTo>
                  <a:lnTo>
                    <a:pt x="2895" y="8764"/>
                  </a:lnTo>
                  <a:cubicBezTo>
                    <a:pt x="3139" y="7774"/>
                    <a:pt x="3855" y="4910"/>
                    <a:pt x="3764" y="4346"/>
                  </a:cubicBezTo>
                  <a:cubicBezTo>
                    <a:pt x="3764" y="4346"/>
                    <a:pt x="3977" y="4133"/>
                    <a:pt x="3764" y="3950"/>
                  </a:cubicBezTo>
                  <a:lnTo>
                    <a:pt x="3764" y="3569"/>
                  </a:lnTo>
                  <a:close/>
                  <a:moveTo>
                    <a:pt x="8273" y="9922"/>
                  </a:moveTo>
                  <a:lnTo>
                    <a:pt x="8121" y="14965"/>
                  </a:lnTo>
                  <a:cubicBezTo>
                    <a:pt x="7908" y="14478"/>
                    <a:pt x="7603" y="13701"/>
                    <a:pt x="7298" y="12787"/>
                  </a:cubicBezTo>
                  <a:cubicBezTo>
                    <a:pt x="7664" y="11690"/>
                    <a:pt x="8075" y="10471"/>
                    <a:pt x="8273" y="9922"/>
                  </a:cubicBezTo>
                  <a:close/>
                  <a:moveTo>
                    <a:pt x="8654" y="12604"/>
                  </a:moveTo>
                  <a:lnTo>
                    <a:pt x="9279" y="15499"/>
                  </a:lnTo>
                  <a:cubicBezTo>
                    <a:pt x="9081" y="15956"/>
                    <a:pt x="9370" y="16215"/>
                    <a:pt x="9370" y="16215"/>
                  </a:cubicBezTo>
                  <a:lnTo>
                    <a:pt x="9949" y="19292"/>
                  </a:lnTo>
                  <a:lnTo>
                    <a:pt x="8548" y="15971"/>
                  </a:lnTo>
                  <a:lnTo>
                    <a:pt x="8593" y="14325"/>
                  </a:lnTo>
                  <a:lnTo>
                    <a:pt x="8654" y="12604"/>
                  </a:lnTo>
                  <a:close/>
                  <a:moveTo>
                    <a:pt x="4201" y="0"/>
                  </a:moveTo>
                  <a:cubicBezTo>
                    <a:pt x="1476" y="0"/>
                    <a:pt x="2606" y="1695"/>
                    <a:pt x="2606" y="1695"/>
                  </a:cubicBezTo>
                  <a:cubicBezTo>
                    <a:pt x="2547" y="1684"/>
                    <a:pt x="2491" y="1679"/>
                    <a:pt x="2437" y="1679"/>
                  </a:cubicBezTo>
                  <a:cubicBezTo>
                    <a:pt x="2125" y="1679"/>
                    <a:pt x="1891" y="1845"/>
                    <a:pt x="1813" y="1923"/>
                  </a:cubicBezTo>
                  <a:cubicBezTo>
                    <a:pt x="1688" y="1877"/>
                    <a:pt x="1560" y="1851"/>
                    <a:pt x="1441" y="1851"/>
                  </a:cubicBezTo>
                  <a:cubicBezTo>
                    <a:pt x="1286" y="1851"/>
                    <a:pt x="1147" y="1896"/>
                    <a:pt x="1052" y="1999"/>
                  </a:cubicBezTo>
                  <a:cubicBezTo>
                    <a:pt x="838" y="2228"/>
                    <a:pt x="899" y="2624"/>
                    <a:pt x="1158" y="2959"/>
                  </a:cubicBezTo>
                  <a:cubicBezTo>
                    <a:pt x="1143" y="2990"/>
                    <a:pt x="1128" y="3066"/>
                    <a:pt x="1082" y="3142"/>
                  </a:cubicBezTo>
                  <a:cubicBezTo>
                    <a:pt x="854" y="3386"/>
                    <a:pt x="671" y="3660"/>
                    <a:pt x="488" y="3950"/>
                  </a:cubicBezTo>
                  <a:cubicBezTo>
                    <a:pt x="305" y="4270"/>
                    <a:pt x="168" y="4605"/>
                    <a:pt x="92" y="4970"/>
                  </a:cubicBezTo>
                  <a:cubicBezTo>
                    <a:pt x="0" y="5336"/>
                    <a:pt x="0" y="5717"/>
                    <a:pt x="46" y="6083"/>
                  </a:cubicBezTo>
                  <a:cubicBezTo>
                    <a:pt x="76" y="6433"/>
                    <a:pt x="229" y="6784"/>
                    <a:pt x="381" y="7104"/>
                  </a:cubicBezTo>
                  <a:cubicBezTo>
                    <a:pt x="244" y="6768"/>
                    <a:pt x="107" y="6418"/>
                    <a:pt x="92" y="6052"/>
                  </a:cubicBezTo>
                  <a:cubicBezTo>
                    <a:pt x="61" y="5702"/>
                    <a:pt x="92" y="5336"/>
                    <a:pt x="183" y="4986"/>
                  </a:cubicBezTo>
                  <a:cubicBezTo>
                    <a:pt x="290" y="4651"/>
                    <a:pt x="442" y="4331"/>
                    <a:pt x="625" y="4026"/>
                  </a:cubicBezTo>
                  <a:cubicBezTo>
                    <a:pt x="762" y="3813"/>
                    <a:pt x="930" y="3599"/>
                    <a:pt x="1097" y="3416"/>
                  </a:cubicBezTo>
                  <a:lnTo>
                    <a:pt x="1128" y="3416"/>
                  </a:lnTo>
                  <a:cubicBezTo>
                    <a:pt x="991" y="3645"/>
                    <a:pt x="914" y="3889"/>
                    <a:pt x="838" y="4133"/>
                  </a:cubicBezTo>
                  <a:cubicBezTo>
                    <a:pt x="747" y="4483"/>
                    <a:pt x="701" y="4818"/>
                    <a:pt x="701" y="5169"/>
                  </a:cubicBezTo>
                  <a:cubicBezTo>
                    <a:pt x="701" y="5504"/>
                    <a:pt x="716" y="5854"/>
                    <a:pt x="838" y="6174"/>
                  </a:cubicBezTo>
                  <a:cubicBezTo>
                    <a:pt x="899" y="6342"/>
                    <a:pt x="975" y="6494"/>
                    <a:pt x="1067" y="6631"/>
                  </a:cubicBezTo>
                  <a:cubicBezTo>
                    <a:pt x="1097" y="6692"/>
                    <a:pt x="1143" y="6723"/>
                    <a:pt x="1204" y="6784"/>
                  </a:cubicBezTo>
                  <a:cubicBezTo>
                    <a:pt x="747" y="7302"/>
                    <a:pt x="366" y="7759"/>
                    <a:pt x="259" y="7957"/>
                  </a:cubicBezTo>
                  <a:cubicBezTo>
                    <a:pt x="259" y="7957"/>
                    <a:pt x="168" y="8261"/>
                    <a:pt x="869" y="8368"/>
                  </a:cubicBezTo>
                  <a:lnTo>
                    <a:pt x="1432" y="8536"/>
                  </a:lnTo>
                  <a:cubicBezTo>
                    <a:pt x="1372" y="9008"/>
                    <a:pt x="1311" y="9678"/>
                    <a:pt x="1387" y="9678"/>
                  </a:cubicBezTo>
                  <a:cubicBezTo>
                    <a:pt x="1463" y="9678"/>
                    <a:pt x="1524" y="8993"/>
                    <a:pt x="1570" y="8566"/>
                  </a:cubicBezTo>
                  <a:lnTo>
                    <a:pt x="1890" y="8673"/>
                  </a:lnTo>
                  <a:lnTo>
                    <a:pt x="1890" y="9678"/>
                  </a:lnTo>
                  <a:cubicBezTo>
                    <a:pt x="1890" y="9678"/>
                    <a:pt x="1947" y="9767"/>
                    <a:pt x="2001" y="9767"/>
                  </a:cubicBezTo>
                  <a:cubicBezTo>
                    <a:pt x="2046" y="9767"/>
                    <a:pt x="2088" y="9703"/>
                    <a:pt x="2088" y="9465"/>
                  </a:cubicBezTo>
                  <a:cubicBezTo>
                    <a:pt x="2088" y="9358"/>
                    <a:pt x="2088" y="9084"/>
                    <a:pt x="2072" y="8719"/>
                  </a:cubicBezTo>
                  <a:lnTo>
                    <a:pt x="2072" y="8719"/>
                  </a:lnTo>
                  <a:lnTo>
                    <a:pt x="2514" y="8856"/>
                  </a:lnTo>
                  <a:lnTo>
                    <a:pt x="2469" y="8978"/>
                  </a:lnTo>
                  <a:lnTo>
                    <a:pt x="2621" y="9054"/>
                  </a:lnTo>
                  <a:cubicBezTo>
                    <a:pt x="2743" y="9663"/>
                    <a:pt x="2971" y="10288"/>
                    <a:pt x="2971" y="10288"/>
                  </a:cubicBezTo>
                  <a:cubicBezTo>
                    <a:pt x="2971" y="10288"/>
                    <a:pt x="3252" y="11299"/>
                    <a:pt x="3355" y="11299"/>
                  </a:cubicBezTo>
                  <a:cubicBezTo>
                    <a:pt x="3360" y="11299"/>
                    <a:pt x="3364" y="11297"/>
                    <a:pt x="3367" y="11293"/>
                  </a:cubicBezTo>
                  <a:cubicBezTo>
                    <a:pt x="3459" y="11202"/>
                    <a:pt x="2971" y="9785"/>
                    <a:pt x="2880" y="9480"/>
                  </a:cubicBezTo>
                  <a:cubicBezTo>
                    <a:pt x="2849" y="9404"/>
                    <a:pt x="2834" y="9282"/>
                    <a:pt x="2819" y="9130"/>
                  </a:cubicBezTo>
                  <a:lnTo>
                    <a:pt x="2834" y="9130"/>
                  </a:lnTo>
                  <a:cubicBezTo>
                    <a:pt x="2834" y="9130"/>
                    <a:pt x="2849" y="9069"/>
                    <a:pt x="2880" y="8978"/>
                  </a:cubicBezTo>
                  <a:lnTo>
                    <a:pt x="6293" y="9983"/>
                  </a:lnTo>
                  <a:cubicBezTo>
                    <a:pt x="6293" y="9983"/>
                    <a:pt x="6628" y="11293"/>
                    <a:pt x="7085" y="12741"/>
                  </a:cubicBezTo>
                  <a:cubicBezTo>
                    <a:pt x="6719" y="13853"/>
                    <a:pt x="6399" y="14874"/>
                    <a:pt x="6323" y="15026"/>
                  </a:cubicBezTo>
                  <a:cubicBezTo>
                    <a:pt x="6156" y="15377"/>
                    <a:pt x="6217" y="15529"/>
                    <a:pt x="6217" y="15529"/>
                  </a:cubicBezTo>
                  <a:cubicBezTo>
                    <a:pt x="6217" y="15529"/>
                    <a:pt x="6689" y="23604"/>
                    <a:pt x="6643" y="24305"/>
                  </a:cubicBezTo>
                  <a:cubicBezTo>
                    <a:pt x="6628" y="24667"/>
                    <a:pt x="6682" y="24756"/>
                    <a:pt x="6740" y="24756"/>
                  </a:cubicBezTo>
                  <a:cubicBezTo>
                    <a:pt x="6797" y="24756"/>
                    <a:pt x="6856" y="24671"/>
                    <a:pt x="6856" y="24671"/>
                  </a:cubicBezTo>
                  <a:lnTo>
                    <a:pt x="6445" y="15377"/>
                  </a:lnTo>
                  <a:lnTo>
                    <a:pt x="6445" y="15377"/>
                  </a:lnTo>
                  <a:cubicBezTo>
                    <a:pt x="6445" y="15377"/>
                    <a:pt x="6449" y="15391"/>
                    <a:pt x="6459" y="15391"/>
                  </a:cubicBezTo>
                  <a:cubicBezTo>
                    <a:pt x="6487" y="15391"/>
                    <a:pt x="6560" y="15297"/>
                    <a:pt x="6735" y="14630"/>
                  </a:cubicBezTo>
                  <a:cubicBezTo>
                    <a:pt x="6826" y="14341"/>
                    <a:pt x="7009" y="13746"/>
                    <a:pt x="7222" y="13061"/>
                  </a:cubicBezTo>
                  <a:cubicBezTo>
                    <a:pt x="7496" y="13975"/>
                    <a:pt x="7832" y="14920"/>
                    <a:pt x="8136" y="15575"/>
                  </a:cubicBezTo>
                  <a:lnTo>
                    <a:pt x="8106" y="16077"/>
                  </a:lnTo>
                  <a:cubicBezTo>
                    <a:pt x="8106" y="16077"/>
                    <a:pt x="8168" y="16160"/>
                    <a:pt x="8222" y="16160"/>
                  </a:cubicBezTo>
                  <a:cubicBezTo>
                    <a:pt x="8262" y="16160"/>
                    <a:pt x="8298" y="16117"/>
                    <a:pt x="8304" y="15971"/>
                  </a:cubicBezTo>
                  <a:cubicBezTo>
                    <a:pt x="8304" y="16230"/>
                    <a:pt x="8319" y="16794"/>
                    <a:pt x="8548" y="16870"/>
                  </a:cubicBezTo>
                  <a:lnTo>
                    <a:pt x="8548" y="16565"/>
                  </a:lnTo>
                  <a:lnTo>
                    <a:pt x="8852" y="17266"/>
                  </a:lnTo>
                  <a:lnTo>
                    <a:pt x="8837" y="17235"/>
                  </a:lnTo>
                  <a:lnTo>
                    <a:pt x="9309" y="19582"/>
                  </a:lnTo>
                  <a:lnTo>
                    <a:pt x="10117" y="22873"/>
                  </a:lnTo>
                  <a:cubicBezTo>
                    <a:pt x="10117" y="22873"/>
                    <a:pt x="10485" y="24189"/>
                    <a:pt x="10621" y="24189"/>
                  </a:cubicBezTo>
                  <a:cubicBezTo>
                    <a:pt x="10626" y="24189"/>
                    <a:pt x="10631" y="24187"/>
                    <a:pt x="10635" y="24183"/>
                  </a:cubicBezTo>
                  <a:cubicBezTo>
                    <a:pt x="10742" y="24092"/>
                    <a:pt x="10071" y="22309"/>
                    <a:pt x="10071" y="22309"/>
                  </a:cubicBezTo>
                  <a:lnTo>
                    <a:pt x="9127" y="17860"/>
                  </a:lnTo>
                  <a:lnTo>
                    <a:pt x="9888" y="19582"/>
                  </a:lnTo>
                  <a:lnTo>
                    <a:pt x="10894" y="24000"/>
                  </a:lnTo>
                  <a:cubicBezTo>
                    <a:pt x="10894" y="24000"/>
                    <a:pt x="10945" y="24048"/>
                    <a:pt x="10998" y="24048"/>
                  </a:cubicBezTo>
                  <a:cubicBezTo>
                    <a:pt x="11052" y="24048"/>
                    <a:pt x="11107" y="23996"/>
                    <a:pt x="11107" y="23787"/>
                  </a:cubicBezTo>
                  <a:cubicBezTo>
                    <a:pt x="11107" y="23528"/>
                    <a:pt x="10589" y="21593"/>
                    <a:pt x="10269" y="20374"/>
                  </a:cubicBezTo>
                  <a:lnTo>
                    <a:pt x="10269" y="20374"/>
                  </a:lnTo>
                  <a:lnTo>
                    <a:pt x="10346" y="20389"/>
                  </a:lnTo>
                  <a:cubicBezTo>
                    <a:pt x="10346" y="20389"/>
                    <a:pt x="9538" y="16382"/>
                    <a:pt x="9553" y="16077"/>
                  </a:cubicBezTo>
                  <a:cubicBezTo>
                    <a:pt x="9584" y="15818"/>
                    <a:pt x="8929" y="13046"/>
                    <a:pt x="8670" y="11888"/>
                  </a:cubicBezTo>
                  <a:lnTo>
                    <a:pt x="8746" y="9617"/>
                  </a:lnTo>
                  <a:cubicBezTo>
                    <a:pt x="8746" y="9617"/>
                    <a:pt x="8639" y="9176"/>
                    <a:pt x="8182" y="8505"/>
                  </a:cubicBezTo>
                  <a:cubicBezTo>
                    <a:pt x="8182" y="8505"/>
                    <a:pt x="6034" y="5382"/>
                    <a:pt x="5165" y="4651"/>
                  </a:cubicBezTo>
                  <a:lnTo>
                    <a:pt x="5104" y="4193"/>
                  </a:lnTo>
                  <a:cubicBezTo>
                    <a:pt x="5104" y="4193"/>
                    <a:pt x="5318" y="3904"/>
                    <a:pt x="5318" y="3782"/>
                  </a:cubicBezTo>
                  <a:lnTo>
                    <a:pt x="6019" y="4392"/>
                  </a:lnTo>
                  <a:cubicBezTo>
                    <a:pt x="6232" y="4803"/>
                    <a:pt x="6811" y="5290"/>
                    <a:pt x="6811" y="5290"/>
                  </a:cubicBezTo>
                  <a:cubicBezTo>
                    <a:pt x="7116" y="5793"/>
                    <a:pt x="7832" y="6189"/>
                    <a:pt x="7832" y="6189"/>
                  </a:cubicBezTo>
                  <a:cubicBezTo>
                    <a:pt x="8136" y="6677"/>
                    <a:pt x="9020" y="6997"/>
                    <a:pt x="9020" y="6997"/>
                  </a:cubicBezTo>
                  <a:cubicBezTo>
                    <a:pt x="9895" y="7351"/>
                    <a:pt x="10182" y="7400"/>
                    <a:pt x="10274" y="7400"/>
                  </a:cubicBezTo>
                  <a:cubicBezTo>
                    <a:pt x="10308" y="7400"/>
                    <a:pt x="10315" y="7393"/>
                    <a:pt x="10315" y="7393"/>
                  </a:cubicBezTo>
                  <a:cubicBezTo>
                    <a:pt x="10950" y="7829"/>
                    <a:pt x="11296" y="7911"/>
                    <a:pt x="11467" y="7911"/>
                  </a:cubicBezTo>
                  <a:cubicBezTo>
                    <a:pt x="11571" y="7911"/>
                    <a:pt x="11610" y="7881"/>
                    <a:pt x="11610" y="7881"/>
                  </a:cubicBezTo>
                  <a:cubicBezTo>
                    <a:pt x="12157" y="8427"/>
                    <a:pt x="12450" y="8534"/>
                    <a:pt x="12596" y="8534"/>
                  </a:cubicBezTo>
                  <a:cubicBezTo>
                    <a:pt x="12690" y="8534"/>
                    <a:pt x="12722" y="8490"/>
                    <a:pt x="12722" y="8490"/>
                  </a:cubicBezTo>
                  <a:cubicBezTo>
                    <a:pt x="13027" y="8886"/>
                    <a:pt x="13728" y="8886"/>
                    <a:pt x="13728" y="8886"/>
                  </a:cubicBezTo>
                  <a:cubicBezTo>
                    <a:pt x="13941" y="9191"/>
                    <a:pt x="14124" y="9191"/>
                    <a:pt x="14124" y="9191"/>
                  </a:cubicBezTo>
                  <a:cubicBezTo>
                    <a:pt x="14337" y="8795"/>
                    <a:pt x="14033" y="8703"/>
                    <a:pt x="14033" y="8703"/>
                  </a:cubicBezTo>
                  <a:cubicBezTo>
                    <a:pt x="14337" y="8216"/>
                    <a:pt x="13636" y="7698"/>
                    <a:pt x="13636" y="7698"/>
                  </a:cubicBezTo>
                  <a:cubicBezTo>
                    <a:pt x="13850" y="7302"/>
                    <a:pt x="12738" y="6799"/>
                    <a:pt x="12738" y="6799"/>
                  </a:cubicBezTo>
                  <a:cubicBezTo>
                    <a:pt x="13042" y="6494"/>
                    <a:pt x="11839" y="5595"/>
                    <a:pt x="11839" y="5595"/>
                  </a:cubicBezTo>
                  <a:lnTo>
                    <a:pt x="11839" y="5534"/>
                  </a:lnTo>
                  <a:cubicBezTo>
                    <a:pt x="12341" y="5839"/>
                    <a:pt x="13103" y="6266"/>
                    <a:pt x="13743" y="6494"/>
                  </a:cubicBezTo>
                  <a:cubicBezTo>
                    <a:pt x="13973" y="6575"/>
                    <a:pt x="14146" y="6607"/>
                    <a:pt x="14274" y="6607"/>
                  </a:cubicBezTo>
                  <a:cubicBezTo>
                    <a:pt x="14725" y="6607"/>
                    <a:pt x="14642" y="6220"/>
                    <a:pt x="14642" y="6220"/>
                  </a:cubicBezTo>
                  <a:lnTo>
                    <a:pt x="14642" y="6220"/>
                  </a:lnTo>
                  <a:cubicBezTo>
                    <a:pt x="14791" y="6290"/>
                    <a:pt x="14929" y="6318"/>
                    <a:pt x="15054" y="6318"/>
                  </a:cubicBezTo>
                  <a:cubicBezTo>
                    <a:pt x="15553" y="6318"/>
                    <a:pt x="15846" y="5869"/>
                    <a:pt x="15846" y="5869"/>
                  </a:cubicBezTo>
                  <a:cubicBezTo>
                    <a:pt x="16745" y="4605"/>
                    <a:pt x="13408" y="3142"/>
                    <a:pt x="12402" y="2274"/>
                  </a:cubicBezTo>
                  <a:cubicBezTo>
                    <a:pt x="11397" y="1390"/>
                    <a:pt x="10665" y="1558"/>
                    <a:pt x="8990" y="842"/>
                  </a:cubicBezTo>
                  <a:cubicBezTo>
                    <a:pt x="8374" y="569"/>
                    <a:pt x="7830" y="483"/>
                    <a:pt x="7390" y="483"/>
                  </a:cubicBezTo>
                  <a:cubicBezTo>
                    <a:pt x="6971" y="483"/>
                    <a:pt x="6646" y="561"/>
                    <a:pt x="6445" y="628"/>
                  </a:cubicBezTo>
                  <a:cubicBezTo>
                    <a:pt x="6064" y="308"/>
                    <a:pt x="5424" y="34"/>
                    <a:pt x="4419" y="4"/>
                  </a:cubicBezTo>
                  <a:cubicBezTo>
                    <a:pt x="4344" y="1"/>
                    <a:pt x="4271" y="0"/>
                    <a:pt x="42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 flipH="1">
              <a:off x="1491542" y="1688224"/>
              <a:ext cx="302205" cy="446802"/>
            </a:xfrm>
            <a:custGeom>
              <a:avLst/>
              <a:gdLst/>
              <a:ahLst/>
              <a:cxnLst/>
              <a:rect l="l" t="t" r="r" b="b"/>
              <a:pathLst>
                <a:path w="16745" h="24757" extrusionOk="0">
                  <a:moveTo>
                    <a:pt x="2642" y="2468"/>
                  </a:moveTo>
                  <a:cubicBezTo>
                    <a:pt x="2782" y="2468"/>
                    <a:pt x="2910" y="2502"/>
                    <a:pt x="2910" y="2502"/>
                  </a:cubicBezTo>
                  <a:cubicBezTo>
                    <a:pt x="2910" y="2502"/>
                    <a:pt x="3002" y="2609"/>
                    <a:pt x="3139" y="2777"/>
                  </a:cubicBezTo>
                  <a:cubicBezTo>
                    <a:pt x="3108" y="2914"/>
                    <a:pt x="3063" y="3127"/>
                    <a:pt x="3063" y="3234"/>
                  </a:cubicBezTo>
                  <a:cubicBezTo>
                    <a:pt x="3063" y="3447"/>
                    <a:pt x="3154" y="3950"/>
                    <a:pt x="3367" y="4041"/>
                  </a:cubicBezTo>
                  <a:cubicBezTo>
                    <a:pt x="3367" y="4041"/>
                    <a:pt x="3276" y="4239"/>
                    <a:pt x="3367" y="4437"/>
                  </a:cubicBezTo>
                  <a:cubicBezTo>
                    <a:pt x="3367" y="4437"/>
                    <a:pt x="2971" y="4864"/>
                    <a:pt x="2438" y="5412"/>
                  </a:cubicBezTo>
                  <a:cubicBezTo>
                    <a:pt x="2392" y="4757"/>
                    <a:pt x="2362" y="4209"/>
                    <a:pt x="2362" y="4133"/>
                  </a:cubicBezTo>
                  <a:cubicBezTo>
                    <a:pt x="2362" y="3980"/>
                    <a:pt x="2225" y="3813"/>
                    <a:pt x="2194" y="3752"/>
                  </a:cubicBezTo>
                  <a:cubicBezTo>
                    <a:pt x="2210" y="3660"/>
                    <a:pt x="2225" y="3523"/>
                    <a:pt x="2225" y="3416"/>
                  </a:cubicBezTo>
                  <a:cubicBezTo>
                    <a:pt x="2301" y="3386"/>
                    <a:pt x="2377" y="3340"/>
                    <a:pt x="2438" y="3279"/>
                  </a:cubicBezTo>
                  <a:cubicBezTo>
                    <a:pt x="2606" y="3081"/>
                    <a:pt x="2590" y="2777"/>
                    <a:pt x="2438" y="2502"/>
                  </a:cubicBezTo>
                  <a:cubicBezTo>
                    <a:pt x="2499" y="2477"/>
                    <a:pt x="2572" y="2468"/>
                    <a:pt x="2642" y="2468"/>
                  </a:cubicBezTo>
                  <a:close/>
                  <a:moveTo>
                    <a:pt x="2179" y="3828"/>
                  </a:moveTo>
                  <a:lnTo>
                    <a:pt x="2270" y="5626"/>
                  </a:lnTo>
                  <a:cubicBezTo>
                    <a:pt x="2179" y="5717"/>
                    <a:pt x="2072" y="5824"/>
                    <a:pt x="1981" y="5930"/>
                  </a:cubicBezTo>
                  <a:cubicBezTo>
                    <a:pt x="1966" y="5519"/>
                    <a:pt x="1966" y="5260"/>
                    <a:pt x="1966" y="5260"/>
                  </a:cubicBezTo>
                  <a:lnTo>
                    <a:pt x="2042" y="3995"/>
                  </a:lnTo>
                  <a:cubicBezTo>
                    <a:pt x="2103" y="3965"/>
                    <a:pt x="2149" y="3904"/>
                    <a:pt x="2179" y="3828"/>
                  </a:cubicBezTo>
                  <a:close/>
                  <a:moveTo>
                    <a:pt x="1752" y="5473"/>
                  </a:moveTo>
                  <a:lnTo>
                    <a:pt x="1768" y="6128"/>
                  </a:lnTo>
                  <a:cubicBezTo>
                    <a:pt x="1752" y="6174"/>
                    <a:pt x="1707" y="6189"/>
                    <a:pt x="1692" y="6235"/>
                  </a:cubicBezTo>
                  <a:lnTo>
                    <a:pt x="1752" y="5473"/>
                  </a:lnTo>
                  <a:close/>
                  <a:moveTo>
                    <a:pt x="1417" y="3386"/>
                  </a:moveTo>
                  <a:cubicBezTo>
                    <a:pt x="1417" y="3386"/>
                    <a:pt x="1524" y="3675"/>
                    <a:pt x="1692" y="3843"/>
                  </a:cubicBezTo>
                  <a:lnTo>
                    <a:pt x="1676" y="5138"/>
                  </a:lnTo>
                  <a:lnTo>
                    <a:pt x="1600" y="6342"/>
                  </a:lnTo>
                  <a:cubicBezTo>
                    <a:pt x="1463" y="6479"/>
                    <a:pt x="1356" y="6631"/>
                    <a:pt x="1219" y="6768"/>
                  </a:cubicBezTo>
                  <a:cubicBezTo>
                    <a:pt x="1158" y="6738"/>
                    <a:pt x="1128" y="6692"/>
                    <a:pt x="1082" y="6631"/>
                  </a:cubicBezTo>
                  <a:cubicBezTo>
                    <a:pt x="991" y="6494"/>
                    <a:pt x="930" y="6326"/>
                    <a:pt x="899" y="6174"/>
                  </a:cubicBezTo>
                  <a:cubicBezTo>
                    <a:pt x="823" y="5839"/>
                    <a:pt x="808" y="5504"/>
                    <a:pt x="823" y="5153"/>
                  </a:cubicBezTo>
                  <a:cubicBezTo>
                    <a:pt x="838" y="4818"/>
                    <a:pt x="899" y="4498"/>
                    <a:pt x="991" y="4163"/>
                  </a:cubicBezTo>
                  <a:cubicBezTo>
                    <a:pt x="1082" y="3904"/>
                    <a:pt x="1204" y="3630"/>
                    <a:pt x="1356" y="3401"/>
                  </a:cubicBezTo>
                  <a:cubicBezTo>
                    <a:pt x="1372" y="3386"/>
                    <a:pt x="1417" y="3386"/>
                    <a:pt x="1417" y="3386"/>
                  </a:cubicBezTo>
                  <a:close/>
                  <a:moveTo>
                    <a:pt x="4571" y="3904"/>
                  </a:moveTo>
                  <a:lnTo>
                    <a:pt x="4845" y="4224"/>
                  </a:lnTo>
                  <a:cubicBezTo>
                    <a:pt x="4739" y="4422"/>
                    <a:pt x="4937" y="4742"/>
                    <a:pt x="4937" y="4742"/>
                  </a:cubicBezTo>
                  <a:lnTo>
                    <a:pt x="6826" y="7043"/>
                  </a:lnTo>
                  <a:lnTo>
                    <a:pt x="4586" y="4681"/>
                  </a:lnTo>
                  <a:cubicBezTo>
                    <a:pt x="4708" y="4574"/>
                    <a:pt x="4617" y="4300"/>
                    <a:pt x="4617" y="4300"/>
                  </a:cubicBezTo>
                  <a:cubicBezTo>
                    <a:pt x="4723" y="4117"/>
                    <a:pt x="4571" y="3904"/>
                    <a:pt x="4571" y="3904"/>
                  </a:cubicBezTo>
                  <a:close/>
                  <a:moveTo>
                    <a:pt x="3581" y="4757"/>
                  </a:moveTo>
                  <a:lnTo>
                    <a:pt x="2712" y="8063"/>
                  </a:lnTo>
                  <a:cubicBezTo>
                    <a:pt x="2682" y="7972"/>
                    <a:pt x="2682" y="7926"/>
                    <a:pt x="2667" y="7865"/>
                  </a:cubicBezTo>
                  <a:cubicBezTo>
                    <a:pt x="2606" y="7713"/>
                    <a:pt x="2529" y="6784"/>
                    <a:pt x="2469" y="5900"/>
                  </a:cubicBezTo>
                  <a:lnTo>
                    <a:pt x="3581" y="4757"/>
                  </a:lnTo>
                  <a:close/>
                  <a:moveTo>
                    <a:pt x="1539" y="6875"/>
                  </a:moveTo>
                  <a:lnTo>
                    <a:pt x="1463" y="8079"/>
                  </a:lnTo>
                  <a:cubicBezTo>
                    <a:pt x="1463" y="8079"/>
                    <a:pt x="1448" y="8216"/>
                    <a:pt x="1432" y="8383"/>
                  </a:cubicBezTo>
                  <a:lnTo>
                    <a:pt x="671" y="8170"/>
                  </a:lnTo>
                  <a:cubicBezTo>
                    <a:pt x="671" y="8170"/>
                    <a:pt x="275" y="8079"/>
                    <a:pt x="1158" y="7271"/>
                  </a:cubicBezTo>
                  <a:lnTo>
                    <a:pt x="1448" y="6966"/>
                  </a:lnTo>
                  <a:lnTo>
                    <a:pt x="1539" y="6875"/>
                  </a:lnTo>
                  <a:close/>
                  <a:moveTo>
                    <a:pt x="1829" y="6570"/>
                  </a:moveTo>
                  <a:lnTo>
                    <a:pt x="1890" y="8033"/>
                  </a:lnTo>
                  <a:lnTo>
                    <a:pt x="1890" y="8490"/>
                  </a:lnTo>
                  <a:lnTo>
                    <a:pt x="1874" y="8490"/>
                  </a:lnTo>
                  <a:lnTo>
                    <a:pt x="1570" y="8399"/>
                  </a:lnTo>
                  <a:cubicBezTo>
                    <a:pt x="1570" y="8307"/>
                    <a:pt x="1585" y="8246"/>
                    <a:pt x="1585" y="8246"/>
                  </a:cubicBezTo>
                  <a:lnTo>
                    <a:pt x="1692" y="6707"/>
                  </a:lnTo>
                  <a:lnTo>
                    <a:pt x="1829" y="6570"/>
                  </a:lnTo>
                  <a:close/>
                  <a:moveTo>
                    <a:pt x="2286" y="6083"/>
                  </a:moveTo>
                  <a:lnTo>
                    <a:pt x="2362" y="7256"/>
                  </a:lnTo>
                  <a:lnTo>
                    <a:pt x="2575" y="8460"/>
                  </a:lnTo>
                  <a:lnTo>
                    <a:pt x="2575" y="8566"/>
                  </a:lnTo>
                  <a:lnTo>
                    <a:pt x="2529" y="8688"/>
                  </a:lnTo>
                  <a:lnTo>
                    <a:pt x="2042" y="8551"/>
                  </a:lnTo>
                  <a:cubicBezTo>
                    <a:pt x="2027" y="7911"/>
                    <a:pt x="1996" y="7073"/>
                    <a:pt x="1981" y="6403"/>
                  </a:cubicBezTo>
                  <a:lnTo>
                    <a:pt x="2286" y="6083"/>
                  </a:lnTo>
                  <a:close/>
                  <a:moveTo>
                    <a:pt x="7923" y="8764"/>
                  </a:moveTo>
                  <a:lnTo>
                    <a:pt x="8289" y="9160"/>
                  </a:lnTo>
                  <a:lnTo>
                    <a:pt x="8289" y="9435"/>
                  </a:lnTo>
                  <a:lnTo>
                    <a:pt x="7923" y="8764"/>
                  </a:lnTo>
                  <a:close/>
                  <a:moveTo>
                    <a:pt x="3764" y="3569"/>
                  </a:moveTo>
                  <a:cubicBezTo>
                    <a:pt x="3870" y="3675"/>
                    <a:pt x="3946" y="3752"/>
                    <a:pt x="3992" y="3797"/>
                  </a:cubicBezTo>
                  <a:cubicBezTo>
                    <a:pt x="3992" y="3874"/>
                    <a:pt x="3977" y="4178"/>
                    <a:pt x="4084" y="4270"/>
                  </a:cubicBezTo>
                  <a:cubicBezTo>
                    <a:pt x="4175" y="4361"/>
                    <a:pt x="4084" y="4666"/>
                    <a:pt x="4388" y="4757"/>
                  </a:cubicBezTo>
                  <a:lnTo>
                    <a:pt x="7298" y="8063"/>
                  </a:lnTo>
                  <a:cubicBezTo>
                    <a:pt x="7375" y="8368"/>
                    <a:pt x="7542" y="8764"/>
                    <a:pt x="7755" y="8993"/>
                  </a:cubicBezTo>
                  <a:cubicBezTo>
                    <a:pt x="8152" y="9404"/>
                    <a:pt x="7999" y="9846"/>
                    <a:pt x="7999" y="9846"/>
                  </a:cubicBezTo>
                  <a:cubicBezTo>
                    <a:pt x="7999" y="9846"/>
                    <a:pt x="7603" y="11141"/>
                    <a:pt x="7176" y="12421"/>
                  </a:cubicBezTo>
                  <a:cubicBezTo>
                    <a:pt x="6917" y="11598"/>
                    <a:pt x="6674" y="10684"/>
                    <a:pt x="6476" y="9755"/>
                  </a:cubicBezTo>
                  <a:lnTo>
                    <a:pt x="2895" y="8764"/>
                  </a:lnTo>
                  <a:cubicBezTo>
                    <a:pt x="3139" y="7774"/>
                    <a:pt x="3855" y="4910"/>
                    <a:pt x="3764" y="4346"/>
                  </a:cubicBezTo>
                  <a:cubicBezTo>
                    <a:pt x="3764" y="4346"/>
                    <a:pt x="3977" y="4133"/>
                    <a:pt x="3764" y="3950"/>
                  </a:cubicBezTo>
                  <a:lnTo>
                    <a:pt x="3764" y="3569"/>
                  </a:lnTo>
                  <a:close/>
                  <a:moveTo>
                    <a:pt x="8273" y="9922"/>
                  </a:moveTo>
                  <a:lnTo>
                    <a:pt x="8121" y="14965"/>
                  </a:lnTo>
                  <a:cubicBezTo>
                    <a:pt x="7908" y="14478"/>
                    <a:pt x="7603" y="13701"/>
                    <a:pt x="7298" y="12787"/>
                  </a:cubicBezTo>
                  <a:cubicBezTo>
                    <a:pt x="7664" y="11690"/>
                    <a:pt x="8075" y="10471"/>
                    <a:pt x="8273" y="9922"/>
                  </a:cubicBezTo>
                  <a:close/>
                  <a:moveTo>
                    <a:pt x="8654" y="12604"/>
                  </a:moveTo>
                  <a:lnTo>
                    <a:pt x="9279" y="15499"/>
                  </a:lnTo>
                  <a:cubicBezTo>
                    <a:pt x="9081" y="15956"/>
                    <a:pt x="9370" y="16215"/>
                    <a:pt x="9370" y="16215"/>
                  </a:cubicBezTo>
                  <a:lnTo>
                    <a:pt x="9949" y="19292"/>
                  </a:lnTo>
                  <a:lnTo>
                    <a:pt x="8548" y="15971"/>
                  </a:lnTo>
                  <a:lnTo>
                    <a:pt x="8593" y="14325"/>
                  </a:lnTo>
                  <a:lnTo>
                    <a:pt x="8654" y="12604"/>
                  </a:lnTo>
                  <a:close/>
                  <a:moveTo>
                    <a:pt x="4201" y="0"/>
                  </a:moveTo>
                  <a:cubicBezTo>
                    <a:pt x="1476" y="0"/>
                    <a:pt x="2606" y="1695"/>
                    <a:pt x="2606" y="1695"/>
                  </a:cubicBezTo>
                  <a:cubicBezTo>
                    <a:pt x="2547" y="1684"/>
                    <a:pt x="2491" y="1679"/>
                    <a:pt x="2437" y="1679"/>
                  </a:cubicBezTo>
                  <a:cubicBezTo>
                    <a:pt x="2125" y="1679"/>
                    <a:pt x="1891" y="1845"/>
                    <a:pt x="1813" y="1923"/>
                  </a:cubicBezTo>
                  <a:cubicBezTo>
                    <a:pt x="1688" y="1877"/>
                    <a:pt x="1560" y="1851"/>
                    <a:pt x="1441" y="1851"/>
                  </a:cubicBezTo>
                  <a:cubicBezTo>
                    <a:pt x="1286" y="1851"/>
                    <a:pt x="1147" y="1896"/>
                    <a:pt x="1052" y="1999"/>
                  </a:cubicBezTo>
                  <a:cubicBezTo>
                    <a:pt x="838" y="2228"/>
                    <a:pt x="899" y="2624"/>
                    <a:pt x="1158" y="2959"/>
                  </a:cubicBezTo>
                  <a:cubicBezTo>
                    <a:pt x="1143" y="2990"/>
                    <a:pt x="1128" y="3066"/>
                    <a:pt x="1082" y="3142"/>
                  </a:cubicBezTo>
                  <a:cubicBezTo>
                    <a:pt x="854" y="3386"/>
                    <a:pt x="671" y="3660"/>
                    <a:pt x="488" y="3950"/>
                  </a:cubicBezTo>
                  <a:cubicBezTo>
                    <a:pt x="305" y="4270"/>
                    <a:pt x="168" y="4605"/>
                    <a:pt x="92" y="4970"/>
                  </a:cubicBezTo>
                  <a:cubicBezTo>
                    <a:pt x="0" y="5336"/>
                    <a:pt x="0" y="5717"/>
                    <a:pt x="46" y="6083"/>
                  </a:cubicBezTo>
                  <a:cubicBezTo>
                    <a:pt x="76" y="6433"/>
                    <a:pt x="229" y="6784"/>
                    <a:pt x="381" y="7104"/>
                  </a:cubicBezTo>
                  <a:cubicBezTo>
                    <a:pt x="244" y="6768"/>
                    <a:pt x="107" y="6418"/>
                    <a:pt x="92" y="6052"/>
                  </a:cubicBezTo>
                  <a:cubicBezTo>
                    <a:pt x="61" y="5702"/>
                    <a:pt x="92" y="5336"/>
                    <a:pt x="183" y="4986"/>
                  </a:cubicBezTo>
                  <a:cubicBezTo>
                    <a:pt x="290" y="4651"/>
                    <a:pt x="442" y="4331"/>
                    <a:pt x="625" y="4026"/>
                  </a:cubicBezTo>
                  <a:cubicBezTo>
                    <a:pt x="762" y="3813"/>
                    <a:pt x="930" y="3599"/>
                    <a:pt x="1097" y="3416"/>
                  </a:cubicBezTo>
                  <a:lnTo>
                    <a:pt x="1128" y="3416"/>
                  </a:lnTo>
                  <a:cubicBezTo>
                    <a:pt x="991" y="3645"/>
                    <a:pt x="914" y="3889"/>
                    <a:pt x="838" y="4133"/>
                  </a:cubicBezTo>
                  <a:cubicBezTo>
                    <a:pt x="747" y="4483"/>
                    <a:pt x="701" y="4818"/>
                    <a:pt x="701" y="5169"/>
                  </a:cubicBezTo>
                  <a:cubicBezTo>
                    <a:pt x="701" y="5504"/>
                    <a:pt x="716" y="5854"/>
                    <a:pt x="838" y="6174"/>
                  </a:cubicBezTo>
                  <a:cubicBezTo>
                    <a:pt x="899" y="6342"/>
                    <a:pt x="975" y="6494"/>
                    <a:pt x="1067" y="6631"/>
                  </a:cubicBezTo>
                  <a:cubicBezTo>
                    <a:pt x="1097" y="6692"/>
                    <a:pt x="1143" y="6723"/>
                    <a:pt x="1204" y="6784"/>
                  </a:cubicBezTo>
                  <a:cubicBezTo>
                    <a:pt x="747" y="7302"/>
                    <a:pt x="366" y="7759"/>
                    <a:pt x="259" y="7957"/>
                  </a:cubicBezTo>
                  <a:cubicBezTo>
                    <a:pt x="259" y="7957"/>
                    <a:pt x="168" y="8261"/>
                    <a:pt x="869" y="8368"/>
                  </a:cubicBezTo>
                  <a:lnTo>
                    <a:pt x="1432" y="8536"/>
                  </a:lnTo>
                  <a:cubicBezTo>
                    <a:pt x="1372" y="9008"/>
                    <a:pt x="1311" y="9678"/>
                    <a:pt x="1387" y="9678"/>
                  </a:cubicBezTo>
                  <a:cubicBezTo>
                    <a:pt x="1463" y="9678"/>
                    <a:pt x="1524" y="8993"/>
                    <a:pt x="1570" y="8566"/>
                  </a:cubicBezTo>
                  <a:lnTo>
                    <a:pt x="1890" y="8673"/>
                  </a:lnTo>
                  <a:lnTo>
                    <a:pt x="1890" y="9678"/>
                  </a:lnTo>
                  <a:cubicBezTo>
                    <a:pt x="1890" y="9678"/>
                    <a:pt x="1947" y="9767"/>
                    <a:pt x="2001" y="9767"/>
                  </a:cubicBezTo>
                  <a:cubicBezTo>
                    <a:pt x="2046" y="9767"/>
                    <a:pt x="2088" y="9703"/>
                    <a:pt x="2088" y="9465"/>
                  </a:cubicBezTo>
                  <a:cubicBezTo>
                    <a:pt x="2088" y="9358"/>
                    <a:pt x="2088" y="9084"/>
                    <a:pt x="2072" y="8719"/>
                  </a:cubicBezTo>
                  <a:lnTo>
                    <a:pt x="2072" y="8719"/>
                  </a:lnTo>
                  <a:lnTo>
                    <a:pt x="2514" y="8856"/>
                  </a:lnTo>
                  <a:lnTo>
                    <a:pt x="2469" y="8978"/>
                  </a:lnTo>
                  <a:lnTo>
                    <a:pt x="2621" y="9054"/>
                  </a:lnTo>
                  <a:cubicBezTo>
                    <a:pt x="2743" y="9663"/>
                    <a:pt x="2971" y="10288"/>
                    <a:pt x="2971" y="10288"/>
                  </a:cubicBezTo>
                  <a:cubicBezTo>
                    <a:pt x="2971" y="10288"/>
                    <a:pt x="3252" y="11299"/>
                    <a:pt x="3355" y="11299"/>
                  </a:cubicBezTo>
                  <a:cubicBezTo>
                    <a:pt x="3360" y="11299"/>
                    <a:pt x="3364" y="11297"/>
                    <a:pt x="3367" y="11293"/>
                  </a:cubicBezTo>
                  <a:cubicBezTo>
                    <a:pt x="3459" y="11202"/>
                    <a:pt x="2971" y="9785"/>
                    <a:pt x="2880" y="9480"/>
                  </a:cubicBezTo>
                  <a:cubicBezTo>
                    <a:pt x="2849" y="9404"/>
                    <a:pt x="2834" y="9282"/>
                    <a:pt x="2819" y="9130"/>
                  </a:cubicBezTo>
                  <a:lnTo>
                    <a:pt x="2834" y="9130"/>
                  </a:lnTo>
                  <a:cubicBezTo>
                    <a:pt x="2834" y="9130"/>
                    <a:pt x="2849" y="9069"/>
                    <a:pt x="2880" y="8978"/>
                  </a:cubicBezTo>
                  <a:lnTo>
                    <a:pt x="6293" y="9983"/>
                  </a:lnTo>
                  <a:cubicBezTo>
                    <a:pt x="6293" y="9983"/>
                    <a:pt x="6628" y="11293"/>
                    <a:pt x="7085" y="12741"/>
                  </a:cubicBezTo>
                  <a:cubicBezTo>
                    <a:pt x="6719" y="13853"/>
                    <a:pt x="6399" y="14874"/>
                    <a:pt x="6323" y="15026"/>
                  </a:cubicBezTo>
                  <a:cubicBezTo>
                    <a:pt x="6156" y="15377"/>
                    <a:pt x="6217" y="15529"/>
                    <a:pt x="6217" y="15529"/>
                  </a:cubicBezTo>
                  <a:cubicBezTo>
                    <a:pt x="6217" y="15529"/>
                    <a:pt x="6689" y="23604"/>
                    <a:pt x="6643" y="24305"/>
                  </a:cubicBezTo>
                  <a:cubicBezTo>
                    <a:pt x="6628" y="24667"/>
                    <a:pt x="6682" y="24756"/>
                    <a:pt x="6740" y="24756"/>
                  </a:cubicBezTo>
                  <a:cubicBezTo>
                    <a:pt x="6797" y="24756"/>
                    <a:pt x="6856" y="24671"/>
                    <a:pt x="6856" y="24671"/>
                  </a:cubicBezTo>
                  <a:lnTo>
                    <a:pt x="6445" y="15377"/>
                  </a:lnTo>
                  <a:lnTo>
                    <a:pt x="6445" y="15377"/>
                  </a:lnTo>
                  <a:cubicBezTo>
                    <a:pt x="6445" y="15377"/>
                    <a:pt x="6449" y="15391"/>
                    <a:pt x="6459" y="15391"/>
                  </a:cubicBezTo>
                  <a:cubicBezTo>
                    <a:pt x="6487" y="15391"/>
                    <a:pt x="6560" y="15297"/>
                    <a:pt x="6735" y="14630"/>
                  </a:cubicBezTo>
                  <a:cubicBezTo>
                    <a:pt x="6826" y="14341"/>
                    <a:pt x="7009" y="13746"/>
                    <a:pt x="7222" y="13061"/>
                  </a:cubicBezTo>
                  <a:cubicBezTo>
                    <a:pt x="7496" y="13975"/>
                    <a:pt x="7832" y="14920"/>
                    <a:pt x="8136" y="15575"/>
                  </a:cubicBezTo>
                  <a:lnTo>
                    <a:pt x="8106" y="16077"/>
                  </a:lnTo>
                  <a:cubicBezTo>
                    <a:pt x="8106" y="16077"/>
                    <a:pt x="8168" y="16160"/>
                    <a:pt x="8222" y="16160"/>
                  </a:cubicBezTo>
                  <a:cubicBezTo>
                    <a:pt x="8262" y="16160"/>
                    <a:pt x="8298" y="16117"/>
                    <a:pt x="8304" y="15971"/>
                  </a:cubicBezTo>
                  <a:cubicBezTo>
                    <a:pt x="8304" y="16230"/>
                    <a:pt x="8319" y="16794"/>
                    <a:pt x="8548" y="16870"/>
                  </a:cubicBezTo>
                  <a:lnTo>
                    <a:pt x="8548" y="16565"/>
                  </a:lnTo>
                  <a:lnTo>
                    <a:pt x="8852" y="17266"/>
                  </a:lnTo>
                  <a:lnTo>
                    <a:pt x="8837" y="17235"/>
                  </a:lnTo>
                  <a:lnTo>
                    <a:pt x="9309" y="19582"/>
                  </a:lnTo>
                  <a:lnTo>
                    <a:pt x="10117" y="22873"/>
                  </a:lnTo>
                  <a:cubicBezTo>
                    <a:pt x="10117" y="22873"/>
                    <a:pt x="10485" y="24189"/>
                    <a:pt x="10621" y="24189"/>
                  </a:cubicBezTo>
                  <a:cubicBezTo>
                    <a:pt x="10626" y="24189"/>
                    <a:pt x="10631" y="24187"/>
                    <a:pt x="10635" y="24183"/>
                  </a:cubicBezTo>
                  <a:cubicBezTo>
                    <a:pt x="10742" y="24092"/>
                    <a:pt x="10071" y="22309"/>
                    <a:pt x="10071" y="22309"/>
                  </a:cubicBezTo>
                  <a:lnTo>
                    <a:pt x="9127" y="17860"/>
                  </a:lnTo>
                  <a:lnTo>
                    <a:pt x="9888" y="19582"/>
                  </a:lnTo>
                  <a:lnTo>
                    <a:pt x="10894" y="24000"/>
                  </a:lnTo>
                  <a:cubicBezTo>
                    <a:pt x="10894" y="24000"/>
                    <a:pt x="10945" y="24048"/>
                    <a:pt x="10998" y="24048"/>
                  </a:cubicBezTo>
                  <a:cubicBezTo>
                    <a:pt x="11052" y="24048"/>
                    <a:pt x="11107" y="23996"/>
                    <a:pt x="11107" y="23787"/>
                  </a:cubicBezTo>
                  <a:cubicBezTo>
                    <a:pt x="11107" y="23528"/>
                    <a:pt x="10589" y="21593"/>
                    <a:pt x="10269" y="20374"/>
                  </a:cubicBezTo>
                  <a:lnTo>
                    <a:pt x="10269" y="20374"/>
                  </a:lnTo>
                  <a:lnTo>
                    <a:pt x="10346" y="20389"/>
                  </a:lnTo>
                  <a:cubicBezTo>
                    <a:pt x="10346" y="20389"/>
                    <a:pt x="9538" y="16382"/>
                    <a:pt x="9553" y="16077"/>
                  </a:cubicBezTo>
                  <a:cubicBezTo>
                    <a:pt x="9584" y="15818"/>
                    <a:pt x="8929" y="13046"/>
                    <a:pt x="8670" y="11888"/>
                  </a:cubicBezTo>
                  <a:lnTo>
                    <a:pt x="8746" y="9617"/>
                  </a:lnTo>
                  <a:cubicBezTo>
                    <a:pt x="8746" y="9617"/>
                    <a:pt x="8639" y="9176"/>
                    <a:pt x="8182" y="8505"/>
                  </a:cubicBezTo>
                  <a:cubicBezTo>
                    <a:pt x="8182" y="8505"/>
                    <a:pt x="6034" y="5382"/>
                    <a:pt x="5165" y="4651"/>
                  </a:cubicBezTo>
                  <a:lnTo>
                    <a:pt x="5104" y="4193"/>
                  </a:lnTo>
                  <a:cubicBezTo>
                    <a:pt x="5104" y="4193"/>
                    <a:pt x="5318" y="3904"/>
                    <a:pt x="5318" y="3782"/>
                  </a:cubicBezTo>
                  <a:lnTo>
                    <a:pt x="6019" y="4392"/>
                  </a:lnTo>
                  <a:cubicBezTo>
                    <a:pt x="6232" y="4803"/>
                    <a:pt x="6811" y="5290"/>
                    <a:pt x="6811" y="5290"/>
                  </a:cubicBezTo>
                  <a:cubicBezTo>
                    <a:pt x="7116" y="5793"/>
                    <a:pt x="7832" y="6189"/>
                    <a:pt x="7832" y="6189"/>
                  </a:cubicBezTo>
                  <a:cubicBezTo>
                    <a:pt x="8136" y="6677"/>
                    <a:pt x="9020" y="6997"/>
                    <a:pt x="9020" y="6997"/>
                  </a:cubicBezTo>
                  <a:cubicBezTo>
                    <a:pt x="9895" y="7351"/>
                    <a:pt x="10182" y="7400"/>
                    <a:pt x="10274" y="7400"/>
                  </a:cubicBezTo>
                  <a:cubicBezTo>
                    <a:pt x="10308" y="7400"/>
                    <a:pt x="10315" y="7393"/>
                    <a:pt x="10315" y="7393"/>
                  </a:cubicBezTo>
                  <a:cubicBezTo>
                    <a:pt x="10950" y="7829"/>
                    <a:pt x="11296" y="7911"/>
                    <a:pt x="11467" y="7911"/>
                  </a:cubicBezTo>
                  <a:cubicBezTo>
                    <a:pt x="11571" y="7911"/>
                    <a:pt x="11610" y="7881"/>
                    <a:pt x="11610" y="7881"/>
                  </a:cubicBezTo>
                  <a:cubicBezTo>
                    <a:pt x="12157" y="8427"/>
                    <a:pt x="12450" y="8534"/>
                    <a:pt x="12596" y="8534"/>
                  </a:cubicBezTo>
                  <a:cubicBezTo>
                    <a:pt x="12690" y="8534"/>
                    <a:pt x="12722" y="8490"/>
                    <a:pt x="12722" y="8490"/>
                  </a:cubicBezTo>
                  <a:cubicBezTo>
                    <a:pt x="13027" y="8886"/>
                    <a:pt x="13728" y="8886"/>
                    <a:pt x="13728" y="8886"/>
                  </a:cubicBezTo>
                  <a:cubicBezTo>
                    <a:pt x="13941" y="9191"/>
                    <a:pt x="14124" y="9191"/>
                    <a:pt x="14124" y="9191"/>
                  </a:cubicBezTo>
                  <a:cubicBezTo>
                    <a:pt x="14337" y="8795"/>
                    <a:pt x="14033" y="8703"/>
                    <a:pt x="14033" y="8703"/>
                  </a:cubicBezTo>
                  <a:cubicBezTo>
                    <a:pt x="14337" y="8216"/>
                    <a:pt x="13636" y="7698"/>
                    <a:pt x="13636" y="7698"/>
                  </a:cubicBezTo>
                  <a:cubicBezTo>
                    <a:pt x="13850" y="7302"/>
                    <a:pt x="12738" y="6799"/>
                    <a:pt x="12738" y="6799"/>
                  </a:cubicBezTo>
                  <a:cubicBezTo>
                    <a:pt x="13042" y="6494"/>
                    <a:pt x="11839" y="5595"/>
                    <a:pt x="11839" y="5595"/>
                  </a:cubicBezTo>
                  <a:lnTo>
                    <a:pt x="11839" y="5534"/>
                  </a:lnTo>
                  <a:cubicBezTo>
                    <a:pt x="12341" y="5839"/>
                    <a:pt x="13103" y="6266"/>
                    <a:pt x="13743" y="6494"/>
                  </a:cubicBezTo>
                  <a:cubicBezTo>
                    <a:pt x="13973" y="6575"/>
                    <a:pt x="14146" y="6607"/>
                    <a:pt x="14274" y="6607"/>
                  </a:cubicBezTo>
                  <a:cubicBezTo>
                    <a:pt x="14725" y="6607"/>
                    <a:pt x="14642" y="6220"/>
                    <a:pt x="14642" y="6220"/>
                  </a:cubicBezTo>
                  <a:lnTo>
                    <a:pt x="14642" y="6220"/>
                  </a:lnTo>
                  <a:cubicBezTo>
                    <a:pt x="14791" y="6290"/>
                    <a:pt x="14929" y="6318"/>
                    <a:pt x="15054" y="6318"/>
                  </a:cubicBezTo>
                  <a:cubicBezTo>
                    <a:pt x="15553" y="6318"/>
                    <a:pt x="15846" y="5869"/>
                    <a:pt x="15846" y="5869"/>
                  </a:cubicBezTo>
                  <a:cubicBezTo>
                    <a:pt x="16745" y="4605"/>
                    <a:pt x="13408" y="3142"/>
                    <a:pt x="12402" y="2274"/>
                  </a:cubicBezTo>
                  <a:cubicBezTo>
                    <a:pt x="11397" y="1390"/>
                    <a:pt x="10665" y="1558"/>
                    <a:pt x="8990" y="842"/>
                  </a:cubicBezTo>
                  <a:cubicBezTo>
                    <a:pt x="8374" y="569"/>
                    <a:pt x="7830" y="483"/>
                    <a:pt x="7390" y="483"/>
                  </a:cubicBezTo>
                  <a:cubicBezTo>
                    <a:pt x="6971" y="483"/>
                    <a:pt x="6646" y="561"/>
                    <a:pt x="6445" y="628"/>
                  </a:cubicBezTo>
                  <a:cubicBezTo>
                    <a:pt x="6064" y="308"/>
                    <a:pt x="5424" y="34"/>
                    <a:pt x="4419" y="4"/>
                  </a:cubicBezTo>
                  <a:cubicBezTo>
                    <a:pt x="4344" y="1"/>
                    <a:pt x="4271" y="0"/>
                    <a:pt x="4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40"/>
          <p:cNvSpPr/>
          <p:nvPr/>
        </p:nvSpPr>
        <p:spPr>
          <a:xfrm>
            <a:off x="6141473" y="-646675"/>
            <a:ext cx="2036472" cy="1802759"/>
          </a:xfrm>
          <a:custGeom>
            <a:avLst/>
            <a:gdLst/>
            <a:ahLst/>
            <a:cxnLst/>
            <a:rect l="l" t="t" r="r" b="b"/>
            <a:pathLst>
              <a:path w="28537" h="25262" extrusionOk="0">
                <a:moveTo>
                  <a:pt x="9523" y="12346"/>
                </a:moveTo>
                <a:lnTo>
                  <a:pt x="9523" y="12346"/>
                </a:lnTo>
                <a:cubicBezTo>
                  <a:pt x="9534" y="12363"/>
                  <a:pt x="9545" y="12381"/>
                  <a:pt x="9556" y="12399"/>
                </a:cubicBezTo>
                <a:lnTo>
                  <a:pt x="9556" y="12399"/>
                </a:lnTo>
                <a:cubicBezTo>
                  <a:pt x="9548" y="12392"/>
                  <a:pt x="9538" y="12387"/>
                  <a:pt x="9538" y="12387"/>
                </a:cubicBezTo>
                <a:cubicBezTo>
                  <a:pt x="9538" y="12372"/>
                  <a:pt x="9524" y="12372"/>
                  <a:pt x="9523" y="12346"/>
                </a:cubicBezTo>
                <a:close/>
                <a:moveTo>
                  <a:pt x="11412" y="11625"/>
                </a:moveTo>
                <a:cubicBezTo>
                  <a:pt x="11473" y="11656"/>
                  <a:pt x="11503" y="11671"/>
                  <a:pt x="11564" y="11716"/>
                </a:cubicBezTo>
                <a:cubicBezTo>
                  <a:pt x="11656" y="11777"/>
                  <a:pt x="11747" y="11854"/>
                  <a:pt x="11854" y="11915"/>
                </a:cubicBezTo>
                <a:cubicBezTo>
                  <a:pt x="11945" y="11960"/>
                  <a:pt x="12021" y="12036"/>
                  <a:pt x="12113" y="12097"/>
                </a:cubicBezTo>
                <a:cubicBezTo>
                  <a:pt x="12204" y="12174"/>
                  <a:pt x="12311" y="12234"/>
                  <a:pt x="12402" y="12295"/>
                </a:cubicBezTo>
                <a:cubicBezTo>
                  <a:pt x="12494" y="12341"/>
                  <a:pt x="12585" y="12402"/>
                  <a:pt x="12692" y="12478"/>
                </a:cubicBezTo>
                <a:lnTo>
                  <a:pt x="12722" y="12509"/>
                </a:lnTo>
                <a:lnTo>
                  <a:pt x="11320" y="12509"/>
                </a:lnTo>
                <a:cubicBezTo>
                  <a:pt x="11320" y="12493"/>
                  <a:pt x="11336" y="12478"/>
                  <a:pt x="11336" y="12463"/>
                </a:cubicBezTo>
                <a:cubicBezTo>
                  <a:pt x="11351" y="12341"/>
                  <a:pt x="11351" y="12234"/>
                  <a:pt x="11366" y="12128"/>
                </a:cubicBezTo>
                <a:cubicBezTo>
                  <a:pt x="11366" y="12036"/>
                  <a:pt x="11366" y="11945"/>
                  <a:pt x="11397" y="11854"/>
                </a:cubicBezTo>
                <a:cubicBezTo>
                  <a:pt x="11397" y="11777"/>
                  <a:pt x="11412" y="11701"/>
                  <a:pt x="11412" y="11625"/>
                </a:cubicBezTo>
                <a:close/>
                <a:moveTo>
                  <a:pt x="9568" y="12418"/>
                </a:moveTo>
                <a:lnTo>
                  <a:pt x="9568" y="12418"/>
                </a:lnTo>
                <a:cubicBezTo>
                  <a:pt x="9593" y="12458"/>
                  <a:pt x="9618" y="12498"/>
                  <a:pt x="9643" y="12538"/>
                </a:cubicBezTo>
                <a:lnTo>
                  <a:pt x="9643" y="12538"/>
                </a:lnTo>
                <a:lnTo>
                  <a:pt x="9614" y="12524"/>
                </a:lnTo>
                <a:cubicBezTo>
                  <a:pt x="9599" y="12493"/>
                  <a:pt x="9599" y="12478"/>
                  <a:pt x="9583" y="12463"/>
                </a:cubicBezTo>
                <a:cubicBezTo>
                  <a:pt x="9583" y="12463"/>
                  <a:pt x="9569" y="12448"/>
                  <a:pt x="9568" y="12418"/>
                </a:cubicBezTo>
                <a:close/>
                <a:moveTo>
                  <a:pt x="9309" y="12021"/>
                </a:moveTo>
                <a:cubicBezTo>
                  <a:pt x="9367" y="12105"/>
                  <a:pt x="9423" y="12189"/>
                  <a:pt x="9476" y="12273"/>
                </a:cubicBezTo>
                <a:lnTo>
                  <a:pt x="9476" y="12273"/>
                </a:lnTo>
                <a:cubicBezTo>
                  <a:pt x="9476" y="12273"/>
                  <a:pt x="9475" y="12273"/>
                  <a:pt x="9475" y="12273"/>
                </a:cubicBezTo>
                <a:cubicBezTo>
                  <a:pt x="9465" y="12273"/>
                  <a:pt x="9454" y="12280"/>
                  <a:pt x="9446" y="12295"/>
                </a:cubicBezTo>
                <a:cubicBezTo>
                  <a:pt x="9446" y="12295"/>
                  <a:pt x="9431" y="12311"/>
                  <a:pt x="9446" y="12326"/>
                </a:cubicBezTo>
                <a:cubicBezTo>
                  <a:pt x="9462" y="12372"/>
                  <a:pt x="9492" y="12387"/>
                  <a:pt x="9507" y="12417"/>
                </a:cubicBezTo>
                <a:cubicBezTo>
                  <a:pt x="9523" y="12448"/>
                  <a:pt x="9523" y="12463"/>
                  <a:pt x="9538" y="12493"/>
                </a:cubicBezTo>
                <a:cubicBezTo>
                  <a:pt x="9568" y="12524"/>
                  <a:pt x="9568" y="12539"/>
                  <a:pt x="9583" y="12554"/>
                </a:cubicBezTo>
                <a:cubicBezTo>
                  <a:pt x="9599" y="12570"/>
                  <a:pt x="9599" y="12600"/>
                  <a:pt x="9614" y="12615"/>
                </a:cubicBezTo>
                <a:cubicBezTo>
                  <a:pt x="9583" y="12615"/>
                  <a:pt x="9568" y="12615"/>
                  <a:pt x="9523" y="12600"/>
                </a:cubicBezTo>
                <a:lnTo>
                  <a:pt x="9492" y="12600"/>
                </a:lnTo>
                <a:cubicBezTo>
                  <a:pt x="9446" y="12539"/>
                  <a:pt x="9431" y="12478"/>
                  <a:pt x="9416" y="12448"/>
                </a:cubicBezTo>
                <a:cubicBezTo>
                  <a:pt x="9385" y="12402"/>
                  <a:pt x="9370" y="12341"/>
                  <a:pt x="9355" y="12295"/>
                </a:cubicBezTo>
                <a:cubicBezTo>
                  <a:pt x="9340" y="12234"/>
                  <a:pt x="9340" y="12158"/>
                  <a:pt x="9309" y="12097"/>
                </a:cubicBezTo>
                <a:lnTo>
                  <a:pt x="9309" y="12021"/>
                </a:lnTo>
                <a:close/>
                <a:moveTo>
                  <a:pt x="15145" y="13469"/>
                </a:moveTo>
                <a:cubicBezTo>
                  <a:pt x="15236" y="13469"/>
                  <a:pt x="15343" y="13469"/>
                  <a:pt x="15449" y="13484"/>
                </a:cubicBezTo>
                <a:lnTo>
                  <a:pt x="15465" y="13484"/>
                </a:lnTo>
                <a:cubicBezTo>
                  <a:pt x="15556" y="13484"/>
                  <a:pt x="15647" y="13514"/>
                  <a:pt x="15754" y="13514"/>
                </a:cubicBezTo>
                <a:lnTo>
                  <a:pt x="16333" y="13514"/>
                </a:lnTo>
                <a:cubicBezTo>
                  <a:pt x="16318" y="13530"/>
                  <a:pt x="16287" y="13545"/>
                  <a:pt x="16257" y="13560"/>
                </a:cubicBezTo>
                <a:cubicBezTo>
                  <a:pt x="16181" y="13606"/>
                  <a:pt x="16135" y="13636"/>
                  <a:pt x="16059" y="13682"/>
                </a:cubicBezTo>
                <a:cubicBezTo>
                  <a:pt x="15983" y="13712"/>
                  <a:pt x="15922" y="13758"/>
                  <a:pt x="15845" y="13789"/>
                </a:cubicBezTo>
                <a:cubicBezTo>
                  <a:pt x="15830" y="13789"/>
                  <a:pt x="15815" y="13773"/>
                  <a:pt x="15784" y="13773"/>
                </a:cubicBezTo>
                <a:lnTo>
                  <a:pt x="15724" y="13758"/>
                </a:lnTo>
                <a:lnTo>
                  <a:pt x="15708" y="13682"/>
                </a:lnTo>
                <a:cubicBezTo>
                  <a:pt x="15647" y="13667"/>
                  <a:pt x="15586" y="13621"/>
                  <a:pt x="15525" y="13606"/>
                </a:cubicBezTo>
                <a:cubicBezTo>
                  <a:pt x="15404" y="13560"/>
                  <a:pt x="15312" y="13530"/>
                  <a:pt x="15206" y="13514"/>
                </a:cubicBezTo>
                <a:lnTo>
                  <a:pt x="15099" y="13484"/>
                </a:lnTo>
                <a:lnTo>
                  <a:pt x="15007" y="13469"/>
                </a:lnTo>
                <a:close/>
                <a:moveTo>
                  <a:pt x="15525" y="14687"/>
                </a:moveTo>
                <a:cubicBezTo>
                  <a:pt x="15586" y="14703"/>
                  <a:pt x="15617" y="14748"/>
                  <a:pt x="15663" y="14764"/>
                </a:cubicBezTo>
                <a:cubicBezTo>
                  <a:pt x="15678" y="14779"/>
                  <a:pt x="15708" y="14794"/>
                  <a:pt x="15754" y="14825"/>
                </a:cubicBezTo>
                <a:cubicBezTo>
                  <a:pt x="15708" y="14779"/>
                  <a:pt x="15663" y="14764"/>
                  <a:pt x="15617" y="14718"/>
                </a:cubicBezTo>
                <a:cubicBezTo>
                  <a:pt x="15602" y="14703"/>
                  <a:pt x="15586" y="14703"/>
                  <a:pt x="15556" y="14687"/>
                </a:cubicBezTo>
                <a:close/>
                <a:moveTo>
                  <a:pt x="9599" y="16790"/>
                </a:moveTo>
                <a:lnTo>
                  <a:pt x="9599" y="16790"/>
                </a:lnTo>
                <a:cubicBezTo>
                  <a:pt x="9583" y="16866"/>
                  <a:pt x="9568" y="16958"/>
                  <a:pt x="9538" y="17049"/>
                </a:cubicBezTo>
                <a:lnTo>
                  <a:pt x="9507" y="17049"/>
                </a:lnTo>
                <a:lnTo>
                  <a:pt x="9385" y="16942"/>
                </a:lnTo>
                <a:lnTo>
                  <a:pt x="9340" y="16881"/>
                </a:lnTo>
                <a:lnTo>
                  <a:pt x="9370" y="16881"/>
                </a:lnTo>
                <a:cubicBezTo>
                  <a:pt x="9446" y="16866"/>
                  <a:pt x="9523" y="16820"/>
                  <a:pt x="9599" y="16790"/>
                </a:cubicBezTo>
                <a:close/>
                <a:moveTo>
                  <a:pt x="28019" y="16973"/>
                </a:moveTo>
                <a:cubicBezTo>
                  <a:pt x="27958" y="16973"/>
                  <a:pt x="27928" y="16973"/>
                  <a:pt x="27867" y="16988"/>
                </a:cubicBezTo>
                <a:cubicBezTo>
                  <a:pt x="27775" y="16988"/>
                  <a:pt x="27669" y="17019"/>
                  <a:pt x="27577" y="17019"/>
                </a:cubicBezTo>
                <a:cubicBezTo>
                  <a:pt x="27486" y="17019"/>
                  <a:pt x="27394" y="17034"/>
                  <a:pt x="27272" y="17049"/>
                </a:cubicBezTo>
                <a:cubicBezTo>
                  <a:pt x="27181" y="17064"/>
                  <a:pt x="27059" y="17064"/>
                  <a:pt x="26968" y="17079"/>
                </a:cubicBezTo>
                <a:cubicBezTo>
                  <a:pt x="26876" y="17079"/>
                  <a:pt x="26785" y="17110"/>
                  <a:pt x="26678" y="17110"/>
                </a:cubicBezTo>
                <a:lnTo>
                  <a:pt x="26373" y="17110"/>
                </a:lnTo>
                <a:cubicBezTo>
                  <a:pt x="26175" y="17110"/>
                  <a:pt x="25962" y="17110"/>
                  <a:pt x="25749" y="17079"/>
                </a:cubicBezTo>
                <a:cubicBezTo>
                  <a:pt x="25535" y="17079"/>
                  <a:pt x="25337" y="17079"/>
                  <a:pt x="25109" y="17064"/>
                </a:cubicBezTo>
                <a:cubicBezTo>
                  <a:pt x="24896" y="17064"/>
                  <a:pt x="24682" y="17049"/>
                  <a:pt x="24499" y="17049"/>
                </a:cubicBezTo>
                <a:cubicBezTo>
                  <a:pt x="24286" y="17049"/>
                  <a:pt x="24088" y="17049"/>
                  <a:pt x="23890" y="17064"/>
                </a:cubicBezTo>
                <a:cubicBezTo>
                  <a:pt x="23677" y="17064"/>
                  <a:pt x="23463" y="17079"/>
                  <a:pt x="23250" y="17079"/>
                </a:cubicBezTo>
                <a:cubicBezTo>
                  <a:pt x="23052" y="17110"/>
                  <a:pt x="22839" y="17110"/>
                  <a:pt x="22625" y="17125"/>
                </a:cubicBezTo>
                <a:cubicBezTo>
                  <a:pt x="22412" y="17125"/>
                  <a:pt x="22214" y="17125"/>
                  <a:pt x="22001" y="17140"/>
                </a:cubicBezTo>
                <a:cubicBezTo>
                  <a:pt x="21859" y="17140"/>
                  <a:pt x="21716" y="17147"/>
                  <a:pt x="21583" y="17147"/>
                </a:cubicBezTo>
                <a:cubicBezTo>
                  <a:pt x="21517" y="17147"/>
                  <a:pt x="21452" y="17146"/>
                  <a:pt x="21391" y="17140"/>
                </a:cubicBezTo>
                <a:lnTo>
                  <a:pt x="21071" y="17140"/>
                </a:lnTo>
                <a:cubicBezTo>
                  <a:pt x="20949" y="17140"/>
                  <a:pt x="20843" y="17125"/>
                  <a:pt x="20736" y="17125"/>
                </a:cubicBezTo>
                <a:cubicBezTo>
                  <a:pt x="20538" y="17110"/>
                  <a:pt x="20325" y="17110"/>
                  <a:pt x="20112" y="17110"/>
                </a:cubicBezTo>
                <a:cubicBezTo>
                  <a:pt x="19935" y="17110"/>
                  <a:pt x="19769" y="17110"/>
                  <a:pt x="19597" y="17093"/>
                </a:cubicBezTo>
                <a:lnTo>
                  <a:pt x="19597" y="17093"/>
                </a:lnTo>
                <a:cubicBezTo>
                  <a:pt x="19676" y="17110"/>
                  <a:pt x="19764" y="17110"/>
                  <a:pt x="19852" y="17110"/>
                </a:cubicBezTo>
                <a:cubicBezTo>
                  <a:pt x="19959" y="17110"/>
                  <a:pt x="20081" y="17125"/>
                  <a:pt x="20172" y="17125"/>
                </a:cubicBezTo>
                <a:cubicBezTo>
                  <a:pt x="20386" y="17125"/>
                  <a:pt x="20584" y="17140"/>
                  <a:pt x="20782" y="17156"/>
                </a:cubicBezTo>
                <a:cubicBezTo>
                  <a:pt x="20873" y="17156"/>
                  <a:pt x="20995" y="17186"/>
                  <a:pt x="21087" y="17186"/>
                </a:cubicBezTo>
                <a:cubicBezTo>
                  <a:pt x="21193" y="17186"/>
                  <a:pt x="21300" y="17201"/>
                  <a:pt x="21407" y="17201"/>
                </a:cubicBezTo>
                <a:cubicBezTo>
                  <a:pt x="21620" y="17217"/>
                  <a:pt x="21833" y="17217"/>
                  <a:pt x="22031" y="17217"/>
                </a:cubicBezTo>
                <a:lnTo>
                  <a:pt x="22991" y="17217"/>
                </a:lnTo>
                <a:cubicBezTo>
                  <a:pt x="23083" y="17217"/>
                  <a:pt x="23204" y="17217"/>
                  <a:pt x="23296" y="17201"/>
                </a:cubicBezTo>
                <a:cubicBezTo>
                  <a:pt x="23509" y="17201"/>
                  <a:pt x="23707" y="17186"/>
                  <a:pt x="23920" y="17186"/>
                </a:cubicBezTo>
                <a:cubicBezTo>
                  <a:pt x="24134" y="17186"/>
                  <a:pt x="24347" y="17156"/>
                  <a:pt x="24545" y="17156"/>
                </a:cubicBezTo>
                <a:lnTo>
                  <a:pt x="25155" y="17156"/>
                </a:lnTo>
                <a:cubicBezTo>
                  <a:pt x="25261" y="17156"/>
                  <a:pt x="25368" y="17186"/>
                  <a:pt x="25459" y="17186"/>
                </a:cubicBezTo>
                <a:cubicBezTo>
                  <a:pt x="25581" y="17186"/>
                  <a:pt x="25673" y="17186"/>
                  <a:pt x="25795" y="17201"/>
                </a:cubicBezTo>
                <a:cubicBezTo>
                  <a:pt x="25993" y="17201"/>
                  <a:pt x="26206" y="17217"/>
                  <a:pt x="26419" y="17217"/>
                </a:cubicBezTo>
                <a:lnTo>
                  <a:pt x="27029" y="17217"/>
                </a:lnTo>
                <a:cubicBezTo>
                  <a:pt x="27120" y="17217"/>
                  <a:pt x="27242" y="17201"/>
                  <a:pt x="27333" y="17201"/>
                </a:cubicBezTo>
                <a:cubicBezTo>
                  <a:pt x="27425" y="17201"/>
                  <a:pt x="27516" y="17186"/>
                  <a:pt x="27623" y="17156"/>
                </a:cubicBezTo>
                <a:cubicBezTo>
                  <a:pt x="27714" y="17140"/>
                  <a:pt x="27821" y="17140"/>
                  <a:pt x="27928" y="17125"/>
                </a:cubicBezTo>
                <a:cubicBezTo>
                  <a:pt x="28019" y="17110"/>
                  <a:pt x="28110" y="17110"/>
                  <a:pt x="28232" y="17079"/>
                </a:cubicBezTo>
                <a:cubicBezTo>
                  <a:pt x="28263" y="17079"/>
                  <a:pt x="28308" y="17064"/>
                  <a:pt x="28339" y="17064"/>
                </a:cubicBezTo>
                <a:lnTo>
                  <a:pt x="28461" y="17064"/>
                </a:lnTo>
                <a:cubicBezTo>
                  <a:pt x="28491" y="17064"/>
                  <a:pt x="28507" y="17064"/>
                  <a:pt x="28537" y="17034"/>
                </a:cubicBezTo>
                <a:lnTo>
                  <a:pt x="28537" y="17034"/>
                </a:lnTo>
                <a:cubicBezTo>
                  <a:pt x="28395" y="17047"/>
                  <a:pt x="28314" y="17051"/>
                  <a:pt x="28266" y="17051"/>
                </a:cubicBezTo>
                <a:cubicBezTo>
                  <a:pt x="28202" y="17051"/>
                  <a:pt x="28202" y="17043"/>
                  <a:pt x="28202" y="17034"/>
                </a:cubicBezTo>
                <a:cubicBezTo>
                  <a:pt x="28202" y="17019"/>
                  <a:pt x="28187" y="16988"/>
                  <a:pt x="28171" y="16988"/>
                </a:cubicBezTo>
                <a:cubicBezTo>
                  <a:pt x="28156" y="16988"/>
                  <a:pt x="28126" y="16973"/>
                  <a:pt x="28126" y="16973"/>
                </a:cubicBezTo>
                <a:close/>
                <a:moveTo>
                  <a:pt x="19106" y="0"/>
                </a:moveTo>
                <a:cubicBezTo>
                  <a:pt x="19075" y="0"/>
                  <a:pt x="19075" y="0"/>
                  <a:pt x="19060" y="15"/>
                </a:cubicBezTo>
                <a:cubicBezTo>
                  <a:pt x="19060" y="15"/>
                  <a:pt x="19045" y="46"/>
                  <a:pt x="19045" y="61"/>
                </a:cubicBezTo>
                <a:cubicBezTo>
                  <a:pt x="19030" y="381"/>
                  <a:pt x="18999" y="731"/>
                  <a:pt x="18984" y="1051"/>
                </a:cubicBezTo>
                <a:cubicBezTo>
                  <a:pt x="18969" y="1371"/>
                  <a:pt x="18954" y="1691"/>
                  <a:pt x="18923" y="2042"/>
                </a:cubicBezTo>
                <a:cubicBezTo>
                  <a:pt x="18908" y="2224"/>
                  <a:pt x="18908" y="2438"/>
                  <a:pt x="18893" y="2636"/>
                </a:cubicBezTo>
                <a:cubicBezTo>
                  <a:pt x="18893" y="2682"/>
                  <a:pt x="18877" y="2758"/>
                  <a:pt x="18877" y="2819"/>
                </a:cubicBezTo>
                <a:cubicBezTo>
                  <a:pt x="18847" y="2941"/>
                  <a:pt x="18847" y="3047"/>
                  <a:pt x="18832" y="3169"/>
                </a:cubicBezTo>
                <a:cubicBezTo>
                  <a:pt x="18832" y="3200"/>
                  <a:pt x="18832" y="3261"/>
                  <a:pt x="18816" y="3291"/>
                </a:cubicBezTo>
                <a:cubicBezTo>
                  <a:pt x="18801" y="3413"/>
                  <a:pt x="18801" y="3520"/>
                  <a:pt x="18771" y="3641"/>
                </a:cubicBezTo>
                <a:cubicBezTo>
                  <a:pt x="18771" y="3702"/>
                  <a:pt x="18756" y="3733"/>
                  <a:pt x="18756" y="3794"/>
                </a:cubicBezTo>
                <a:cubicBezTo>
                  <a:pt x="18740" y="3900"/>
                  <a:pt x="18725" y="4022"/>
                  <a:pt x="18725" y="4114"/>
                </a:cubicBezTo>
                <a:cubicBezTo>
                  <a:pt x="18725" y="4175"/>
                  <a:pt x="18695" y="4205"/>
                  <a:pt x="18695" y="4266"/>
                </a:cubicBezTo>
                <a:cubicBezTo>
                  <a:pt x="18679" y="4342"/>
                  <a:pt x="18679" y="4434"/>
                  <a:pt x="18664" y="4510"/>
                </a:cubicBezTo>
                <a:cubicBezTo>
                  <a:pt x="18649" y="4571"/>
                  <a:pt x="18649" y="4647"/>
                  <a:pt x="18618" y="4708"/>
                </a:cubicBezTo>
                <a:cubicBezTo>
                  <a:pt x="18603" y="4860"/>
                  <a:pt x="18573" y="5028"/>
                  <a:pt x="18527" y="5180"/>
                </a:cubicBezTo>
                <a:cubicBezTo>
                  <a:pt x="18496" y="5348"/>
                  <a:pt x="18466" y="5500"/>
                  <a:pt x="18436" y="5683"/>
                </a:cubicBezTo>
                <a:cubicBezTo>
                  <a:pt x="18420" y="5790"/>
                  <a:pt x="18405" y="5912"/>
                  <a:pt x="18359" y="6003"/>
                </a:cubicBezTo>
                <a:cubicBezTo>
                  <a:pt x="18344" y="6064"/>
                  <a:pt x="18344" y="6110"/>
                  <a:pt x="18329" y="6171"/>
                </a:cubicBezTo>
                <a:cubicBezTo>
                  <a:pt x="18298" y="6262"/>
                  <a:pt x="18283" y="6384"/>
                  <a:pt x="18237" y="6475"/>
                </a:cubicBezTo>
                <a:cubicBezTo>
                  <a:pt x="18237" y="6491"/>
                  <a:pt x="18237" y="6521"/>
                  <a:pt x="18222" y="6521"/>
                </a:cubicBezTo>
                <a:cubicBezTo>
                  <a:pt x="18207" y="6567"/>
                  <a:pt x="18207" y="6628"/>
                  <a:pt x="18192" y="6673"/>
                </a:cubicBezTo>
                <a:cubicBezTo>
                  <a:pt x="18177" y="6719"/>
                  <a:pt x="18177" y="6765"/>
                  <a:pt x="18146" y="6826"/>
                </a:cubicBezTo>
                <a:cubicBezTo>
                  <a:pt x="18146" y="6841"/>
                  <a:pt x="18131" y="6856"/>
                  <a:pt x="18131" y="6871"/>
                </a:cubicBezTo>
                <a:cubicBezTo>
                  <a:pt x="18100" y="6978"/>
                  <a:pt x="18070" y="7069"/>
                  <a:pt x="18039" y="7176"/>
                </a:cubicBezTo>
                <a:cubicBezTo>
                  <a:pt x="18039" y="7207"/>
                  <a:pt x="18024" y="7237"/>
                  <a:pt x="18024" y="7252"/>
                </a:cubicBezTo>
                <a:cubicBezTo>
                  <a:pt x="17994" y="7298"/>
                  <a:pt x="17994" y="7313"/>
                  <a:pt x="17978" y="7359"/>
                </a:cubicBezTo>
                <a:cubicBezTo>
                  <a:pt x="17948" y="7450"/>
                  <a:pt x="17918" y="7542"/>
                  <a:pt x="17887" y="7618"/>
                </a:cubicBezTo>
                <a:cubicBezTo>
                  <a:pt x="17887" y="7633"/>
                  <a:pt x="17872" y="7679"/>
                  <a:pt x="17872" y="7694"/>
                </a:cubicBezTo>
                <a:lnTo>
                  <a:pt x="17811" y="7862"/>
                </a:lnTo>
                <a:cubicBezTo>
                  <a:pt x="17796" y="7907"/>
                  <a:pt x="17796" y="7923"/>
                  <a:pt x="17765" y="7968"/>
                </a:cubicBezTo>
                <a:cubicBezTo>
                  <a:pt x="17750" y="7999"/>
                  <a:pt x="17750" y="8014"/>
                  <a:pt x="17735" y="8060"/>
                </a:cubicBezTo>
                <a:cubicBezTo>
                  <a:pt x="17689" y="8136"/>
                  <a:pt x="17674" y="8212"/>
                  <a:pt x="17643" y="8288"/>
                </a:cubicBezTo>
                <a:cubicBezTo>
                  <a:pt x="17598" y="8365"/>
                  <a:pt x="17567" y="8456"/>
                  <a:pt x="17521" y="8532"/>
                </a:cubicBezTo>
                <a:cubicBezTo>
                  <a:pt x="17506" y="8547"/>
                  <a:pt x="17506" y="8593"/>
                  <a:pt x="17491" y="8608"/>
                </a:cubicBezTo>
                <a:lnTo>
                  <a:pt x="17430" y="8730"/>
                </a:lnTo>
                <a:cubicBezTo>
                  <a:pt x="17415" y="8776"/>
                  <a:pt x="17369" y="8822"/>
                  <a:pt x="17354" y="8883"/>
                </a:cubicBezTo>
                <a:cubicBezTo>
                  <a:pt x="17339" y="8898"/>
                  <a:pt x="17339" y="8913"/>
                  <a:pt x="17308" y="8928"/>
                </a:cubicBezTo>
                <a:cubicBezTo>
                  <a:pt x="17278" y="9035"/>
                  <a:pt x="17217" y="9126"/>
                  <a:pt x="17186" y="9203"/>
                </a:cubicBezTo>
                <a:cubicBezTo>
                  <a:pt x="17186" y="9218"/>
                  <a:pt x="17156" y="9233"/>
                  <a:pt x="17156" y="9263"/>
                </a:cubicBezTo>
                <a:cubicBezTo>
                  <a:pt x="17140" y="9309"/>
                  <a:pt x="17110" y="9355"/>
                  <a:pt x="17080" y="9416"/>
                </a:cubicBezTo>
                <a:cubicBezTo>
                  <a:pt x="17049" y="9462"/>
                  <a:pt x="17003" y="9522"/>
                  <a:pt x="16988" y="9599"/>
                </a:cubicBezTo>
                <a:cubicBezTo>
                  <a:pt x="16958" y="9675"/>
                  <a:pt x="16897" y="9751"/>
                  <a:pt x="16851" y="9842"/>
                </a:cubicBezTo>
                <a:cubicBezTo>
                  <a:pt x="16836" y="9873"/>
                  <a:pt x="16821" y="9903"/>
                  <a:pt x="16805" y="9919"/>
                </a:cubicBezTo>
                <a:cubicBezTo>
                  <a:pt x="16760" y="9980"/>
                  <a:pt x="16744" y="10040"/>
                  <a:pt x="16699" y="10071"/>
                </a:cubicBezTo>
                <a:lnTo>
                  <a:pt x="16592" y="10254"/>
                </a:lnTo>
                <a:cubicBezTo>
                  <a:pt x="16546" y="10300"/>
                  <a:pt x="16516" y="10376"/>
                  <a:pt x="16470" y="10437"/>
                </a:cubicBezTo>
                <a:cubicBezTo>
                  <a:pt x="16424" y="10528"/>
                  <a:pt x="16363" y="10604"/>
                  <a:pt x="16303" y="10711"/>
                </a:cubicBezTo>
                <a:cubicBezTo>
                  <a:pt x="16272" y="10757"/>
                  <a:pt x="16226" y="10848"/>
                  <a:pt x="16165" y="10894"/>
                </a:cubicBezTo>
                <a:cubicBezTo>
                  <a:pt x="16074" y="11031"/>
                  <a:pt x="15983" y="11183"/>
                  <a:pt x="15891" y="11320"/>
                </a:cubicBezTo>
                <a:cubicBezTo>
                  <a:pt x="15861" y="11336"/>
                  <a:pt x="15861" y="11351"/>
                  <a:pt x="15845" y="11366"/>
                </a:cubicBezTo>
                <a:cubicBezTo>
                  <a:pt x="15815" y="11427"/>
                  <a:pt x="15769" y="11473"/>
                  <a:pt x="15739" y="11518"/>
                </a:cubicBezTo>
                <a:cubicBezTo>
                  <a:pt x="15708" y="11564"/>
                  <a:pt x="15693" y="11579"/>
                  <a:pt x="15678" y="11625"/>
                </a:cubicBezTo>
                <a:cubicBezTo>
                  <a:pt x="15663" y="11640"/>
                  <a:pt x="15632" y="11671"/>
                  <a:pt x="15617" y="11701"/>
                </a:cubicBezTo>
                <a:cubicBezTo>
                  <a:pt x="15556" y="11777"/>
                  <a:pt x="15525" y="11838"/>
                  <a:pt x="15465" y="11915"/>
                </a:cubicBezTo>
                <a:cubicBezTo>
                  <a:pt x="15404" y="11991"/>
                  <a:pt x="15358" y="12067"/>
                  <a:pt x="15297" y="12113"/>
                </a:cubicBezTo>
                <a:lnTo>
                  <a:pt x="15236" y="12174"/>
                </a:lnTo>
                <a:cubicBezTo>
                  <a:pt x="15221" y="12219"/>
                  <a:pt x="15175" y="12234"/>
                  <a:pt x="15160" y="12265"/>
                </a:cubicBezTo>
                <a:cubicBezTo>
                  <a:pt x="15129" y="12311"/>
                  <a:pt x="15084" y="12341"/>
                  <a:pt x="15053" y="12402"/>
                </a:cubicBezTo>
                <a:cubicBezTo>
                  <a:pt x="15023" y="12417"/>
                  <a:pt x="15007" y="12433"/>
                  <a:pt x="15007" y="12463"/>
                </a:cubicBezTo>
                <a:cubicBezTo>
                  <a:pt x="14992" y="12478"/>
                  <a:pt x="14977" y="12524"/>
                  <a:pt x="14931" y="12539"/>
                </a:cubicBezTo>
                <a:cubicBezTo>
                  <a:pt x="14870" y="12539"/>
                  <a:pt x="14825" y="12539"/>
                  <a:pt x="14748" y="12554"/>
                </a:cubicBezTo>
                <a:lnTo>
                  <a:pt x="14642" y="12554"/>
                </a:lnTo>
                <a:cubicBezTo>
                  <a:pt x="14596" y="12554"/>
                  <a:pt x="14520" y="12554"/>
                  <a:pt x="14459" y="12570"/>
                </a:cubicBezTo>
                <a:lnTo>
                  <a:pt x="14368" y="12570"/>
                </a:lnTo>
                <a:cubicBezTo>
                  <a:pt x="14261" y="12570"/>
                  <a:pt x="14154" y="12600"/>
                  <a:pt x="14063" y="12600"/>
                </a:cubicBezTo>
                <a:lnTo>
                  <a:pt x="13956" y="12600"/>
                </a:lnTo>
                <a:cubicBezTo>
                  <a:pt x="13789" y="12615"/>
                  <a:pt x="13621" y="12615"/>
                  <a:pt x="13423" y="12615"/>
                </a:cubicBezTo>
                <a:cubicBezTo>
                  <a:pt x="13347" y="12615"/>
                  <a:pt x="13255" y="12615"/>
                  <a:pt x="13179" y="12631"/>
                </a:cubicBezTo>
                <a:lnTo>
                  <a:pt x="13103" y="12631"/>
                </a:lnTo>
                <a:cubicBezTo>
                  <a:pt x="13072" y="12615"/>
                  <a:pt x="13042" y="12600"/>
                  <a:pt x="13012" y="12570"/>
                </a:cubicBezTo>
                <a:cubicBezTo>
                  <a:pt x="12813" y="12463"/>
                  <a:pt x="12646" y="12326"/>
                  <a:pt x="12463" y="12189"/>
                </a:cubicBezTo>
                <a:cubicBezTo>
                  <a:pt x="12387" y="12128"/>
                  <a:pt x="12326" y="12097"/>
                  <a:pt x="12250" y="12036"/>
                </a:cubicBezTo>
                <a:cubicBezTo>
                  <a:pt x="12250" y="12036"/>
                  <a:pt x="12235" y="12036"/>
                  <a:pt x="12235" y="12021"/>
                </a:cubicBezTo>
                <a:cubicBezTo>
                  <a:pt x="12097" y="11899"/>
                  <a:pt x="11960" y="11808"/>
                  <a:pt x="11823" y="11716"/>
                </a:cubicBezTo>
                <a:cubicBezTo>
                  <a:pt x="11777" y="11656"/>
                  <a:pt x="11701" y="11625"/>
                  <a:pt x="11625" y="11579"/>
                </a:cubicBezTo>
                <a:lnTo>
                  <a:pt x="11442" y="11473"/>
                </a:lnTo>
                <a:cubicBezTo>
                  <a:pt x="11427" y="11427"/>
                  <a:pt x="11397" y="11412"/>
                  <a:pt x="11366" y="11412"/>
                </a:cubicBezTo>
                <a:cubicBezTo>
                  <a:pt x="11354" y="11408"/>
                  <a:pt x="11342" y="11406"/>
                  <a:pt x="11330" y="11406"/>
                </a:cubicBezTo>
                <a:cubicBezTo>
                  <a:pt x="11297" y="11406"/>
                  <a:pt x="11266" y="11420"/>
                  <a:pt x="11244" y="11442"/>
                </a:cubicBezTo>
                <a:cubicBezTo>
                  <a:pt x="11198" y="11488"/>
                  <a:pt x="11198" y="11549"/>
                  <a:pt x="11183" y="11595"/>
                </a:cubicBezTo>
                <a:lnTo>
                  <a:pt x="11183" y="11716"/>
                </a:lnTo>
                <a:cubicBezTo>
                  <a:pt x="11183" y="11808"/>
                  <a:pt x="11168" y="11884"/>
                  <a:pt x="11168" y="11975"/>
                </a:cubicBezTo>
                <a:lnTo>
                  <a:pt x="11168" y="12250"/>
                </a:lnTo>
                <a:cubicBezTo>
                  <a:pt x="11168" y="12341"/>
                  <a:pt x="11168" y="12417"/>
                  <a:pt x="11138" y="12509"/>
                </a:cubicBezTo>
                <a:cubicBezTo>
                  <a:pt x="11138" y="12554"/>
                  <a:pt x="11122" y="12600"/>
                  <a:pt x="11122" y="12631"/>
                </a:cubicBezTo>
                <a:lnTo>
                  <a:pt x="10802" y="12631"/>
                </a:lnTo>
                <a:cubicBezTo>
                  <a:pt x="10726" y="12631"/>
                  <a:pt x="10635" y="12631"/>
                  <a:pt x="10559" y="12646"/>
                </a:cubicBezTo>
                <a:cubicBezTo>
                  <a:pt x="10482" y="12646"/>
                  <a:pt x="10376" y="12661"/>
                  <a:pt x="10300" y="12661"/>
                </a:cubicBezTo>
                <a:lnTo>
                  <a:pt x="10193" y="12661"/>
                </a:lnTo>
                <a:lnTo>
                  <a:pt x="9964" y="12387"/>
                </a:lnTo>
                <a:cubicBezTo>
                  <a:pt x="9919" y="12341"/>
                  <a:pt x="9888" y="12311"/>
                  <a:pt x="9842" y="12250"/>
                </a:cubicBezTo>
                <a:cubicBezTo>
                  <a:pt x="9797" y="12158"/>
                  <a:pt x="9736" y="12082"/>
                  <a:pt x="9660" y="11975"/>
                </a:cubicBezTo>
                <a:cubicBezTo>
                  <a:pt x="9599" y="11899"/>
                  <a:pt x="9538" y="11823"/>
                  <a:pt x="9492" y="11777"/>
                </a:cubicBezTo>
                <a:cubicBezTo>
                  <a:pt x="9446" y="11732"/>
                  <a:pt x="9416" y="11701"/>
                  <a:pt x="9370" y="11671"/>
                </a:cubicBezTo>
                <a:cubicBezTo>
                  <a:pt x="9348" y="11648"/>
                  <a:pt x="9309" y="11634"/>
                  <a:pt x="9266" y="11634"/>
                </a:cubicBezTo>
                <a:cubicBezTo>
                  <a:pt x="9250" y="11634"/>
                  <a:pt x="9234" y="11636"/>
                  <a:pt x="9218" y="11640"/>
                </a:cubicBezTo>
                <a:cubicBezTo>
                  <a:pt x="9203" y="11640"/>
                  <a:pt x="9157" y="11656"/>
                  <a:pt x="9142" y="11671"/>
                </a:cubicBezTo>
                <a:cubicBezTo>
                  <a:pt x="9126" y="11701"/>
                  <a:pt x="9111" y="11716"/>
                  <a:pt x="9111" y="11747"/>
                </a:cubicBezTo>
                <a:cubicBezTo>
                  <a:pt x="9081" y="11793"/>
                  <a:pt x="9081" y="11838"/>
                  <a:pt x="9081" y="11869"/>
                </a:cubicBezTo>
                <a:lnTo>
                  <a:pt x="9081" y="12021"/>
                </a:lnTo>
                <a:lnTo>
                  <a:pt x="9081" y="12219"/>
                </a:lnTo>
                <a:lnTo>
                  <a:pt x="9081" y="12600"/>
                </a:lnTo>
                <a:lnTo>
                  <a:pt x="8898" y="12600"/>
                </a:lnTo>
                <a:cubicBezTo>
                  <a:pt x="8776" y="12600"/>
                  <a:pt x="8669" y="12600"/>
                  <a:pt x="8532" y="12615"/>
                </a:cubicBezTo>
                <a:cubicBezTo>
                  <a:pt x="8395" y="12615"/>
                  <a:pt x="8288" y="12631"/>
                  <a:pt x="8197" y="12646"/>
                </a:cubicBezTo>
                <a:cubicBezTo>
                  <a:pt x="8075" y="12661"/>
                  <a:pt x="7968" y="12707"/>
                  <a:pt x="7831" y="12737"/>
                </a:cubicBezTo>
                <a:cubicBezTo>
                  <a:pt x="7709" y="12783"/>
                  <a:pt x="7603" y="12844"/>
                  <a:pt x="7481" y="12890"/>
                </a:cubicBezTo>
                <a:cubicBezTo>
                  <a:pt x="7405" y="12935"/>
                  <a:pt x="7313" y="13011"/>
                  <a:pt x="7222" y="13088"/>
                </a:cubicBezTo>
                <a:cubicBezTo>
                  <a:pt x="7161" y="13118"/>
                  <a:pt x="7130" y="13179"/>
                  <a:pt x="7085" y="13225"/>
                </a:cubicBezTo>
                <a:lnTo>
                  <a:pt x="6948" y="13347"/>
                </a:lnTo>
                <a:cubicBezTo>
                  <a:pt x="6871" y="13453"/>
                  <a:pt x="6795" y="13545"/>
                  <a:pt x="6750" y="13651"/>
                </a:cubicBezTo>
                <a:cubicBezTo>
                  <a:pt x="6689" y="13773"/>
                  <a:pt x="6612" y="13880"/>
                  <a:pt x="6567" y="14002"/>
                </a:cubicBezTo>
                <a:cubicBezTo>
                  <a:pt x="6521" y="14108"/>
                  <a:pt x="6475" y="14230"/>
                  <a:pt x="6445" y="14322"/>
                </a:cubicBezTo>
                <a:cubicBezTo>
                  <a:pt x="6399" y="14444"/>
                  <a:pt x="6369" y="14566"/>
                  <a:pt x="6338" y="14703"/>
                </a:cubicBezTo>
                <a:cubicBezTo>
                  <a:pt x="6323" y="14825"/>
                  <a:pt x="6293" y="14931"/>
                  <a:pt x="6262" y="15068"/>
                </a:cubicBezTo>
                <a:cubicBezTo>
                  <a:pt x="6262" y="15145"/>
                  <a:pt x="6247" y="15221"/>
                  <a:pt x="6247" y="15282"/>
                </a:cubicBezTo>
                <a:lnTo>
                  <a:pt x="6247" y="15541"/>
                </a:lnTo>
                <a:cubicBezTo>
                  <a:pt x="6247" y="15617"/>
                  <a:pt x="6247" y="15693"/>
                  <a:pt x="6262" y="15769"/>
                </a:cubicBezTo>
                <a:lnTo>
                  <a:pt x="6262" y="15845"/>
                </a:lnTo>
                <a:lnTo>
                  <a:pt x="6262" y="15967"/>
                </a:lnTo>
                <a:cubicBezTo>
                  <a:pt x="6232" y="15982"/>
                  <a:pt x="6186" y="15998"/>
                  <a:pt x="6155" y="16043"/>
                </a:cubicBezTo>
                <a:cubicBezTo>
                  <a:pt x="6110" y="16074"/>
                  <a:pt x="6064" y="16089"/>
                  <a:pt x="6018" y="16150"/>
                </a:cubicBezTo>
                <a:lnTo>
                  <a:pt x="5988" y="16196"/>
                </a:lnTo>
                <a:cubicBezTo>
                  <a:pt x="5912" y="16272"/>
                  <a:pt x="5835" y="16348"/>
                  <a:pt x="5759" y="16440"/>
                </a:cubicBezTo>
                <a:cubicBezTo>
                  <a:pt x="5714" y="16501"/>
                  <a:pt x="5683" y="16546"/>
                  <a:pt x="5637" y="16592"/>
                </a:cubicBezTo>
                <a:cubicBezTo>
                  <a:pt x="5637" y="16607"/>
                  <a:pt x="5622" y="16622"/>
                  <a:pt x="5622" y="16622"/>
                </a:cubicBezTo>
                <a:cubicBezTo>
                  <a:pt x="5546" y="16592"/>
                  <a:pt x="5470" y="16546"/>
                  <a:pt x="5394" y="16531"/>
                </a:cubicBezTo>
                <a:cubicBezTo>
                  <a:pt x="5333" y="16516"/>
                  <a:pt x="5272" y="16470"/>
                  <a:pt x="5241" y="16455"/>
                </a:cubicBezTo>
                <a:lnTo>
                  <a:pt x="5119" y="16394"/>
                </a:lnTo>
                <a:lnTo>
                  <a:pt x="5043" y="16363"/>
                </a:lnTo>
                <a:lnTo>
                  <a:pt x="4815" y="16242"/>
                </a:lnTo>
                <a:cubicBezTo>
                  <a:pt x="4784" y="16226"/>
                  <a:pt x="4738" y="16211"/>
                  <a:pt x="4693" y="16196"/>
                </a:cubicBezTo>
                <a:lnTo>
                  <a:pt x="4662" y="16165"/>
                </a:lnTo>
                <a:cubicBezTo>
                  <a:pt x="4647" y="16165"/>
                  <a:pt x="4632" y="16150"/>
                  <a:pt x="4632" y="16150"/>
                </a:cubicBezTo>
                <a:lnTo>
                  <a:pt x="4586" y="16135"/>
                </a:lnTo>
                <a:lnTo>
                  <a:pt x="4556" y="16120"/>
                </a:lnTo>
                <a:lnTo>
                  <a:pt x="4540" y="16089"/>
                </a:lnTo>
                <a:cubicBezTo>
                  <a:pt x="4510" y="16074"/>
                  <a:pt x="4479" y="16059"/>
                  <a:pt x="4464" y="16043"/>
                </a:cubicBezTo>
                <a:cubicBezTo>
                  <a:pt x="4418" y="16013"/>
                  <a:pt x="4388" y="15982"/>
                  <a:pt x="4342" y="15967"/>
                </a:cubicBezTo>
                <a:lnTo>
                  <a:pt x="4114" y="15784"/>
                </a:lnTo>
                <a:cubicBezTo>
                  <a:pt x="4053" y="15739"/>
                  <a:pt x="4007" y="15693"/>
                  <a:pt x="3931" y="15632"/>
                </a:cubicBezTo>
                <a:lnTo>
                  <a:pt x="3885" y="15617"/>
                </a:lnTo>
                <a:cubicBezTo>
                  <a:pt x="3855" y="15602"/>
                  <a:pt x="3824" y="15556"/>
                  <a:pt x="3794" y="15541"/>
                </a:cubicBezTo>
                <a:cubicBezTo>
                  <a:pt x="3779" y="15525"/>
                  <a:pt x="3733" y="15510"/>
                  <a:pt x="3718" y="15464"/>
                </a:cubicBezTo>
                <a:lnTo>
                  <a:pt x="3702" y="15449"/>
                </a:lnTo>
                <a:lnTo>
                  <a:pt x="3702" y="15464"/>
                </a:lnTo>
                <a:lnTo>
                  <a:pt x="3641" y="15404"/>
                </a:lnTo>
                <a:lnTo>
                  <a:pt x="3581" y="15358"/>
                </a:lnTo>
                <a:lnTo>
                  <a:pt x="3489" y="15251"/>
                </a:lnTo>
                <a:lnTo>
                  <a:pt x="3474" y="15236"/>
                </a:lnTo>
                <a:lnTo>
                  <a:pt x="3398" y="15160"/>
                </a:lnTo>
                <a:lnTo>
                  <a:pt x="3367" y="15145"/>
                </a:lnTo>
                <a:lnTo>
                  <a:pt x="3352" y="15129"/>
                </a:lnTo>
                <a:lnTo>
                  <a:pt x="3261" y="15023"/>
                </a:lnTo>
                <a:cubicBezTo>
                  <a:pt x="3215" y="14992"/>
                  <a:pt x="3184" y="14946"/>
                  <a:pt x="3123" y="14916"/>
                </a:cubicBezTo>
                <a:cubicBezTo>
                  <a:pt x="3093" y="14870"/>
                  <a:pt x="3047" y="14855"/>
                  <a:pt x="3017" y="14840"/>
                </a:cubicBezTo>
                <a:cubicBezTo>
                  <a:pt x="2986" y="14825"/>
                  <a:pt x="2971" y="14825"/>
                  <a:pt x="2956" y="14794"/>
                </a:cubicBezTo>
                <a:lnTo>
                  <a:pt x="2941" y="14779"/>
                </a:lnTo>
                <a:cubicBezTo>
                  <a:pt x="2910" y="14764"/>
                  <a:pt x="2895" y="14764"/>
                  <a:pt x="2895" y="14764"/>
                </a:cubicBezTo>
                <a:lnTo>
                  <a:pt x="2880" y="14748"/>
                </a:lnTo>
                <a:lnTo>
                  <a:pt x="2864" y="14748"/>
                </a:lnTo>
                <a:cubicBezTo>
                  <a:pt x="2834" y="14748"/>
                  <a:pt x="2834" y="14718"/>
                  <a:pt x="2819" y="14718"/>
                </a:cubicBezTo>
                <a:lnTo>
                  <a:pt x="2727" y="14672"/>
                </a:lnTo>
                <a:lnTo>
                  <a:pt x="2605" y="14611"/>
                </a:lnTo>
                <a:lnTo>
                  <a:pt x="2575" y="14596"/>
                </a:lnTo>
                <a:cubicBezTo>
                  <a:pt x="2560" y="14596"/>
                  <a:pt x="2560" y="14566"/>
                  <a:pt x="2529" y="14566"/>
                </a:cubicBezTo>
                <a:lnTo>
                  <a:pt x="2514" y="14566"/>
                </a:lnTo>
                <a:lnTo>
                  <a:pt x="2499" y="14550"/>
                </a:lnTo>
                <a:cubicBezTo>
                  <a:pt x="2484" y="14550"/>
                  <a:pt x="2453" y="14535"/>
                  <a:pt x="2438" y="14535"/>
                </a:cubicBezTo>
                <a:lnTo>
                  <a:pt x="2407" y="14520"/>
                </a:lnTo>
                <a:lnTo>
                  <a:pt x="2362" y="14489"/>
                </a:lnTo>
                <a:lnTo>
                  <a:pt x="2346" y="14489"/>
                </a:lnTo>
                <a:cubicBezTo>
                  <a:pt x="2331" y="14489"/>
                  <a:pt x="2331" y="14474"/>
                  <a:pt x="2301" y="14474"/>
                </a:cubicBezTo>
                <a:lnTo>
                  <a:pt x="2270" y="14459"/>
                </a:lnTo>
                <a:lnTo>
                  <a:pt x="2225" y="14444"/>
                </a:lnTo>
                <a:lnTo>
                  <a:pt x="2209" y="14444"/>
                </a:lnTo>
                <a:cubicBezTo>
                  <a:pt x="2194" y="14444"/>
                  <a:pt x="2194" y="14413"/>
                  <a:pt x="2179" y="14413"/>
                </a:cubicBezTo>
                <a:lnTo>
                  <a:pt x="1996" y="14367"/>
                </a:lnTo>
                <a:cubicBezTo>
                  <a:pt x="1965" y="14337"/>
                  <a:pt x="1950" y="14337"/>
                  <a:pt x="1905" y="14322"/>
                </a:cubicBezTo>
                <a:lnTo>
                  <a:pt x="1844" y="14307"/>
                </a:lnTo>
                <a:cubicBezTo>
                  <a:pt x="1767" y="14291"/>
                  <a:pt x="1676" y="14246"/>
                  <a:pt x="1600" y="14230"/>
                </a:cubicBezTo>
                <a:lnTo>
                  <a:pt x="1539" y="14215"/>
                </a:lnTo>
                <a:cubicBezTo>
                  <a:pt x="1508" y="14215"/>
                  <a:pt x="1493" y="14200"/>
                  <a:pt x="1447" y="14200"/>
                </a:cubicBezTo>
                <a:lnTo>
                  <a:pt x="1387" y="14169"/>
                </a:lnTo>
                <a:lnTo>
                  <a:pt x="1356" y="14154"/>
                </a:lnTo>
                <a:cubicBezTo>
                  <a:pt x="1341" y="14154"/>
                  <a:pt x="1295" y="14139"/>
                  <a:pt x="1280" y="14139"/>
                </a:cubicBezTo>
                <a:lnTo>
                  <a:pt x="1158" y="14093"/>
                </a:lnTo>
                <a:lnTo>
                  <a:pt x="975" y="14063"/>
                </a:lnTo>
                <a:cubicBezTo>
                  <a:pt x="823" y="14017"/>
                  <a:pt x="686" y="13987"/>
                  <a:pt x="533" y="13941"/>
                </a:cubicBezTo>
                <a:lnTo>
                  <a:pt x="320" y="13895"/>
                </a:lnTo>
                <a:lnTo>
                  <a:pt x="61" y="13819"/>
                </a:lnTo>
                <a:lnTo>
                  <a:pt x="15" y="13819"/>
                </a:lnTo>
                <a:lnTo>
                  <a:pt x="0" y="13834"/>
                </a:lnTo>
                <a:lnTo>
                  <a:pt x="0" y="13865"/>
                </a:lnTo>
                <a:cubicBezTo>
                  <a:pt x="0" y="13895"/>
                  <a:pt x="15" y="13895"/>
                  <a:pt x="46" y="13895"/>
                </a:cubicBezTo>
                <a:cubicBezTo>
                  <a:pt x="244" y="13941"/>
                  <a:pt x="472" y="14002"/>
                  <a:pt x="686" y="14063"/>
                </a:cubicBezTo>
                <a:cubicBezTo>
                  <a:pt x="762" y="14078"/>
                  <a:pt x="853" y="14093"/>
                  <a:pt x="929" y="14124"/>
                </a:cubicBezTo>
                <a:lnTo>
                  <a:pt x="1006" y="14139"/>
                </a:lnTo>
                <a:cubicBezTo>
                  <a:pt x="1051" y="14154"/>
                  <a:pt x="1082" y="14154"/>
                  <a:pt x="1143" y="14169"/>
                </a:cubicBezTo>
                <a:cubicBezTo>
                  <a:pt x="1204" y="14200"/>
                  <a:pt x="1234" y="14200"/>
                  <a:pt x="1295" y="14215"/>
                </a:cubicBezTo>
                <a:cubicBezTo>
                  <a:pt x="1371" y="14230"/>
                  <a:pt x="1463" y="14246"/>
                  <a:pt x="1539" y="14276"/>
                </a:cubicBezTo>
                <a:lnTo>
                  <a:pt x="1569" y="14276"/>
                </a:lnTo>
                <a:cubicBezTo>
                  <a:pt x="1661" y="14291"/>
                  <a:pt x="1737" y="14322"/>
                  <a:pt x="1828" y="14352"/>
                </a:cubicBezTo>
                <a:lnTo>
                  <a:pt x="1874" y="14367"/>
                </a:lnTo>
                <a:cubicBezTo>
                  <a:pt x="1905" y="14383"/>
                  <a:pt x="1950" y="14383"/>
                  <a:pt x="1981" y="14398"/>
                </a:cubicBezTo>
                <a:lnTo>
                  <a:pt x="2148" y="14459"/>
                </a:lnTo>
                <a:cubicBezTo>
                  <a:pt x="2179" y="14459"/>
                  <a:pt x="2179" y="14459"/>
                  <a:pt x="2194" y="14474"/>
                </a:cubicBezTo>
                <a:lnTo>
                  <a:pt x="2209" y="14474"/>
                </a:lnTo>
                <a:lnTo>
                  <a:pt x="2331" y="14520"/>
                </a:lnTo>
                <a:cubicBezTo>
                  <a:pt x="2362" y="14535"/>
                  <a:pt x="2407" y="14550"/>
                  <a:pt x="2423" y="14550"/>
                </a:cubicBezTo>
                <a:lnTo>
                  <a:pt x="2453" y="14566"/>
                </a:lnTo>
                <a:cubicBezTo>
                  <a:pt x="2484" y="14566"/>
                  <a:pt x="2484" y="14596"/>
                  <a:pt x="2499" y="14596"/>
                </a:cubicBezTo>
                <a:lnTo>
                  <a:pt x="2514" y="14611"/>
                </a:lnTo>
                <a:lnTo>
                  <a:pt x="2529" y="14627"/>
                </a:lnTo>
                <a:lnTo>
                  <a:pt x="2575" y="14642"/>
                </a:lnTo>
                <a:lnTo>
                  <a:pt x="2605" y="14672"/>
                </a:lnTo>
                <a:cubicBezTo>
                  <a:pt x="2651" y="14687"/>
                  <a:pt x="2666" y="14703"/>
                  <a:pt x="2712" y="14718"/>
                </a:cubicBezTo>
                <a:lnTo>
                  <a:pt x="2743" y="14748"/>
                </a:lnTo>
                <a:cubicBezTo>
                  <a:pt x="2758" y="14764"/>
                  <a:pt x="2803" y="14764"/>
                  <a:pt x="2819" y="14779"/>
                </a:cubicBezTo>
                <a:lnTo>
                  <a:pt x="2880" y="14825"/>
                </a:lnTo>
                <a:lnTo>
                  <a:pt x="2910" y="14840"/>
                </a:lnTo>
                <a:lnTo>
                  <a:pt x="2895" y="14840"/>
                </a:lnTo>
                <a:lnTo>
                  <a:pt x="2910" y="14855"/>
                </a:lnTo>
                <a:cubicBezTo>
                  <a:pt x="2941" y="14870"/>
                  <a:pt x="2956" y="14870"/>
                  <a:pt x="2971" y="14901"/>
                </a:cubicBezTo>
                <a:cubicBezTo>
                  <a:pt x="3017" y="14916"/>
                  <a:pt x="3032" y="14931"/>
                  <a:pt x="3062" y="14946"/>
                </a:cubicBezTo>
                <a:cubicBezTo>
                  <a:pt x="3093" y="14977"/>
                  <a:pt x="3123" y="14992"/>
                  <a:pt x="3139" y="15007"/>
                </a:cubicBezTo>
                <a:lnTo>
                  <a:pt x="3169" y="15023"/>
                </a:lnTo>
                <a:cubicBezTo>
                  <a:pt x="3184" y="15053"/>
                  <a:pt x="3200" y="15068"/>
                  <a:pt x="3245" y="15084"/>
                </a:cubicBezTo>
                <a:cubicBezTo>
                  <a:pt x="3352" y="15175"/>
                  <a:pt x="3443" y="15297"/>
                  <a:pt x="3550" y="15388"/>
                </a:cubicBezTo>
                <a:lnTo>
                  <a:pt x="3550" y="15373"/>
                </a:lnTo>
                <a:lnTo>
                  <a:pt x="3596" y="15434"/>
                </a:lnTo>
                <a:lnTo>
                  <a:pt x="3657" y="15480"/>
                </a:lnTo>
                <a:lnTo>
                  <a:pt x="3718" y="15541"/>
                </a:lnTo>
                <a:lnTo>
                  <a:pt x="3748" y="15586"/>
                </a:lnTo>
                <a:lnTo>
                  <a:pt x="3779" y="15602"/>
                </a:lnTo>
                <a:lnTo>
                  <a:pt x="3809" y="15632"/>
                </a:lnTo>
                <a:lnTo>
                  <a:pt x="3824" y="15663"/>
                </a:lnTo>
                <a:lnTo>
                  <a:pt x="3885" y="15708"/>
                </a:lnTo>
                <a:cubicBezTo>
                  <a:pt x="3931" y="15754"/>
                  <a:pt x="3961" y="15784"/>
                  <a:pt x="4022" y="15815"/>
                </a:cubicBezTo>
                <a:cubicBezTo>
                  <a:pt x="4053" y="15845"/>
                  <a:pt x="4099" y="15891"/>
                  <a:pt x="4159" y="15906"/>
                </a:cubicBezTo>
                <a:cubicBezTo>
                  <a:pt x="4190" y="15922"/>
                  <a:pt x="4236" y="15967"/>
                  <a:pt x="4266" y="15982"/>
                </a:cubicBezTo>
                <a:lnTo>
                  <a:pt x="4281" y="15998"/>
                </a:lnTo>
                <a:cubicBezTo>
                  <a:pt x="4388" y="16059"/>
                  <a:pt x="4479" y="16120"/>
                  <a:pt x="4556" y="16165"/>
                </a:cubicBezTo>
                <a:cubicBezTo>
                  <a:pt x="4708" y="16272"/>
                  <a:pt x="4860" y="16318"/>
                  <a:pt x="5013" y="16394"/>
                </a:cubicBezTo>
                <a:lnTo>
                  <a:pt x="5119" y="16455"/>
                </a:lnTo>
                <a:lnTo>
                  <a:pt x="5637" y="16683"/>
                </a:lnTo>
                <a:cubicBezTo>
                  <a:pt x="5637" y="16683"/>
                  <a:pt x="5637" y="16699"/>
                  <a:pt x="5622" y="16699"/>
                </a:cubicBezTo>
                <a:cubicBezTo>
                  <a:pt x="5607" y="16744"/>
                  <a:pt x="5607" y="16775"/>
                  <a:pt x="5576" y="16820"/>
                </a:cubicBezTo>
                <a:cubicBezTo>
                  <a:pt x="5561" y="16881"/>
                  <a:pt x="5561" y="16927"/>
                  <a:pt x="5561" y="16988"/>
                </a:cubicBezTo>
                <a:lnTo>
                  <a:pt x="5561" y="17003"/>
                </a:lnTo>
                <a:lnTo>
                  <a:pt x="5561" y="17034"/>
                </a:lnTo>
                <a:lnTo>
                  <a:pt x="5272" y="17034"/>
                </a:lnTo>
                <a:cubicBezTo>
                  <a:pt x="5180" y="17034"/>
                  <a:pt x="5074" y="17034"/>
                  <a:pt x="4967" y="17003"/>
                </a:cubicBezTo>
                <a:lnTo>
                  <a:pt x="4952" y="17003"/>
                </a:lnTo>
                <a:cubicBezTo>
                  <a:pt x="4921" y="17003"/>
                  <a:pt x="4860" y="17003"/>
                  <a:pt x="4815" y="16988"/>
                </a:cubicBezTo>
                <a:lnTo>
                  <a:pt x="4784" y="16988"/>
                </a:lnTo>
                <a:cubicBezTo>
                  <a:pt x="4738" y="16988"/>
                  <a:pt x="4708" y="16988"/>
                  <a:pt x="4647" y="16973"/>
                </a:cubicBezTo>
                <a:lnTo>
                  <a:pt x="4540" y="16958"/>
                </a:lnTo>
                <a:lnTo>
                  <a:pt x="4434" y="16958"/>
                </a:lnTo>
                <a:lnTo>
                  <a:pt x="4281" y="16927"/>
                </a:lnTo>
                <a:cubicBezTo>
                  <a:pt x="4251" y="16927"/>
                  <a:pt x="4205" y="16912"/>
                  <a:pt x="4175" y="16912"/>
                </a:cubicBezTo>
                <a:lnTo>
                  <a:pt x="4099" y="16912"/>
                </a:lnTo>
                <a:cubicBezTo>
                  <a:pt x="4053" y="16912"/>
                  <a:pt x="4038" y="16897"/>
                  <a:pt x="4007" y="16897"/>
                </a:cubicBezTo>
                <a:lnTo>
                  <a:pt x="3900" y="16881"/>
                </a:lnTo>
                <a:lnTo>
                  <a:pt x="3809" y="16851"/>
                </a:lnTo>
                <a:cubicBezTo>
                  <a:pt x="3779" y="16851"/>
                  <a:pt x="3733" y="16836"/>
                  <a:pt x="3718" y="16836"/>
                </a:cubicBezTo>
                <a:lnTo>
                  <a:pt x="3504" y="16775"/>
                </a:lnTo>
                <a:cubicBezTo>
                  <a:pt x="3474" y="16775"/>
                  <a:pt x="3443" y="16760"/>
                  <a:pt x="3413" y="16760"/>
                </a:cubicBezTo>
                <a:lnTo>
                  <a:pt x="3291" y="16744"/>
                </a:lnTo>
                <a:lnTo>
                  <a:pt x="3184" y="16729"/>
                </a:lnTo>
                <a:lnTo>
                  <a:pt x="3139" y="16699"/>
                </a:lnTo>
                <a:cubicBezTo>
                  <a:pt x="3123" y="16699"/>
                  <a:pt x="3108" y="16683"/>
                  <a:pt x="3062" y="16683"/>
                </a:cubicBezTo>
                <a:lnTo>
                  <a:pt x="2895" y="16622"/>
                </a:lnTo>
                <a:lnTo>
                  <a:pt x="2727" y="16577"/>
                </a:lnTo>
                <a:lnTo>
                  <a:pt x="2560" y="16516"/>
                </a:lnTo>
                <a:lnTo>
                  <a:pt x="2377" y="16455"/>
                </a:lnTo>
                <a:cubicBezTo>
                  <a:pt x="2362" y="16455"/>
                  <a:pt x="2331" y="16440"/>
                  <a:pt x="2301" y="16440"/>
                </a:cubicBezTo>
                <a:lnTo>
                  <a:pt x="2194" y="16394"/>
                </a:lnTo>
                <a:lnTo>
                  <a:pt x="2072" y="16363"/>
                </a:lnTo>
                <a:lnTo>
                  <a:pt x="2042" y="16348"/>
                </a:lnTo>
                <a:lnTo>
                  <a:pt x="1996" y="16318"/>
                </a:lnTo>
                <a:cubicBezTo>
                  <a:pt x="1996" y="16318"/>
                  <a:pt x="1981" y="16318"/>
                  <a:pt x="1981" y="16302"/>
                </a:cubicBezTo>
                <a:cubicBezTo>
                  <a:pt x="1920" y="16287"/>
                  <a:pt x="1874" y="16272"/>
                  <a:pt x="1828" y="16226"/>
                </a:cubicBezTo>
                <a:lnTo>
                  <a:pt x="1646" y="16150"/>
                </a:lnTo>
                <a:cubicBezTo>
                  <a:pt x="1600" y="16135"/>
                  <a:pt x="1585" y="16135"/>
                  <a:pt x="1539" y="16120"/>
                </a:cubicBezTo>
                <a:lnTo>
                  <a:pt x="1508" y="16104"/>
                </a:lnTo>
                <a:lnTo>
                  <a:pt x="1280" y="15982"/>
                </a:lnTo>
                <a:lnTo>
                  <a:pt x="1143" y="15922"/>
                </a:lnTo>
                <a:cubicBezTo>
                  <a:pt x="1082" y="15891"/>
                  <a:pt x="1036" y="15861"/>
                  <a:pt x="975" y="15830"/>
                </a:cubicBezTo>
                <a:lnTo>
                  <a:pt x="610" y="15663"/>
                </a:lnTo>
                <a:lnTo>
                  <a:pt x="366" y="15541"/>
                </a:lnTo>
                <a:lnTo>
                  <a:pt x="137" y="15434"/>
                </a:lnTo>
                <a:lnTo>
                  <a:pt x="91" y="15434"/>
                </a:lnTo>
                <a:cubicBezTo>
                  <a:pt x="91" y="15449"/>
                  <a:pt x="91" y="15464"/>
                  <a:pt x="122" y="15464"/>
                </a:cubicBezTo>
                <a:cubicBezTo>
                  <a:pt x="274" y="15541"/>
                  <a:pt x="442" y="15647"/>
                  <a:pt x="594" y="15723"/>
                </a:cubicBezTo>
                <a:lnTo>
                  <a:pt x="670" y="15754"/>
                </a:lnTo>
                <a:cubicBezTo>
                  <a:pt x="884" y="15861"/>
                  <a:pt x="1082" y="15967"/>
                  <a:pt x="1280" y="16059"/>
                </a:cubicBezTo>
                <a:cubicBezTo>
                  <a:pt x="1295" y="16074"/>
                  <a:pt x="1310" y="16074"/>
                  <a:pt x="1356" y="16089"/>
                </a:cubicBezTo>
                <a:lnTo>
                  <a:pt x="1387" y="16120"/>
                </a:lnTo>
                <a:cubicBezTo>
                  <a:pt x="1447" y="16135"/>
                  <a:pt x="1508" y="16165"/>
                  <a:pt x="1569" y="16196"/>
                </a:cubicBezTo>
                <a:cubicBezTo>
                  <a:pt x="1585" y="16211"/>
                  <a:pt x="1615" y="16211"/>
                  <a:pt x="1646" y="16226"/>
                </a:cubicBezTo>
                <a:lnTo>
                  <a:pt x="1676" y="16242"/>
                </a:lnTo>
                <a:cubicBezTo>
                  <a:pt x="1752" y="16287"/>
                  <a:pt x="1813" y="16302"/>
                  <a:pt x="1889" y="16348"/>
                </a:cubicBezTo>
                <a:lnTo>
                  <a:pt x="1905" y="16348"/>
                </a:lnTo>
                <a:cubicBezTo>
                  <a:pt x="1920" y="16363"/>
                  <a:pt x="1950" y="16363"/>
                  <a:pt x="1981" y="16379"/>
                </a:cubicBezTo>
                <a:lnTo>
                  <a:pt x="2072" y="16424"/>
                </a:lnTo>
                <a:lnTo>
                  <a:pt x="2179" y="16455"/>
                </a:lnTo>
                <a:lnTo>
                  <a:pt x="2255" y="16501"/>
                </a:lnTo>
                <a:lnTo>
                  <a:pt x="2331" y="16531"/>
                </a:lnTo>
                <a:lnTo>
                  <a:pt x="2362" y="16531"/>
                </a:lnTo>
                <a:lnTo>
                  <a:pt x="2453" y="16577"/>
                </a:lnTo>
                <a:lnTo>
                  <a:pt x="2666" y="16653"/>
                </a:lnTo>
                <a:lnTo>
                  <a:pt x="2758" y="16653"/>
                </a:lnTo>
                <a:lnTo>
                  <a:pt x="2864" y="16683"/>
                </a:lnTo>
                <a:lnTo>
                  <a:pt x="2971" y="16729"/>
                </a:lnTo>
                <a:lnTo>
                  <a:pt x="3017" y="16729"/>
                </a:lnTo>
                <a:cubicBezTo>
                  <a:pt x="3032" y="16729"/>
                  <a:pt x="3062" y="16744"/>
                  <a:pt x="3093" y="16744"/>
                </a:cubicBezTo>
                <a:lnTo>
                  <a:pt x="3428" y="16820"/>
                </a:lnTo>
                <a:cubicBezTo>
                  <a:pt x="3474" y="16820"/>
                  <a:pt x="3489" y="16836"/>
                  <a:pt x="3520" y="16836"/>
                </a:cubicBezTo>
                <a:lnTo>
                  <a:pt x="3581" y="16851"/>
                </a:lnTo>
                <a:lnTo>
                  <a:pt x="3672" y="16881"/>
                </a:lnTo>
                <a:lnTo>
                  <a:pt x="3779" y="16897"/>
                </a:lnTo>
                <a:lnTo>
                  <a:pt x="3809" y="16897"/>
                </a:lnTo>
                <a:lnTo>
                  <a:pt x="3931" y="16912"/>
                </a:lnTo>
                <a:lnTo>
                  <a:pt x="3977" y="16927"/>
                </a:lnTo>
                <a:cubicBezTo>
                  <a:pt x="4022" y="16927"/>
                  <a:pt x="4038" y="16958"/>
                  <a:pt x="4083" y="16958"/>
                </a:cubicBezTo>
                <a:lnTo>
                  <a:pt x="4129" y="16973"/>
                </a:lnTo>
                <a:cubicBezTo>
                  <a:pt x="4205" y="16988"/>
                  <a:pt x="4312" y="17003"/>
                  <a:pt x="4388" y="17003"/>
                </a:cubicBezTo>
                <a:lnTo>
                  <a:pt x="4540" y="17003"/>
                </a:lnTo>
                <a:lnTo>
                  <a:pt x="4617" y="17034"/>
                </a:lnTo>
                <a:lnTo>
                  <a:pt x="4723" y="17034"/>
                </a:lnTo>
                <a:cubicBezTo>
                  <a:pt x="4815" y="17034"/>
                  <a:pt x="4937" y="17049"/>
                  <a:pt x="5028" y="17049"/>
                </a:cubicBezTo>
                <a:lnTo>
                  <a:pt x="5653" y="17049"/>
                </a:lnTo>
                <a:lnTo>
                  <a:pt x="5653" y="17156"/>
                </a:lnTo>
                <a:cubicBezTo>
                  <a:pt x="5683" y="17293"/>
                  <a:pt x="5729" y="17415"/>
                  <a:pt x="5790" y="17491"/>
                </a:cubicBezTo>
                <a:cubicBezTo>
                  <a:pt x="5835" y="17521"/>
                  <a:pt x="5851" y="17567"/>
                  <a:pt x="5881" y="17598"/>
                </a:cubicBezTo>
                <a:lnTo>
                  <a:pt x="5881" y="17613"/>
                </a:lnTo>
                <a:cubicBezTo>
                  <a:pt x="5835" y="17689"/>
                  <a:pt x="5759" y="17796"/>
                  <a:pt x="5698" y="17872"/>
                </a:cubicBezTo>
                <a:cubicBezTo>
                  <a:pt x="5637" y="17917"/>
                  <a:pt x="5607" y="17978"/>
                  <a:pt x="5546" y="18039"/>
                </a:cubicBezTo>
                <a:lnTo>
                  <a:pt x="5500" y="18100"/>
                </a:lnTo>
                <a:lnTo>
                  <a:pt x="5272" y="18375"/>
                </a:lnTo>
                <a:cubicBezTo>
                  <a:pt x="5226" y="18451"/>
                  <a:pt x="5165" y="18512"/>
                  <a:pt x="5104" y="18588"/>
                </a:cubicBezTo>
                <a:cubicBezTo>
                  <a:pt x="5043" y="18664"/>
                  <a:pt x="4967" y="18740"/>
                  <a:pt x="4921" y="18816"/>
                </a:cubicBezTo>
                <a:cubicBezTo>
                  <a:pt x="4860" y="18893"/>
                  <a:pt x="4784" y="18954"/>
                  <a:pt x="4723" y="19030"/>
                </a:cubicBezTo>
                <a:lnTo>
                  <a:pt x="4708" y="19045"/>
                </a:lnTo>
                <a:cubicBezTo>
                  <a:pt x="4617" y="19136"/>
                  <a:pt x="4540" y="19243"/>
                  <a:pt x="4434" y="19319"/>
                </a:cubicBezTo>
                <a:lnTo>
                  <a:pt x="4403" y="19350"/>
                </a:lnTo>
                <a:lnTo>
                  <a:pt x="4388" y="19365"/>
                </a:lnTo>
                <a:lnTo>
                  <a:pt x="4190" y="19563"/>
                </a:lnTo>
                <a:lnTo>
                  <a:pt x="4129" y="19624"/>
                </a:lnTo>
                <a:cubicBezTo>
                  <a:pt x="4099" y="19654"/>
                  <a:pt x="4053" y="19700"/>
                  <a:pt x="4022" y="19715"/>
                </a:cubicBezTo>
                <a:lnTo>
                  <a:pt x="3870" y="19868"/>
                </a:lnTo>
                <a:lnTo>
                  <a:pt x="3733" y="20005"/>
                </a:lnTo>
                <a:lnTo>
                  <a:pt x="3596" y="20127"/>
                </a:lnTo>
                <a:cubicBezTo>
                  <a:pt x="3520" y="20203"/>
                  <a:pt x="3443" y="20279"/>
                  <a:pt x="3352" y="20340"/>
                </a:cubicBezTo>
                <a:lnTo>
                  <a:pt x="3291" y="20401"/>
                </a:lnTo>
                <a:cubicBezTo>
                  <a:pt x="3245" y="20462"/>
                  <a:pt x="3184" y="20492"/>
                  <a:pt x="3123" y="20553"/>
                </a:cubicBezTo>
                <a:lnTo>
                  <a:pt x="2986" y="20690"/>
                </a:lnTo>
                <a:lnTo>
                  <a:pt x="2895" y="20782"/>
                </a:lnTo>
                <a:cubicBezTo>
                  <a:pt x="2864" y="20812"/>
                  <a:pt x="2819" y="20858"/>
                  <a:pt x="2788" y="20873"/>
                </a:cubicBezTo>
                <a:lnTo>
                  <a:pt x="2743" y="20919"/>
                </a:lnTo>
                <a:lnTo>
                  <a:pt x="2712" y="20949"/>
                </a:lnTo>
                <a:cubicBezTo>
                  <a:pt x="2682" y="20965"/>
                  <a:pt x="2666" y="20965"/>
                  <a:pt x="2666" y="20995"/>
                </a:cubicBezTo>
                <a:lnTo>
                  <a:pt x="2651" y="21010"/>
                </a:lnTo>
                <a:cubicBezTo>
                  <a:pt x="2590" y="21071"/>
                  <a:pt x="2514" y="21102"/>
                  <a:pt x="2438" y="21163"/>
                </a:cubicBezTo>
                <a:cubicBezTo>
                  <a:pt x="2362" y="21224"/>
                  <a:pt x="2301" y="21254"/>
                  <a:pt x="2225" y="21315"/>
                </a:cubicBezTo>
                <a:cubicBezTo>
                  <a:pt x="2148" y="21346"/>
                  <a:pt x="2103" y="21406"/>
                  <a:pt x="2026" y="21452"/>
                </a:cubicBezTo>
                <a:cubicBezTo>
                  <a:pt x="1996" y="21452"/>
                  <a:pt x="1981" y="21467"/>
                  <a:pt x="1965" y="21467"/>
                </a:cubicBezTo>
                <a:cubicBezTo>
                  <a:pt x="1889" y="21483"/>
                  <a:pt x="1828" y="21528"/>
                  <a:pt x="1767" y="21544"/>
                </a:cubicBezTo>
                <a:cubicBezTo>
                  <a:pt x="1722" y="21574"/>
                  <a:pt x="1646" y="21605"/>
                  <a:pt x="1585" y="21635"/>
                </a:cubicBezTo>
                <a:lnTo>
                  <a:pt x="1524" y="21681"/>
                </a:lnTo>
                <a:cubicBezTo>
                  <a:pt x="1493" y="21696"/>
                  <a:pt x="1447" y="21711"/>
                  <a:pt x="1417" y="21757"/>
                </a:cubicBezTo>
                <a:lnTo>
                  <a:pt x="1387" y="21757"/>
                </a:lnTo>
                <a:cubicBezTo>
                  <a:pt x="1371" y="21772"/>
                  <a:pt x="1356" y="21772"/>
                  <a:pt x="1341" y="21772"/>
                </a:cubicBezTo>
                <a:cubicBezTo>
                  <a:pt x="1295" y="21787"/>
                  <a:pt x="1280" y="21787"/>
                  <a:pt x="1234" y="21803"/>
                </a:cubicBezTo>
                <a:lnTo>
                  <a:pt x="1234" y="21833"/>
                </a:lnTo>
                <a:lnTo>
                  <a:pt x="1219" y="21848"/>
                </a:lnTo>
                <a:lnTo>
                  <a:pt x="1204" y="21864"/>
                </a:lnTo>
                <a:lnTo>
                  <a:pt x="1204" y="21879"/>
                </a:lnTo>
                <a:cubicBezTo>
                  <a:pt x="1204" y="21879"/>
                  <a:pt x="1204" y="21909"/>
                  <a:pt x="1219" y="21909"/>
                </a:cubicBezTo>
                <a:lnTo>
                  <a:pt x="1234" y="21909"/>
                </a:lnTo>
                <a:lnTo>
                  <a:pt x="1280" y="21879"/>
                </a:lnTo>
                <a:cubicBezTo>
                  <a:pt x="1310" y="21864"/>
                  <a:pt x="1341" y="21848"/>
                  <a:pt x="1371" y="21848"/>
                </a:cubicBezTo>
                <a:cubicBezTo>
                  <a:pt x="1417" y="21833"/>
                  <a:pt x="1463" y="21803"/>
                  <a:pt x="1508" y="21787"/>
                </a:cubicBezTo>
                <a:cubicBezTo>
                  <a:pt x="1569" y="21772"/>
                  <a:pt x="1600" y="21757"/>
                  <a:pt x="1661" y="21726"/>
                </a:cubicBezTo>
                <a:cubicBezTo>
                  <a:pt x="1722" y="21711"/>
                  <a:pt x="1752" y="21696"/>
                  <a:pt x="1813" y="21650"/>
                </a:cubicBezTo>
                <a:cubicBezTo>
                  <a:pt x="1905" y="21605"/>
                  <a:pt x="1996" y="21559"/>
                  <a:pt x="2072" y="21498"/>
                </a:cubicBezTo>
                <a:lnTo>
                  <a:pt x="2118" y="21498"/>
                </a:lnTo>
                <a:cubicBezTo>
                  <a:pt x="2148" y="21483"/>
                  <a:pt x="2209" y="21467"/>
                  <a:pt x="2255" y="21452"/>
                </a:cubicBezTo>
                <a:cubicBezTo>
                  <a:pt x="2331" y="21406"/>
                  <a:pt x="2407" y="21346"/>
                  <a:pt x="2484" y="21300"/>
                </a:cubicBezTo>
                <a:lnTo>
                  <a:pt x="2514" y="21269"/>
                </a:lnTo>
                <a:cubicBezTo>
                  <a:pt x="2590" y="21224"/>
                  <a:pt x="2666" y="21163"/>
                  <a:pt x="2758" y="21102"/>
                </a:cubicBezTo>
                <a:cubicBezTo>
                  <a:pt x="2834" y="21041"/>
                  <a:pt x="2910" y="20995"/>
                  <a:pt x="2986" y="20919"/>
                </a:cubicBezTo>
                <a:lnTo>
                  <a:pt x="3017" y="20888"/>
                </a:lnTo>
                <a:cubicBezTo>
                  <a:pt x="3047" y="20858"/>
                  <a:pt x="3093" y="20843"/>
                  <a:pt x="3123" y="20797"/>
                </a:cubicBezTo>
                <a:cubicBezTo>
                  <a:pt x="3169" y="20767"/>
                  <a:pt x="3200" y="20736"/>
                  <a:pt x="3245" y="20706"/>
                </a:cubicBezTo>
                <a:cubicBezTo>
                  <a:pt x="3321" y="20645"/>
                  <a:pt x="3367" y="20569"/>
                  <a:pt x="3443" y="20508"/>
                </a:cubicBezTo>
                <a:lnTo>
                  <a:pt x="3474" y="20492"/>
                </a:lnTo>
                <a:cubicBezTo>
                  <a:pt x="3550" y="20416"/>
                  <a:pt x="3626" y="20355"/>
                  <a:pt x="3702" y="20279"/>
                </a:cubicBezTo>
                <a:lnTo>
                  <a:pt x="3809" y="20172"/>
                </a:lnTo>
                <a:lnTo>
                  <a:pt x="3931" y="20050"/>
                </a:lnTo>
                <a:lnTo>
                  <a:pt x="4099" y="19883"/>
                </a:lnTo>
                <a:lnTo>
                  <a:pt x="4129" y="19852"/>
                </a:lnTo>
                <a:cubicBezTo>
                  <a:pt x="4266" y="19731"/>
                  <a:pt x="4403" y="19593"/>
                  <a:pt x="4510" y="19487"/>
                </a:cubicBezTo>
                <a:lnTo>
                  <a:pt x="4586" y="19411"/>
                </a:lnTo>
                <a:cubicBezTo>
                  <a:pt x="4723" y="19273"/>
                  <a:pt x="4860" y="19136"/>
                  <a:pt x="4997" y="19030"/>
                </a:cubicBezTo>
                <a:cubicBezTo>
                  <a:pt x="5150" y="18877"/>
                  <a:pt x="5272" y="18740"/>
                  <a:pt x="5424" y="18634"/>
                </a:cubicBezTo>
                <a:lnTo>
                  <a:pt x="5470" y="18588"/>
                </a:lnTo>
                <a:cubicBezTo>
                  <a:pt x="5531" y="18527"/>
                  <a:pt x="5576" y="18481"/>
                  <a:pt x="5653" y="18420"/>
                </a:cubicBezTo>
                <a:cubicBezTo>
                  <a:pt x="5698" y="18375"/>
                  <a:pt x="5759" y="18344"/>
                  <a:pt x="5790" y="18283"/>
                </a:cubicBezTo>
                <a:lnTo>
                  <a:pt x="5881" y="18192"/>
                </a:lnTo>
                <a:lnTo>
                  <a:pt x="5912" y="18176"/>
                </a:lnTo>
                <a:cubicBezTo>
                  <a:pt x="6003" y="18100"/>
                  <a:pt x="6094" y="17994"/>
                  <a:pt x="6216" y="17902"/>
                </a:cubicBezTo>
                <a:cubicBezTo>
                  <a:pt x="6232" y="17887"/>
                  <a:pt x="6247" y="17887"/>
                  <a:pt x="6247" y="17872"/>
                </a:cubicBezTo>
                <a:lnTo>
                  <a:pt x="6338" y="17826"/>
                </a:lnTo>
                <a:cubicBezTo>
                  <a:pt x="6384" y="17826"/>
                  <a:pt x="6399" y="17811"/>
                  <a:pt x="6445" y="17811"/>
                </a:cubicBezTo>
                <a:cubicBezTo>
                  <a:pt x="6491" y="17796"/>
                  <a:pt x="6567" y="17765"/>
                  <a:pt x="6628" y="17750"/>
                </a:cubicBezTo>
                <a:cubicBezTo>
                  <a:pt x="6750" y="17719"/>
                  <a:pt x="6841" y="17658"/>
                  <a:pt x="6917" y="17598"/>
                </a:cubicBezTo>
                <a:cubicBezTo>
                  <a:pt x="6932" y="17582"/>
                  <a:pt x="6948" y="17567"/>
                  <a:pt x="6978" y="17567"/>
                </a:cubicBezTo>
                <a:lnTo>
                  <a:pt x="6993" y="17537"/>
                </a:lnTo>
                <a:lnTo>
                  <a:pt x="7054" y="17491"/>
                </a:lnTo>
                <a:cubicBezTo>
                  <a:pt x="7085" y="17445"/>
                  <a:pt x="7100" y="17384"/>
                  <a:pt x="7146" y="17354"/>
                </a:cubicBezTo>
                <a:cubicBezTo>
                  <a:pt x="7207" y="17262"/>
                  <a:pt x="7252" y="17156"/>
                  <a:pt x="7298" y="17064"/>
                </a:cubicBezTo>
                <a:cubicBezTo>
                  <a:pt x="7359" y="16973"/>
                  <a:pt x="7374" y="16881"/>
                  <a:pt x="7405" y="16805"/>
                </a:cubicBezTo>
                <a:cubicBezTo>
                  <a:pt x="7435" y="16760"/>
                  <a:pt x="7435" y="16744"/>
                  <a:pt x="7435" y="16699"/>
                </a:cubicBezTo>
                <a:cubicBezTo>
                  <a:pt x="7466" y="16668"/>
                  <a:pt x="7527" y="16622"/>
                  <a:pt x="7588" y="16592"/>
                </a:cubicBezTo>
                <a:lnTo>
                  <a:pt x="7603" y="16592"/>
                </a:lnTo>
                <a:cubicBezTo>
                  <a:pt x="7618" y="16577"/>
                  <a:pt x="7664" y="16546"/>
                  <a:pt x="7679" y="16531"/>
                </a:cubicBezTo>
                <a:lnTo>
                  <a:pt x="7709" y="16531"/>
                </a:lnTo>
                <a:cubicBezTo>
                  <a:pt x="7786" y="16592"/>
                  <a:pt x="7862" y="16653"/>
                  <a:pt x="7968" y="16683"/>
                </a:cubicBezTo>
                <a:cubicBezTo>
                  <a:pt x="8075" y="16744"/>
                  <a:pt x="8212" y="16775"/>
                  <a:pt x="8365" y="16820"/>
                </a:cubicBezTo>
                <a:lnTo>
                  <a:pt x="8365" y="16836"/>
                </a:lnTo>
                <a:lnTo>
                  <a:pt x="8365" y="16851"/>
                </a:lnTo>
                <a:cubicBezTo>
                  <a:pt x="8426" y="16988"/>
                  <a:pt x="8471" y="17079"/>
                  <a:pt x="8532" y="17201"/>
                </a:cubicBezTo>
                <a:cubicBezTo>
                  <a:pt x="8593" y="17308"/>
                  <a:pt x="8624" y="17430"/>
                  <a:pt x="8685" y="17521"/>
                </a:cubicBezTo>
                <a:cubicBezTo>
                  <a:pt x="8761" y="17674"/>
                  <a:pt x="8822" y="17811"/>
                  <a:pt x="8898" y="17963"/>
                </a:cubicBezTo>
                <a:lnTo>
                  <a:pt x="8913" y="18024"/>
                </a:lnTo>
                <a:cubicBezTo>
                  <a:pt x="8959" y="18100"/>
                  <a:pt x="8974" y="18146"/>
                  <a:pt x="9005" y="18222"/>
                </a:cubicBezTo>
                <a:lnTo>
                  <a:pt x="9035" y="18253"/>
                </a:lnTo>
                <a:lnTo>
                  <a:pt x="9050" y="18283"/>
                </a:lnTo>
                <a:cubicBezTo>
                  <a:pt x="9081" y="18344"/>
                  <a:pt x="9111" y="18420"/>
                  <a:pt x="9126" y="18496"/>
                </a:cubicBezTo>
                <a:cubicBezTo>
                  <a:pt x="9126" y="18512"/>
                  <a:pt x="9126" y="18557"/>
                  <a:pt x="9142" y="18573"/>
                </a:cubicBezTo>
                <a:cubicBezTo>
                  <a:pt x="9126" y="18573"/>
                  <a:pt x="9126" y="18588"/>
                  <a:pt x="9111" y="18588"/>
                </a:cubicBezTo>
                <a:cubicBezTo>
                  <a:pt x="9081" y="18603"/>
                  <a:pt x="9081" y="18603"/>
                  <a:pt x="9065" y="18649"/>
                </a:cubicBezTo>
                <a:cubicBezTo>
                  <a:pt x="9050" y="18664"/>
                  <a:pt x="9050" y="18679"/>
                  <a:pt x="9050" y="18710"/>
                </a:cubicBezTo>
                <a:cubicBezTo>
                  <a:pt x="9050" y="18740"/>
                  <a:pt x="9035" y="18786"/>
                  <a:pt x="9035" y="18816"/>
                </a:cubicBezTo>
                <a:lnTo>
                  <a:pt x="9035" y="18862"/>
                </a:lnTo>
                <a:cubicBezTo>
                  <a:pt x="9005" y="18908"/>
                  <a:pt x="8989" y="18969"/>
                  <a:pt x="8989" y="19030"/>
                </a:cubicBezTo>
                <a:lnTo>
                  <a:pt x="8989" y="19014"/>
                </a:lnTo>
                <a:cubicBezTo>
                  <a:pt x="8913" y="19243"/>
                  <a:pt x="8852" y="19472"/>
                  <a:pt x="8761" y="19715"/>
                </a:cubicBezTo>
                <a:cubicBezTo>
                  <a:pt x="8700" y="19852"/>
                  <a:pt x="8669" y="19959"/>
                  <a:pt x="8608" y="20081"/>
                </a:cubicBezTo>
                <a:lnTo>
                  <a:pt x="8502" y="20309"/>
                </a:lnTo>
                <a:lnTo>
                  <a:pt x="8441" y="20416"/>
                </a:lnTo>
                <a:cubicBezTo>
                  <a:pt x="8380" y="20538"/>
                  <a:pt x="8349" y="20629"/>
                  <a:pt x="8288" y="20721"/>
                </a:cubicBezTo>
                <a:lnTo>
                  <a:pt x="8227" y="20812"/>
                </a:lnTo>
                <a:lnTo>
                  <a:pt x="8197" y="20888"/>
                </a:lnTo>
                <a:cubicBezTo>
                  <a:pt x="8167" y="20949"/>
                  <a:pt x="8136" y="20995"/>
                  <a:pt x="8121" y="21041"/>
                </a:cubicBezTo>
                <a:cubicBezTo>
                  <a:pt x="8075" y="21117"/>
                  <a:pt x="8045" y="21178"/>
                  <a:pt x="7999" y="21239"/>
                </a:cubicBezTo>
                <a:lnTo>
                  <a:pt x="7999" y="21224"/>
                </a:lnTo>
                <a:cubicBezTo>
                  <a:pt x="7892" y="21406"/>
                  <a:pt x="7770" y="21605"/>
                  <a:pt x="7664" y="21803"/>
                </a:cubicBezTo>
                <a:lnTo>
                  <a:pt x="7633" y="21848"/>
                </a:lnTo>
                <a:cubicBezTo>
                  <a:pt x="7527" y="22031"/>
                  <a:pt x="7405" y="22214"/>
                  <a:pt x="7313" y="22336"/>
                </a:cubicBezTo>
                <a:lnTo>
                  <a:pt x="7298" y="22382"/>
                </a:lnTo>
                <a:cubicBezTo>
                  <a:pt x="7252" y="22458"/>
                  <a:pt x="7207" y="22519"/>
                  <a:pt x="7161" y="22595"/>
                </a:cubicBezTo>
                <a:cubicBezTo>
                  <a:pt x="7100" y="22671"/>
                  <a:pt x="7054" y="22747"/>
                  <a:pt x="6978" y="22823"/>
                </a:cubicBezTo>
                <a:cubicBezTo>
                  <a:pt x="6917" y="22854"/>
                  <a:pt x="6871" y="22915"/>
                  <a:pt x="6826" y="22945"/>
                </a:cubicBezTo>
                <a:cubicBezTo>
                  <a:pt x="6795" y="22976"/>
                  <a:pt x="6795" y="22991"/>
                  <a:pt x="6826" y="23006"/>
                </a:cubicBezTo>
                <a:cubicBezTo>
                  <a:pt x="6826" y="23021"/>
                  <a:pt x="6841" y="23021"/>
                  <a:pt x="6856" y="23021"/>
                </a:cubicBezTo>
                <a:lnTo>
                  <a:pt x="6902" y="23021"/>
                </a:lnTo>
                <a:lnTo>
                  <a:pt x="6932" y="23006"/>
                </a:lnTo>
                <a:cubicBezTo>
                  <a:pt x="6978" y="22976"/>
                  <a:pt x="7024" y="22930"/>
                  <a:pt x="7070" y="22900"/>
                </a:cubicBezTo>
                <a:cubicBezTo>
                  <a:pt x="7100" y="22854"/>
                  <a:pt x="7161" y="22793"/>
                  <a:pt x="7207" y="22747"/>
                </a:cubicBezTo>
                <a:cubicBezTo>
                  <a:pt x="7237" y="22702"/>
                  <a:pt x="7252" y="22671"/>
                  <a:pt x="7298" y="22625"/>
                </a:cubicBezTo>
                <a:lnTo>
                  <a:pt x="7313" y="22595"/>
                </a:lnTo>
                <a:cubicBezTo>
                  <a:pt x="7329" y="22549"/>
                  <a:pt x="7374" y="22519"/>
                  <a:pt x="7389" y="22473"/>
                </a:cubicBezTo>
                <a:lnTo>
                  <a:pt x="7405" y="22443"/>
                </a:lnTo>
                <a:lnTo>
                  <a:pt x="7466" y="22366"/>
                </a:lnTo>
                <a:cubicBezTo>
                  <a:pt x="7527" y="22290"/>
                  <a:pt x="7557" y="22214"/>
                  <a:pt x="7618" y="22138"/>
                </a:cubicBezTo>
                <a:cubicBezTo>
                  <a:pt x="7694" y="22016"/>
                  <a:pt x="7755" y="21909"/>
                  <a:pt x="7831" y="21787"/>
                </a:cubicBezTo>
                <a:lnTo>
                  <a:pt x="7862" y="21726"/>
                </a:lnTo>
                <a:cubicBezTo>
                  <a:pt x="7923" y="21635"/>
                  <a:pt x="7984" y="21559"/>
                  <a:pt x="8045" y="21467"/>
                </a:cubicBezTo>
                <a:lnTo>
                  <a:pt x="8075" y="21391"/>
                </a:lnTo>
                <a:cubicBezTo>
                  <a:pt x="8136" y="21315"/>
                  <a:pt x="8167" y="21224"/>
                  <a:pt x="8227" y="21147"/>
                </a:cubicBezTo>
                <a:lnTo>
                  <a:pt x="8349" y="20919"/>
                </a:lnTo>
                <a:cubicBezTo>
                  <a:pt x="8365" y="20873"/>
                  <a:pt x="8380" y="20843"/>
                  <a:pt x="8395" y="20812"/>
                </a:cubicBezTo>
                <a:lnTo>
                  <a:pt x="8441" y="20736"/>
                </a:lnTo>
                <a:cubicBezTo>
                  <a:pt x="8471" y="20645"/>
                  <a:pt x="8532" y="20569"/>
                  <a:pt x="8578" y="20477"/>
                </a:cubicBezTo>
                <a:lnTo>
                  <a:pt x="8624" y="20340"/>
                </a:lnTo>
                <a:cubicBezTo>
                  <a:pt x="8730" y="20172"/>
                  <a:pt x="8822" y="19974"/>
                  <a:pt x="8898" y="19791"/>
                </a:cubicBezTo>
                <a:cubicBezTo>
                  <a:pt x="8989" y="19563"/>
                  <a:pt x="9081" y="19334"/>
                  <a:pt x="9157" y="19121"/>
                </a:cubicBezTo>
                <a:lnTo>
                  <a:pt x="9187" y="19106"/>
                </a:lnTo>
                <a:lnTo>
                  <a:pt x="9203" y="19060"/>
                </a:lnTo>
                <a:lnTo>
                  <a:pt x="9264" y="18938"/>
                </a:lnTo>
                <a:lnTo>
                  <a:pt x="9279" y="18893"/>
                </a:lnTo>
                <a:cubicBezTo>
                  <a:pt x="9294" y="18862"/>
                  <a:pt x="9309" y="18801"/>
                  <a:pt x="9340" y="18755"/>
                </a:cubicBezTo>
                <a:cubicBezTo>
                  <a:pt x="9355" y="18740"/>
                  <a:pt x="9355" y="18725"/>
                  <a:pt x="9370" y="18710"/>
                </a:cubicBezTo>
                <a:cubicBezTo>
                  <a:pt x="9370" y="18679"/>
                  <a:pt x="9385" y="18679"/>
                  <a:pt x="9385" y="18664"/>
                </a:cubicBezTo>
                <a:lnTo>
                  <a:pt x="9385" y="18649"/>
                </a:lnTo>
                <a:cubicBezTo>
                  <a:pt x="9416" y="18603"/>
                  <a:pt x="9416" y="18573"/>
                  <a:pt x="9385" y="18557"/>
                </a:cubicBezTo>
                <a:cubicBezTo>
                  <a:pt x="9385" y="18527"/>
                  <a:pt x="9370" y="18512"/>
                  <a:pt x="9370" y="18512"/>
                </a:cubicBezTo>
                <a:lnTo>
                  <a:pt x="9355" y="18496"/>
                </a:lnTo>
                <a:cubicBezTo>
                  <a:pt x="9340" y="18451"/>
                  <a:pt x="9309" y="18420"/>
                  <a:pt x="9294" y="18359"/>
                </a:cubicBezTo>
                <a:cubicBezTo>
                  <a:pt x="9279" y="18329"/>
                  <a:pt x="9264" y="18268"/>
                  <a:pt x="9233" y="18222"/>
                </a:cubicBezTo>
                <a:lnTo>
                  <a:pt x="9218" y="18192"/>
                </a:lnTo>
                <a:cubicBezTo>
                  <a:pt x="9187" y="18100"/>
                  <a:pt x="9126" y="17978"/>
                  <a:pt x="9081" y="17887"/>
                </a:cubicBezTo>
                <a:cubicBezTo>
                  <a:pt x="9050" y="17826"/>
                  <a:pt x="9035" y="17750"/>
                  <a:pt x="8989" y="17689"/>
                </a:cubicBezTo>
                <a:cubicBezTo>
                  <a:pt x="8974" y="17658"/>
                  <a:pt x="8959" y="17613"/>
                  <a:pt x="8928" y="17567"/>
                </a:cubicBezTo>
                <a:lnTo>
                  <a:pt x="8898" y="17491"/>
                </a:lnTo>
                <a:cubicBezTo>
                  <a:pt x="8852" y="17415"/>
                  <a:pt x="8822" y="17308"/>
                  <a:pt x="8776" y="17232"/>
                </a:cubicBezTo>
                <a:cubicBezTo>
                  <a:pt x="8761" y="17201"/>
                  <a:pt x="8745" y="17156"/>
                  <a:pt x="8730" y="17110"/>
                </a:cubicBezTo>
                <a:cubicBezTo>
                  <a:pt x="8685" y="17034"/>
                  <a:pt x="8669" y="16973"/>
                  <a:pt x="8624" y="16897"/>
                </a:cubicBezTo>
                <a:cubicBezTo>
                  <a:pt x="8608" y="16851"/>
                  <a:pt x="8593" y="16836"/>
                  <a:pt x="8578" y="16805"/>
                </a:cubicBezTo>
                <a:lnTo>
                  <a:pt x="8578" y="16805"/>
                </a:lnTo>
                <a:cubicBezTo>
                  <a:pt x="8608" y="16820"/>
                  <a:pt x="8654" y="16820"/>
                  <a:pt x="8700" y="16836"/>
                </a:cubicBezTo>
                <a:cubicBezTo>
                  <a:pt x="8806" y="16851"/>
                  <a:pt x="8913" y="16881"/>
                  <a:pt x="9005" y="16897"/>
                </a:cubicBezTo>
                <a:cubicBezTo>
                  <a:pt x="9065" y="16897"/>
                  <a:pt x="9111" y="16912"/>
                  <a:pt x="9157" y="16912"/>
                </a:cubicBezTo>
                <a:lnTo>
                  <a:pt x="9370" y="17125"/>
                </a:lnTo>
                <a:cubicBezTo>
                  <a:pt x="9416" y="17156"/>
                  <a:pt x="9462" y="17201"/>
                  <a:pt x="9507" y="17262"/>
                </a:cubicBezTo>
                <a:lnTo>
                  <a:pt x="9644" y="17384"/>
                </a:lnTo>
                <a:lnTo>
                  <a:pt x="9675" y="17384"/>
                </a:lnTo>
                <a:cubicBezTo>
                  <a:pt x="9721" y="17430"/>
                  <a:pt x="9751" y="17430"/>
                  <a:pt x="9812" y="17430"/>
                </a:cubicBezTo>
                <a:lnTo>
                  <a:pt x="9827" y="17430"/>
                </a:lnTo>
                <a:cubicBezTo>
                  <a:pt x="9842" y="17445"/>
                  <a:pt x="9873" y="17445"/>
                  <a:pt x="9888" y="17445"/>
                </a:cubicBezTo>
                <a:cubicBezTo>
                  <a:pt x="9901" y="17448"/>
                  <a:pt x="9914" y="17449"/>
                  <a:pt x="9926" y="17449"/>
                </a:cubicBezTo>
                <a:cubicBezTo>
                  <a:pt x="9984" y="17449"/>
                  <a:pt x="10031" y="17419"/>
                  <a:pt x="10056" y="17369"/>
                </a:cubicBezTo>
                <a:cubicBezTo>
                  <a:pt x="10132" y="17293"/>
                  <a:pt x="10178" y="17186"/>
                  <a:pt x="10193" y="17079"/>
                </a:cubicBezTo>
                <a:cubicBezTo>
                  <a:pt x="10208" y="17049"/>
                  <a:pt x="10208" y="17003"/>
                  <a:pt x="10223" y="16973"/>
                </a:cubicBezTo>
                <a:cubicBezTo>
                  <a:pt x="10269" y="16805"/>
                  <a:pt x="10284" y="16622"/>
                  <a:pt x="10300" y="16455"/>
                </a:cubicBezTo>
                <a:cubicBezTo>
                  <a:pt x="10361" y="16379"/>
                  <a:pt x="10421" y="16302"/>
                  <a:pt x="10452" y="16226"/>
                </a:cubicBezTo>
                <a:lnTo>
                  <a:pt x="10482" y="16196"/>
                </a:lnTo>
                <a:cubicBezTo>
                  <a:pt x="10635" y="15967"/>
                  <a:pt x="10726" y="15769"/>
                  <a:pt x="10818" y="15586"/>
                </a:cubicBezTo>
                <a:cubicBezTo>
                  <a:pt x="10879" y="15449"/>
                  <a:pt x="10955" y="15312"/>
                  <a:pt x="11046" y="15175"/>
                </a:cubicBezTo>
                <a:cubicBezTo>
                  <a:pt x="11092" y="15145"/>
                  <a:pt x="11107" y="15084"/>
                  <a:pt x="11138" y="15053"/>
                </a:cubicBezTo>
                <a:cubicBezTo>
                  <a:pt x="11198" y="14992"/>
                  <a:pt x="11259" y="14946"/>
                  <a:pt x="11320" y="14916"/>
                </a:cubicBezTo>
                <a:cubicBezTo>
                  <a:pt x="11366" y="14901"/>
                  <a:pt x="11412" y="14870"/>
                  <a:pt x="11473" y="14855"/>
                </a:cubicBezTo>
                <a:cubicBezTo>
                  <a:pt x="11492" y="14851"/>
                  <a:pt x="11511" y="14848"/>
                  <a:pt x="11532" y="14846"/>
                </a:cubicBezTo>
                <a:lnTo>
                  <a:pt x="11532" y="14846"/>
                </a:lnTo>
                <a:cubicBezTo>
                  <a:pt x="11553" y="14875"/>
                  <a:pt x="11589" y="14914"/>
                  <a:pt x="11625" y="14962"/>
                </a:cubicBezTo>
                <a:cubicBezTo>
                  <a:pt x="11595" y="14916"/>
                  <a:pt x="11595" y="14886"/>
                  <a:pt x="11595" y="14840"/>
                </a:cubicBezTo>
                <a:lnTo>
                  <a:pt x="11595" y="14840"/>
                </a:lnTo>
                <a:cubicBezTo>
                  <a:pt x="11573" y="14842"/>
                  <a:pt x="11552" y="14844"/>
                  <a:pt x="11532" y="14846"/>
                </a:cubicBezTo>
                <a:lnTo>
                  <a:pt x="11532" y="14846"/>
                </a:lnTo>
                <a:cubicBezTo>
                  <a:pt x="11526" y="14838"/>
                  <a:pt x="11522" y="14831"/>
                  <a:pt x="11518" y="14825"/>
                </a:cubicBezTo>
                <a:lnTo>
                  <a:pt x="11595" y="14825"/>
                </a:lnTo>
                <a:lnTo>
                  <a:pt x="11595" y="14840"/>
                </a:lnTo>
                <a:cubicBezTo>
                  <a:pt x="11595" y="14840"/>
                  <a:pt x="11595" y="14840"/>
                  <a:pt x="11595" y="14840"/>
                </a:cubicBezTo>
                <a:lnTo>
                  <a:pt x="11595" y="14840"/>
                </a:lnTo>
                <a:cubicBezTo>
                  <a:pt x="11639" y="14836"/>
                  <a:pt x="11685" y="14832"/>
                  <a:pt x="11732" y="14825"/>
                </a:cubicBezTo>
                <a:lnTo>
                  <a:pt x="11808" y="14825"/>
                </a:lnTo>
                <a:cubicBezTo>
                  <a:pt x="11808" y="14840"/>
                  <a:pt x="11823" y="14840"/>
                  <a:pt x="11823" y="14855"/>
                </a:cubicBezTo>
                <a:cubicBezTo>
                  <a:pt x="11854" y="14901"/>
                  <a:pt x="11884" y="14916"/>
                  <a:pt x="11899" y="14946"/>
                </a:cubicBezTo>
                <a:cubicBezTo>
                  <a:pt x="11930" y="14977"/>
                  <a:pt x="11945" y="15007"/>
                  <a:pt x="11960" y="15023"/>
                </a:cubicBezTo>
                <a:lnTo>
                  <a:pt x="11960" y="15053"/>
                </a:lnTo>
                <a:lnTo>
                  <a:pt x="11960" y="15129"/>
                </a:lnTo>
                <a:lnTo>
                  <a:pt x="11960" y="15449"/>
                </a:lnTo>
                <a:cubicBezTo>
                  <a:pt x="11960" y="15663"/>
                  <a:pt x="11976" y="15861"/>
                  <a:pt x="12006" y="16059"/>
                </a:cubicBezTo>
                <a:cubicBezTo>
                  <a:pt x="12006" y="16272"/>
                  <a:pt x="12006" y="16470"/>
                  <a:pt x="12021" y="16683"/>
                </a:cubicBezTo>
                <a:cubicBezTo>
                  <a:pt x="12021" y="16805"/>
                  <a:pt x="12036" y="16897"/>
                  <a:pt x="12052" y="17003"/>
                </a:cubicBezTo>
                <a:cubicBezTo>
                  <a:pt x="12082" y="17110"/>
                  <a:pt x="12082" y="17217"/>
                  <a:pt x="12082" y="17308"/>
                </a:cubicBezTo>
                <a:cubicBezTo>
                  <a:pt x="12082" y="17415"/>
                  <a:pt x="12097" y="17521"/>
                  <a:pt x="12097" y="17613"/>
                </a:cubicBezTo>
                <a:cubicBezTo>
                  <a:pt x="12097" y="17689"/>
                  <a:pt x="12097" y="17750"/>
                  <a:pt x="12113" y="17826"/>
                </a:cubicBezTo>
                <a:cubicBezTo>
                  <a:pt x="12113" y="17902"/>
                  <a:pt x="12113" y="17978"/>
                  <a:pt x="12128" y="18070"/>
                </a:cubicBezTo>
                <a:lnTo>
                  <a:pt x="12128" y="18344"/>
                </a:lnTo>
                <a:lnTo>
                  <a:pt x="12128" y="18420"/>
                </a:lnTo>
                <a:cubicBezTo>
                  <a:pt x="12128" y="18481"/>
                  <a:pt x="12128" y="18527"/>
                  <a:pt x="12113" y="18588"/>
                </a:cubicBezTo>
                <a:cubicBezTo>
                  <a:pt x="12113" y="18649"/>
                  <a:pt x="12097" y="18725"/>
                  <a:pt x="12097" y="18786"/>
                </a:cubicBezTo>
                <a:lnTo>
                  <a:pt x="12097" y="18969"/>
                </a:lnTo>
                <a:lnTo>
                  <a:pt x="12097" y="19167"/>
                </a:lnTo>
                <a:lnTo>
                  <a:pt x="12097" y="19258"/>
                </a:lnTo>
                <a:cubicBezTo>
                  <a:pt x="12097" y="19273"/>
                  <a:pt x="12097" y="19289"/>
                  <a:pt x="12082" y="19319"/>
                </a:cubicBezTo>
                <a:lnTo>
                  <a:pt x="12082" y="19350"/>
                </a:lnTo>
                <a:lnTo>
                  <a:pt x="12082" y="19411"/>
                </a:lnTo>
                <a:cubicBezTo>
                  <a:pt x="12082" y="19426"/>
                  <a:pt x="12082" y="19426"/>
                  <a:pt x="12097" y="19441"/>
                </a:cubicBezTo>
                <a:cubicBezTo>
                  <a:pt x="12097" y="19472"/>
                  <a:pt x="12113" y="19472"/>
                  <a:pt x="12128" y="19487"/>
                </a:cubicBezTo>
                <a:cubicBezTo>
                  <a:pt x="12138" y="19487"/>
                  <a:pt x="12155" y="19494"/>
                  <a:pt x="12170" y="19494"/>
                </a:cubicBezTo>
                <a:cubicBezTo>
                  <a:pt x="12177" y="19494"/>
                  <a:pt x="12184" y="19492"/>
                  <a:pt x="12189" y="19487"/>
                </a:cubicBezTo>
                <a:lnTo>
                  <a:pt x="12219" y="19487"/>
                </a:lnTo>
                <a:lnTo>
                  <a:pt x="12280" y="19654"/>
                </a:lnTo>
                <a:cubicBezTo>
                  <a:pt x="12326" y="19746"/>
                  <a:pt x="12356" y="19852"/>
                  <a:pt x="12387" y="19944"/>
                </a:cubicBezTo>
                <a:cubicBezTo>
                  <a:pt x="12417" y="20035"/>
                  <a:pt x="12433" y="20127"/>
                  <a:pt x="12478" y="20233"/>
                </a:cubicBezTo>
                <a:cubicBezTo>
                  <a:pt x="12494" y="20325"/>
                  <a:pt x="12539" y="20416"/>
                  <a:pt x="12554" y="20508"/>
                </a:cubicBezTo>
                <a:cubicBezTo>
                  <a:pt x="12570" y="20584"/>
                  <a:pt x="12615" y="20660"/>
                  <a:pt x="12631" y="20736"/>
                </a:cubicBezTo>
                <a:lnTo>
                  <a:pt x="12692" y="20965"/>
                </a:lnTo>
                <a:lnTo>
                  <a:pt x="12692" y="20995"/>
                </a:lnTo>
                <a:cubicBezTo>
                  <a:pt x="12722" y="21178"/>
                  <a:pt x="12768" y="21391"/>
                  <a:pt x="12798" y="21574"/>
                </a:cubicBezTo>
                <a:cubicBezTo>
                  <a:pt x="12844" y="21787"/>
                  <a:pt x="12874" y="22016"/>
                  <a:pt x="12920" y="22229"/>
                </a:cubicBezTo>
                <a:cubicBezTo>
                  <a:pt x="12951" y="22443"/>
                  <a:pt x="12966" y="22625"/>
                  <a:pt x="12996" y="22839"/>
                </a:cubicBezTo>
                <a:cubicBezTo>
                  <a:pt x="13012" y="22930"/>
                  <a:pt x="13012" y="23052"/>
                  <a:pt x="13012" y="23143"/>
                </a:cubicBezTo>
                <a:lnTo>
                  <a:pt x="13012" y="23463"/>
                </a:lnTo>
                <a:lnTo>
                  <a:pt x="13012" y="23600"/>
                </a:lnTo>
                <a:cubicBezTo>
                  <a:pt x="13012" y="23677"/>
                  <a:pt x="13012" y="23738"/>
                  <a:pt x="12996" y="23814"/>
                </a:cubicBezTo>
                <a:cubicBezTo>
                  <a:pt x="12996" y="23890"/>
                  <a:pt x="12966" y="23936"/>
                  <a:pt x="12966" y="24012"/>
                </a:cubicBezTo>
                <a:cubicBezTo>
                  <a:pt x="12951" y="24088"/>
                  <a:pt x="12951" y="24149"/>
                  <a:pt x="12935" y="24225"/>
                </a:cubicBezTo>
                <a:cubicBezTo>
                  <a:pt x="12920" y="24286"/>
                  <a:pt x="12920" y="24362"/>
                  <a:pt x="12890" y="24423"/>
                </a:cubicBezTo>
                <a:cubicBezTo>
                  <a:pt x="12890" y="24438"/>
                  <a:pt x="12874" y="24469"/>
                  <a:pt x="12874" y="24499"/>
                </a:cubicBezTo>
                <a:cubicBezTo>
                  <a:pt x="12859" y="24530"/>
                  <a:pt x="12859" y="24576"/>
                  <a:pt x="12844" y="24591"/>
                </a:cubicBezTo>
                <a:cubicBezTo>
                  <a:pt x="12813" y="24621"/>
                  <a:pt x="12798" y="24667"/>
                  <a:pt x="12798" y="24682"/>
                </a:cubicBezTo>
                <a:cubicBezTo>
                  <a:pt x="12783" y="24728"/>
                  <a:pt x="12768" y="24743"/>
                  <a:pt x="12768" y="24774"/>
                </a:cubicBezTo>
                <a:cubicBezTo>
                  <a:pt x="12737" y="24819"/>
                  <a:pt x="12722" y="24835"/>
                  <a:pt x="12722" y="24880"/>
                </a:cubicBezTo>
                <a:cubicBezTo>
                  <a:pt x="12707" y="24896"/>
                  <a:pt x="12692" y="24926"/>
                  <a:pt x="12692" y="24956"/>
                </a:cubicBezTo>
                <a:lnTo>
                  <a:pt x="12570" y="25185"/>
                </a:lnTo>
                <a:cubicBezTo>
                  <a:pt x="12554" y="25200"/>
                  <a:pt x="12570" y="25231"/>
                  <a:pt x="12615" y="25261"/>
                </a:cubicBezTo>
                <a:lnTo>
                  <a:pt x="12646" y="25261"/>
                </a:lnTo>
                <a:cubicBezTo>
                  <a:pt x="12661" y="25261"/>
                  <a:pt x="12661" y="25231"/>
                  <a:pt x="12692" y="25215"/>
                </a:cubicBezTo>
                <a:cubicBezTo>
                  <a:pt x="12737" y="25124"/>
                  <a:pt x="12798" y="25033"/>
                  <a:pt x="12859" y="24911"/>
                </a:cubicBezTo>
                <a:cubicBezTo>
                  <a:pt x="12874" y="24896"/>
                  <a:pt x="12874" y="24850"/>
                  <a:pt x="12890" y="24835"/>
                </a:cubicBezTo>
                <a:cubicBezTo>
                  <a:pt x="12920" y="24819"/>
                  <a:pt x="12920" y="24774"/>
                  <a:pt x="12935" y="24758"/>
                </a:cubicBezTo>
                <a:cubicBezTo>
                  <a:pt x="12951" y="24743"/>
                  <a:pt x="12951" y="24728"/>
                  <a:pt x="12951" y="24697"/>
                </a:cubicBezTo>
                <a:cubicBezTo>
                  <a:pt x="12966" y="24682"/>
                  <a:pt x="12966" y="24652"/>
                  <a:pt x="12996" y="24621"/>
                </a:cubicBezTo>
                <a:cubicBezTo>
                  <a:pt x="13012" y="24576"/>
                  <a:pt x="13027" y="24530"/>
                  <a:pt x="13042" y="24469"/>
                </a:cubicBezTo>
                <a:lnTo>
                  <a:pt x="13103" y="24301"/>
                </a:lnTo>
                <a:cubicBezTo>
                  <a:pt x="13118" y="24210"/>
                  <a:pt x="13149" y="24088"/>
                  <a:pt x="13164" y="23997"/>
                </a:cubicBezTo>
                <a:cubicBezTo>
                  <a:pt x="13179" y="23905"/>
                  <a:pt x="13179" y="23783"/>
                  <a:pt x="13194" y="23692"/>
                </a:cubicBezTo>
                <a:lnTo>
                  <a:pt x="13194" y="23372"/>
                </a:lnTo>
                <a:cubicBezTo>
                  <a:pt x="13194" y="23280"/>
                  <a:pt x="13194" y="23159"/>
                  <a:pt x="13179" y="23067"/>
                </a:cubicBezTo>
                <a:cubicBezTo>
                  <a:pt x="13179" y="22976"/>
                  <a:pt x="13164" y="22854"/>
                  <a:pt x="13164" y="22762"/>
                </a:cubicBezTo>
                <a:cubicBezTo>
                  <a:pt x="13149" y="22549"/>
                  <a:pt x="13103" y="22336"/>
                  <a:pt x="13072" y="22138"/>
                </a:cubicBezTo>
                <a:cubicBezTo>
                  <a:pt x="13027" y="21925"/>
                  <a:pt x="12996" y="21726"/>
                  <a:pt x="12951" y="21528"/>
                </a:cubicBezTo>
                <a:cubicBezTo>
                  <a:pt x="12920" y="21315"/>
                  <a:pt x="12874" y="21102"/>
                  <a:pt x="12813" y="20888"/>
                </a:cubicBezTo>
                <a:cubicBezTo>
                  <a:pt x="12768" y="20706"/>
                  <a:pt x="12707" y="20508"/>
                  <a:pt x="12646" y="20309"/>
                </a:cubicBezTo>
                <a:cubicBezTo>
                  <a:pt x="12615" y="20203"/>
                  <a:pt x="12585" y="20111"/>
                  <a:pt x="12554" y="20020"/>
                </a:cubicBezTo>
                <a:lnTo>
                  <a:pt x="12433" y="19731"/>
                </a:lnTo>
                <a:cubicBezTo>
                  <a:pt x="12402" y="19639"/>
                  <a:pt x="12356" y="19563"/>
                  <a:pt x="12326" y="19472"/>
                </a:cubicBezTo>
                <a:cubicBezTo>
                  <a:pt x="12326" y="19441"/>
                  <a:pt x="12311" y="19426"/>
                  <a:pt x="12311" y="19426"/>
                </a:cubicBezTo>
                <a:cubicBezTo>
                  <a:pt x="12326" y="19411"/>
                  <a:pt x="12326" y="19395"/>
                  <a:pt x="12326" y="19365"/>
                </a:cubicBezTo>
                <a:lnTo>
                  <a:pt x="12326" y="19289"/>
                </a:lnTo>
                <a:lnTo>
                  <a:pt x="12326" y="19243"/>
                </a:lnTo>
                <a:cubicBezTo>
                  <a:pt x="12326" y="19182"/>
                  <a:pt x="12311" y="19106"/>
                  <a:pt x="12311" y="19045"/>
                </a:cubicBezTo>
                <a:cubicBezTo>
                  <a:pt x="12311" y="18984"/>
                  <a:pt x="12311" y="18938"/>
                  <a:pt x="12280" y="18877"/>
                </a:cubicBezTo>
                <a:lnTo>
                  <a:pt x="12280" y="18679"/>
                </a:lnTo>
                <a:lnTo>
                  <a:pt x="12280" y="18375"/>
                </a:lnTo>
                <a:lnTo>
                  <a:pt x="12280" y="18070"/>
                </a:lnTo>
                <a:cubicBezTo>
                  <a:pt x="12280" y="17978"/>
                  <a:pt x="12280" y="17872"/>
                  <a:pt x="12265" y="17765"/>
                </a:cubicBezTo>
                <a:lnTo>
                  <a:pt x="12265" y="17460"/>
                </a:lnTo>
                <a:lnTo>
                  <a:pt x="12265" y="17186"/>
                </a:lnTo>
                <a:cubicBezTo>
                  <a:pt x="12265" y="17079"/>
                  <a:pt x="12250" y="16973"/>
                  <a:pt x="12250" y="16881"/>
                </a:cubicBezTo>
                <a:cubicBezTo>
                  <a:pt x="12250" y="16775"/>
                  <a:pt x="12235" y="16683"/>
                  <a:pt x="12235" y="16577"/>
                </a:cubicBezTo>
                <a:cubicBezTo>
                  <a:pt x="12235" y="16470"/>
                  <a:pt x="12204" y="16363"/>
                  <a:pt x="12204" y="16272"/>
                </a:cubicBezTo>
                <a:cubicBezTo>
                  <a:pt x="12204" y="16165"/>
                  <a:pt x="12189" y="16059"/>
                  <a:pt x="12189" y="15967"/>
                </a:cubicBezTo>
                <a:cubicBezTo>
                  <a:pt x="12174" y="15861"/>
                  <a:pt x="12174" y="15769"/>
                  <a:pt x="12158" y="15663"/>
                </a:cubicBezTo>
                <a:lnTo>
                  <a:pt x="12158" y="15510"/>
                </a:lnTo>
                <a:lnTo>
                  <a:pt x="12158" y="15358"/>
                </a:lnTo>
                <a:lnTo>
                  <a:pt x="12158" y="15205"/>
                </a:lnTo>
                <a:cubicBezTo>
                  <a:pt x="12174" y="15236"/>
                  <a:pt x="12204" y="15251"/>
                  <a:pt x="12235" y="15297"/>
                </a:cubicBezTo>
                <a:cubicBezTo>
                  <a:pt x="12265" y="15327"/>
                  <a:pt x="12280" y="15373"/>
                  <a:pt x="12326" y="15404"/>
                </a:cubicBezTo>
                <a:cubicBezTo>
                  <a:pt x="12356" y="15449"/>
                  <a:pt x="12387" y="15480"/>
                  <a:pt x="12417" y="15510"/>
                </a:cubicBezTo>
                <a:cubicBezTo>
                  <a:pt x="12494" y="15602"/>
                  <a:pt x="12585" y="15678"/>
                  <a:pt x="12661" y="15769"/>
                </a:cubicBezTo>
                <a:cubicBezTo>
                  <a:pt x="12798" y="15922"/>
                  <a:pt x="12935" y="16074"/>
                  <a:pt x="13088" y="16226"/>
                </a:cubicBezTo>
                <a:cubicBezTo>
                  <a:pt x="13164" y="16302"/>
                  <a:pt x="13225" y="16379"/>
                  <a:pt x="13301" y="16455"/>
                </a:cubicBezTo>
                <a:cubicBezTo>
                  <a:pt x="13377" y="16531"/>
                  <a:pt x="13453" y="16622"/>
                  <a:pt x="13530" y="16699"/>
                </a:cubicBezTo>
                <a:cubicBezTo>
                  <a:pt x="13606" y="16775"/>
                  <a:pt x="13651" y="16851"/>
                  <a:pt x="13728" y="16912"/>
                </a:cubicBezTo>
                <a:lnTo>
                  <a:pt x="13956" y="17140"/>
                </a:lnTo>
                <a:cubicBezTo>
                  <a:pt x="14032" y="17217"/>
                  <a:pt x="14109" y="17293"/>
                  <a:pt x="14185" y="17354"/>
                </a:cubicBezTo>
                <a:cubicBezTo>
                  <a:pt x="14261" y="17430"/>
                  <a:pt x="14337" y="17506"/>
                  <a:pt x="14413" y="17567"/>
                </a:cubicBezTo>
                <a:cubicBezTo>
                  <a:pt x="14489" y="17643"/>
                  <a:pt x="14566" y="17689"/>
                  <a:pt x="14642" y="17750"/>
                </a:cubicBezTo>
                <a:cubicBezTo>
                  <a:pt x="14688" y="17796"/>
                  <a:pt x="14718" y="17811"/>
                  <a:pt x="14764" y="17826"/>
                </a:cubicBezTo>
                <a:cubicBezTo>
                  <a:pt x="14779" y="17841"/>
                  <a:pt x="14794" y="17841"/>
                  <a:pt x="14825" y="17872"/>
                </a:cubicBezTo>
                <a:cubicBezTo>
                  <a:pt x="14840" y="17872"/>
                  <a:pt x="14840" y="17887"/>
                  <a:pt x="14855" y="17887"/>
                </a:cubicBezTo>
                <a:cubicBezTo>
                  <a:pt x="14870" y="17887"/>
                  <a:pt x="14901" y="17887"/>
                  <a:pt x="14916" y="17902"/>
                </a:cubicBezTo>
                <a:lnTo>
                  <a:pt x="14947" y="17902"/>
                </a:lnTo>
                <a:cubicBezTo>
                  <a:pt x="14977" y="17902"/>
                  <a:pt x="14992" y="17902"/>
                  <a:pt x="14992" y="17887"/>
                </a:cubicBezTo>
                <a:cubicBezTo>
                  <a:pt x="14992" y="17887"/>
                  <a:pt x="15007" y="17887"/>
                  <a:pt x="15007" y="17872"/>
                </a:cubicBezTo>
                <a:lnTo>
                  <a:pt x="15023" y="17841"/>
                </a:lnTo>
                <a:lnTo>
                  <a:pt x="15053" y="17826"/>
                </a:lnTo>
                <a:cubicBezTo>
                  <a:pt x="15053" y="17826"/>
                  <a:pt x="15053" y="17811"/>
                  <a:pt x="15068" y="17811"/>
                </a:cubicBezTo>
                <a:lnTo>
                  <a:pt x="15084" y="17796"/>
                </a:lnTo>
                <a:cubicBezTo>
                  <a:pt x="15099" y="17750"/>
                  <a:pt x="15129" y="17719"/>
                  <a:pt x="15129" y="17674"/>
                </a:cubicBezTo>
                <a:cubicBezTo>
                  <a:pt x="15129" y="17658"/>
                  <a:pt x="15145" y="17643"/>
                  <a:pt x="15145" y="17613"/>
                </a:cubicBezTo>
                <a:lnTo>
                  <a:pt x="15145" y="17582"/>
                </a:lnTo>
                <a:lnTo>
                  <a:pt x="15145" y="17537"/>
                </a:lnTo>
                <a:lnTo>
                  <a:pt x="15145" y="17521"/>
                </a:lnTo>
                <a:lnTo>
                  <a:pt x="15145" y="17460"/>
                </a:lnTo>
                <a:cubicBezTo>
                  <a:pt x="15145" y="17430"/>
                  <a:pt x="15160" y="17384"/>
                  <a:pt x="15160" y="17354"/>
                </a:cubicBezTo>
                <a:cubicBezTo>
                  <a:pt x="15175" y="17186"/>
                  <a:pt x="15221" y="16988"/>
                  <a:pt x="15236" y="16820"/>
                </a:cubicBezTo>
                <a:cubicBezTo>
                  <a:pt x="15251" y="16622"/>
                  <a:pt x="15297" y="16455"/>
                  <a:pt x="15312" y="16272"/>
                </a:cubicBezTo>
                <a:lnTo>
                  <a:pt x="15312" y="16242"/>
                </a:lnTo>
                <a:lnTo>
                  <a:pt x="15297" y="16226"/>
                </a:lnTo>
                <a:lnTo>
                  <a:pt x="15282" y="16226"/>
                </a:lnTo>
                <a:lnTo>
                  <a:pt x="15251" y="16242"/>
                </a:lnTo>
                <a:cubicBezTo>
                  <a:pt x="15221" y="16455"/>
                  <a:pt x="15206" y="16668"/>
                  <a:pt x="15160" y="16851"/>
                </a:cubicBezTo>
                <a:cubicBezTo>
                  <a:pt x="15145" y="16958"/>
                  <a:pt x="15145" y="17049"/>
                  <a:pt x="15129" y="17140"/>
                </a:cubicBezTo>
                <a:cubicBezTo>
                  <a:pt x="15099" y="17232"/>
                  <a:pt x="15099" y="17338"/>
                  <a:pt x="15084" y="17445"/>
                </a:cubicBezTo>
                <a:cubicBezTo>
                  <a:pt x="15084" y="17460"/>
                  <a:pt x="15084" y="17491"/>
                  <a:pt x="15068" y="17521"/>
                </a:cubicBezTo>
                <a:cubicBezTo>
                  <a:pt x="15068" y="17537"/>
                  <a:pt x="15068" y="17567"/>
                  <a:pt x="15053" y="17598"/>
                </a:cubicBezTo>
                <a:cubicBezTo>
                  <a:pt x="15053" y="17613"/>
                  <a:pt x="15053" y="17643"/>
                  <a:pt x="15023" y="17658"/>
                </a:cubicBezTo>
                <a:lnTo>
                  <a:pt x="15023" y="17689"/>
                </a:lnTo>
                <a:cubicBezTo>
                  <a:pt x="15023" y="17719"/>
                  <a:pt x="15007" y="17735"/>
                  <a:pt x="15007" y="17750"/>
                </a:cubicBezTo>
                <a:lnTo>
                  <a:pt x="15007" y="17765"/>
                </a:lnTo>
                <a:cubicBezTo>
                  <a:pt x="15007" y="17796"/>
                  <a:pt x="14992" y="17796"/>
                  <a:pt x="14992" y="17811"/>
                </a:cubicBezTo>
                <a:lnTo>
                  <a:pt x="14977" y="17826"/>
                </a:lnTo>
                <a:lnTo>
                  <a:pt x="14931" y="17826"/>
                </a:lnTo>
                <a:cubicBezTo>
                  <a:pt x="14916" y="17826"/>
                  <a:pt x="14916" y="17826"/>
                  <a:pt x="14901" y="17841"/>
                </a:cubicBezTo>
                <a:lnTo>
                  <a:pt x="14840" y="17841"/>
                </a:lnTo>
                <a:cubicBezTo>
                  <a:pt x="14825" y="17841"/>
                  <a:pt x="14794" y="17841"/>
                  <a:pt x="14794" y="17826"/>
                </a:cubicBezTo>
                <a:lnTo>
                  <a:pt x="14779" y="17826"/>
                </a:lnTo>
                <a:cubicBezTo>
                  <a:pt x="14779" y="17826"/>
                  <a:pt x="14764" y="17826"/>
                  <a:pt x="14764" y="17811"/>
                </a:cubicBezTo>
                <a:cubicBezTo>
                  <a:pt x="14748" y="17811"/>
                  <a:pt x="14748" y="17796"/>
                  <a:pt x="14718" y="17796"/>
                </a:cubicBezTo>
                <a:cubicBezTo>
                  <a:pt x="14703" y="17765"/>
                  <a:pt x="14672" y="17750"/>
                  <a:pt x="14642" y="17735"/>
                </a:cubicBezTo>
                <a:cubicBezTo>
                  <a:pt x="14611" y="17689"/>
                  <a:pt x="14566" y="17674"/>
                  <a:pt x="14535" y="17643"/>
                </a:cubicBezTo>
                <a:cubicBezTo>
                  <a:pt x="14489" y="17598"/>
                  <a:pt x="14459" y="17582"/>
                  <a:pt x="14413" y="17537"/>
                </a:cubicBezTo>
                <a:cubicBezTo>
                  <a:pt x="14337" y="17491"/>
                  <a:pt x="14261" y="17415"/>
                  <a:pt x="14215" y="17338"/>
                </a:cubicBezTo>
                <a:cubicBezTo>
                  <a:pt x="14063" y="17186"/>
                  <a:pt x="13910" y="17049"/>
                  <a:pt x="13773" y="16897"/>
                </a:cubicBezTo>
                <a:cubicBezTo>
                  <a:pt x="13621" y="16744"/>
                  <a:pt x="13484" y="16592"/>
                  <a:pt x="13332" y="16424"/>
                </a:cubicBezTo>
                <a:cubicBezTo>
                  <a:pt x="13179" y="16272"/>
                  <a:pt x="13042" y="16089"/>
                  <a:pt x="12890" y="15937"/>
                </a:cubicBezTo>
                <a:cubicBezTo>
                  <a:pt x="12844" y="15861"/>
                  <a:pt x="12768" y="15784"/>
                  <a:pt x="12707" y="15708"/>
                </a:cubicBezTo>
                <a:cubicBezTo>
                  <a:pt x="12631" y="15617"/>
                  <a:pt x="12554" y="15541"/>
                  <a:pt x="12463" y="15449"/>
                </a:cubicBezTo>
                <a:lnTo>
                  <a:pt x="12113" y="15053"/>
                </a:lnTo>
                <a:cubicBezTo>
                  <a:pt x="12113" y="15007"/>
                  <a:pt x="12113" y="14992"/>
                  <a:pt x="12097" y="14946"/>
                </a:cubicBezTo>
                <a:cubicBezTo>
                  <a:pt x="12082" y="14870"/>
                  <a:pt x="12082" y="14794"/>
                  <a:pt x="12052" y="14718"/>
                </a:cubicBezTo>
                <a:lnTo>
                  <a:pt x="12722" y="14718"/>
                </a:lnTo>
                <a:cubicBezTo>
                  <a:pt x="12966" y="14718"/>
                  <a:pt x="13179" y="14703"/>
                  <a:pt x="13392" y="14703"/>
                </a:cubicBezTo>
                <a:lnTo>
                  <a:pt x="14063" y="14703"/>
                </a:lnTo>
                <a:lnTo>
                  <a:pt x="14307" y="14687"/>
                </a:lnTo>
                <a:cubicBezTo>
                  <a:pt x="14383" y="14687"/>
                  <a:pt x="14474" y="14687"/>
                  <a:pt x="14550" y="14672"/>
                </a:cubicBezTo>
                <a:cubicBezTo>
                  <a:pt x="14627" y="14642"/>
                  <a:pt x="14703" y="14627"/>
                  <a:pt x="14794" y="14596"/>
                </a:cubicBezTo>
                <a:lnTo>
                  <a:pt x="14840" y="14566"/>
                </a:lnTo>
                <a:cubicBezTo>
                  <a:pt x="14901" y="14550"/>
                  <a:pt x="14947" y="14520"/>
                  <a:pt x="15007" y="14520"/>
                </a:cubicBezTo>
                <a:cubicBezTo>
                  <a:pt x="15023" y="14520"/>
                  <a:pt x="15068" y="14489"/>
                  <a:pt x="15084" y="14489"/>
                </a:cubicBezTo>
                <a:lnTo>
                  <a:pt x="15099" y="14489"/>
                </a:lnTo>
                <a:cubicBezTo>
                  <a:pt x="15129" y="14489"/>
                  <a:pt x="15129" y="14489"/>
                  <a:pt x="15145" y="14520"/>
                </a:cubicBezTo>
                <a:lnTo>
                  <a:pt x="15160" y="14520"/>
                </a:lnTo>
                <a:cubicBezTo>
                  <a:pt x="15206" y="14535"/>
                  <a:pt x="15221" y="14550"/>
                  <a:pt x="15251" y="14566"/>
                </a:cubicBezTo>
                <a:cubicBezTo>
                  <a:pt x="15297" y="14596"/>
                  <a:pt x="15327" y="14611"/>
                  <a:pt x="15388" y="14611"/>
                </a:cubicBezTo>
                <a:cubicBezTo>
                  <a:pt x="15480" y="14627"/>
                  <a:pt x="15556" y="14642"/>
                  <a:pt x="15663" y="14642"/>
                </a:cubicBezTo>
                <a:lnTo>
                  <a:pt x="15693" y="14642"/>
                </a:lnTo>
                <a:lnTo>
                  <a:pt x="15708" y="14672"/>
                </a:lnTo>
                <a:cubicBezTo>
                  <a:pt x="15891" y="14779"/>
                  <a:pt x="16059" y="14916"/>
                  <a:pt x="16211" y="15023"/>
                </a:cubicBezTo>
                <a:cubicBezTo>
                  <a:pt x="16379" y="15160"/>
                  <a:pt x="16546" y="15282"/>
                  <a:pt x="16729" y="15404"/>
                </a:cubicBezTo>
                <a:cubicBezTo>
                  <a:pt x="16805" y="15464"/>
                  <a:pt x="16897" y="15525"/>
                  <a:pt x="16973" y="15602"/>
                </a:cubicBezTo>
                <a:cubicBezTo>
                  <a:pt x="17049" y="15663"/>
                  <a:pt x="17140" y="15708"/>
                  <a:pt x="17217" y="15769"/>
                </a:cubicBezTo>
                <a:cubicBezTo>
                  <a:pt x="17293" y="15830"/>
                  <a:pt x="17384" y="15891"/>
                  <a:pt x="17460" y="15967"/>
                </a:cubicBezTo>
                <a:cubicBezTo>
                  <a:pt x="17567" y="16013"/>
                  <a:pt x="17643" y="16089"/>
                  <a:pt x="17735" y="16150"/>
                </a:cubicBezTo>
                <a:cubicBezTo>
                  <a:pt x="17811" y="16211"/>
                  <a:pt x="17887" y="16272"/>
                  <a:pt x="17978" y="16318"/>
                </a:cubicBezTo>
                <a:cubicBezTo>
                  <a:pt x="18055" y="16379"/>
                  <a:pt x="18146" y="16440"/>
                  <a:pt x="18222" y="16516"/>
                </a:cubicBezTo>
                <a:cubicBezTo>
                  <a:pt x="18298" y="16577"/>
                  <a:pt x="18405" y="16622"/>
                  <a:pt x="18481" y="16683"/>
                </a:cubicBezTo>
                <a:cubicBezTo>
                  <a:pt x="18557" y="16744"/>
                  <a:pt x="18634" y="16805"/>
                  <a:pt x="18725" y="16851"/>
                </a:cubicBezTo>
                <a:cubicBezTo>
                  <a:pt x="18801" y="16912"/>
                  <a:pt x="18893" y="16973"/>
                  <a:pt x="18969" y="17049"/>
                </a:cubicBezTo>
                <a:cubicBezTo>
                  <a:pt x="19015" y="17064"/>
                  <a:pt x="19045" y="17110"/>
                  <a:pt x="19091" y="17125"/>
                </a:cubicBezTo>
                <a:cubicBezTo>
                  <a:pt x="19106" y="17140"/>
                  <a:pt x="19121" y="17140"/>
                  <a:pt x="19136" y="17156"/>
                </a:cubicBezTo>
                <a:cubicBezTo>
                  <a:pt x="19182" y="17186"/>
                  <a:pt x="19213" y="17217"/>
                  <a:pt x="19274" y="17217"/>
                </a:cubicBezTo>
                <a:cubicBezTo>
                  <a:pt x="19319" y="17217"/>
                  <a:pt x="19334" y="17201"/>
                  <a:pt x="19350" y="17186"/>
                </a:cubicBezTo>
                <a:cubicBezTo>
                  <a:pt x="19365" y="17156"/>
                  <a:pt x="19395" y="17156"/>
                  <a:pt x="19395" y="17140"/>
                </a:cubicBezTo>
                <a:cubicBezTo>
                  <a:pt x="19407" y="17129"/>
                  <a:pt x="19419" y="17099"/>
                  <a:pt x="19431" y="17078"/>
                </a:cubicBezTo>
                <a:lnTo>
                  <a:pt x="19431" y="17078"/>
                </a:lnTo>
                <a:cubicBezTo>
                  <a:pt x="19449" y="17079"/>
                  <a:pt x="19468" y="17079"/>
                  <a:pt x="19487" y="17079"/>
                </a:cubicBezTo>
                <a:cubicBezTo>
                  <a:pt x="19524" y="17085"/>
                  <a:pt x="19560" y="17089"/>
                  <a:pt x="19597" y="17093"/>
                </a:cubicBezTo>
                <a:lnTo>
                  <a:pt x="19597" y="17093"/>
                </a:lnTo>
                <a:cubicBezTo>
                  <a:pt x="19580" y="17089"/>
                  <a:pt x="19564" y="17085"/>
                  <a:pt x="19548" y="17079"/>
                </a:cubicBezTo>
                <a:cubicBezTo>
                  <a:pt x="19502" y="17064"/>
                  <a:pt x="19487" y="17064"/>
                  <a:pt x="19441" y="17064"/>
                </a:cubicBezTo>
                <a:cubicBezTo>
                  <a:pt x="19438" y="17068"/>
                  <a:pt x="19434" y="17073"/>
                  <a:pt x="19431" y="17078"/>
                </a:cubicBezTo>
                <a:lnTo>
                  <a:pt x="19431" y="17078"/>
                </a:lnTo>
                <a:cubicBezTo>
                  <a:pt x="19331" y="17075"/>
                  <a:pt x="19239" y="17064"/>
                  <a:pt x="19136" y="17064"/>
                </a:cubicBezTo>
                <a:lnTo>
                  <a:pt x="19136" y="17049"/>
                </a:lnTo>
                <a:cubicBezTo>
                  <a:pt x="19167" y="17034"/>
                  <a:pt x="19167" y="16988"/>
                  <a:pt x="19167" y="16973"/>
                </a:cubicBezTo>
                <a:cubicBezTo>
                  <a:pt x="19167" y="16942"/>
                  <a:pt x="19136" y="16897"/>
                  <a:pt x="19106" y="16881"/>
                </a:cubicBezTo>
                <a:cubicBezTo>
                  <a:pt x="19091" y="16866"/>
                  <a:pt x="19060" y="16836"/>
                  <a:pt x="19030" y="16820"/>
                </a:cubicBezTo>
                <a:cubicBezTo>
                  <a:pt x="18984" y="16790"/>
                  <a:pt x="18954" y="16760"/>
                  <a:pt x="18908" y="16729"/>
                </a:cubicBezTo>
                <a:cubicBezTo>
                  <a:pt x="18816" y="16668"/>
                  <a:pt x="18740" y="16607"/>
                  <a:pt x="18649" y="16546"/>
                </a:cubicBezTo>
                <a:cubicBezTo>
                  <a:pt x="18542" y="16501"/>
                  <a:pt x="18466" y="16440"/>
                  <a:pt x="18390" y="16379"/>
                </a:cubicBezTo>
                <a:cubicBezTo>
                  <a:pt x="18222" y="16272"/>
                  <a:pt x="18055" y="16150"/>
                  <a:pt x="17857" y="16043"/>
                </a:cubicBezTo>
                <a:lnTo>
                  <a:pt x="17354" y="15693"/>
                </a:lnTo>
                <a:cubicBezTo>
                  <a:pt x="17278" y="15632"/>
                  <a:pt x="17171" y="15586"/>
                  <a:pt x="17095" y="15525"/>
                </a:cubicBezTo>
                <a:cubicBezTo>
                  <a:pt x="17003" y="15464"/>
                  <a:pt x="16927" y="15404"/>
                  <a:pt x="16836" y="15358"/>
                </a:cubicBezTo>
                <a:cubicBezTo>
                  <a:pt x="16744" y="15297"/>
                  <a:pt x="16668" y="15236"/>
                  <a:pt x="16562" y="15160"/>
                </a:cubicBezTo>
                <a:cubicBezTo>
                  <a:pt x="16485" y="15099"/>
                  <a:pt x="16394" y="15053"/>
                  <a:pt x="16318" y="14992"/>
                </a:cubicBezTo>
                <a:cubicBezTo>
                  <a:pt x="16226" y="14931"/>
                  <a:pt x="16150" y="14870"/>
                  <a:pt x="16059" y="14794"/>
                </a:cubicBezTo>
                <a:cubicBezTo>
                  <a:pt x="15983" y="14748"/>
                  <a:pt x="15922" y="14687"/>
                  <a:pt x="15845" y="14642"/>
                </a:cubicBezTo>
                <a:lnTo>
                  <a:pt x="15861" y="14642"/>
                </a:lnTo>
                <a:cubicBezTo>
                  <a:pt x="15906" y="14672"/>
                  <a:pt x="15922" y="14672"/>
                  <a:pt x="15937" y="14687"/>
                </a:cubicBezTo>
                <a:lnTo>
                  <a:pt x="15983" y="14703"/>
                </a:lnTo>
                <a:cubicBezTo>
                  <a:pt x="16013" y="14718"/>
                  <a:pt x="16074" y="14748"/>
                  <a:pt x="16135" y="14764"/>
                </a:cubicBezTo>
                <a:cubicBezTo>
                  <a:pt x="16242" y="14794"/>
                  <a:pt x="16333" y="14840"/>
                  <a:pt x="16440" y="14855"/>
                </a:cubicBezTo>
                <a:cubicBezTo>
                  <a:pt x="16485" y="14870"/>
                  <a:pt x="16531" y="14870"/>
                  <a:pt x="16592" y="14901"/>
                </a:cubicBezTo>
                <a:cubicBezTo>
                  <a:pt x="16622" y="14916"/>
                  <a:pt x="16683" y="14916"/>
                  <a:pt x="16744" y="14916"/>
                </a:cubicBezTo>
                <a:lnTo>
                  <a:pt x="17080" y="14916"/>
                </a:lnTo>
                <a:cubicBezTo>
                  <a:pt x="17140" y="14916"/>
                  <a:pt x="17201" y="14916"/>
                  <a:pt x="17232" y="14901"/>
                </a:cubicBezTo>
                <a:lnTo>
                  <a:pt x="17247" y="14901"/>
                </a:lnTo>
                <a:cubicBezTo>
                  <a:pt x="17369" y="14931"/>
                  <a:pt x="17460" y="14992"/>
                  <a:pt x="17582" y="15023"/>
                </a:cubicBezTo>
                <a:cubicBezTo>
                  <a:pt x="17765" y="15099"/>
                  <a:pt x="17978" y="15160"/>
                  <a:pt x="18161" y="15221"/>
                </a:cubicBezTo>
                <a:cubicBezTo>
                  <a:pt x="18359" y="15282"/>
                  <a:pt x="18573" y="15358"/>
                  <a:pt x="18756" y="15404"/>
                </a:cubicBezTo>
                <a:cubicBezTo>
                  <a:pt x="18969" y="15464"/>
                  <a:pt x="19152" y="15525"/>
                  <a:pt x="19365" y="15586"/>
                </a:cubicBezTo>
                <a:cubicBezTo>
                  <a:pt x="19456" y="15602"/>
                  <a:pt x="19563" y="15632"/>
                  <a:pt x="19654" y="15663"/>
                </a:cubicBezTo>
                <a:cubicBezTo>
                  <a:pt x="19670" y="15663"/>
                  <a:pt x="19715" y="15663"/>
                  <a:pt x="19731" y="15678"/>
                </a:cubicBezTo>
                <a:lnTo>
                  <a:pt x="19959" y="15678"/>
                </a:lnTo>
                <a:cubicBezTo>
                  <a:pt x="20051" y="15678"/>
                  <a:pt x="20172" y="15663"/>
                  <a:pt x="20264" y="15663"/>
                </a:cubicBezTo>
                <a:cubicBezTo>
                  <a:pt x="20371" y="15632"/>
                  <a:pt x="20477" y="15617"/>
                  <a:pt x="20584" y="15602"/>
                </a:cubicBezTo>
                <a:lnTo>
                  <a:pt x="20873" y="15541"/>
                </a:lnTo>
                <a:cubicBezTo>
                  <a:pt x="20980" y="15525"/>
                  <a:pt x="21087" y="15480"/>
                  <a:pt x="21193" y="15464"/>
                </a:cubicBezTo>
                <a:cubicBezTo>
                  <a:pt x="21285" y="15449"/>
                  <a:pt x="21391" y="15404"/>
                  <a:pt x="21483" y="15388"/>
                </a:cubicBezTo>
                <a:cubicBezTo>
                  <a:pt x="21574" y="15358"/>
                  <a:pt x="21666" y="15327"/>
                  <a:pt x="21772" y="15297"/>
                </a:cubicBezTo>
                <a:cubicBezTo>
                  <a:pt x="21864" y="15251"/>
                  <a:pt x="21970" y="15221"/>
                  <a:pt x="22077" y="15175"/>
                </a:cubicBezTo>
                <a:lnTo>
                  <a:pt x="22351" y="15068"/>
                </a:lnTo>
                <a:lnTo>
                  <a:pt x="22382" y="15068"/>
                </a:lnTo>
                <a:lnTo>
                  <a:pt x="22656" y="14946"/>
                </a:lnTo>
                <a:cubicBezTo>
                  <a:pt x="22778" y="14916"/>
                  <a:pt x="22869" y="14870"/>
                  <a:pt x="22991" y="14825"/>
                </a:cubicBezTo>
                <a:cubicBezTo>
                  <a:pt x="23174" y="14748"/>
                  <a:pt x="23372" y="14642"/>
                  <a:pt x="23555" y="14566"/>
                </a:cubicBezTo>
                <a:cubicBezTo>
                  <a:pt x="23753" y="14474"/>
                  <a:pt x="23936" y="14383"/>
                  <a:pt x="24103" y="14291"/>
                </a:cubicBezTo>
                <a:cubicBezTo>
                  <a:pt x="24301" y="14185"/>
                  <a:pt x="24484" y="14078"/>
                  <a:pt x="24667" y="13956"/>
                </a:cubicBezTo>
                <a:cubicBezTo>
                  <a:pt x="24819" y="13865"/>
                  <a:pt x="24972" y="13758"/>
                  <a:pt x="25094" y="13636"/>
                </a:cubicBezTo>
                <a:cubicBezTo>
                  <a:pt x="25170" y="13575"/>
                  <a:pt x="25246" y="13530"/>
                  <a:pt x="25353" y="13469"/>
                </a:cubicBezTo>
                <a:cubicBezTo>
                  <a:pt x="25444" y="13408"/>
                  <a:pt x="25520" y="13347"/>
                  <a:pt x="25612" y="13301"/>
                </a:cubicBezTo>
                <a:lnTo>
                  <a:pt x="25657" y="13255"/>
                </a:lnTo>
                <a:lnTo>
                  <a:pt x="25657" y="13194"/>
                </a:lnTo>
                <a:cubicBezTo>
                  <a:pt x="25640" y="13176"/>
                  <a:pt x="25622" y="13169"/>
                  <a:pt x="25601" y="13169"/>
                </a:cubicBezTo>
                <a:cubicBezTo>
                  <a:pt x="25586" y="13169"/>
                  <a:pt x="25570" y="13173"/>
                  <a:pt x="25551" y="13179"/>
                </a:cubicBezTo>
                <a:cubicBezTo>
                  <a:pt x="25459" y="13240"/>
                  <a:pt x="25368" y="13301"/>
                  <a:pt x="25276" y="13377"/>
                </a:cubicBezTo>
                <a:cubicBezTo>
                  <a:pt x="25170" y="13423"/>
                  <a:pt x="25094" y="13484"/>
                  <a:pt x="25002" y="13545"/>
                </a:cubicBezTo>
                <a:cubicBezTo>
                  <a:pt x="24835" y="13651"/>
                  <a:pt x="24667" y="13789"/>
                  <a:pt x="24484" y="13910"/>
                </a:cubicBezTo>
                <a:cubicBezTo>
                  <a:pt x="24301" y="14017"/>
                  <a:pt x="24134" y="14108"/>
                  <a:pt x="23936" y="14230"/>
                </a:cubicBezTo>
                <a:cubicBezTo>
                  <a:pt x="23753" y="14322"/>
                  <a:pt x="23555" y="14444"/>
                  <a:pt x="23372" y="14520"/>
                </a:cubicBezTo>
                <a:cubicBezTo>
                  <a:pt x="23113" y="14627"/>
                  <a:pt x="22869" y="14748"/>
                  <a:pt x="22625" y="14840"/>
                </a:cubicBezTo>
                <a:cubicBezTo>
                  <a:pt x="22504" y="14870"/>
                  <a:pt x="22397" y="14931"/>
                  <a:pt x="22275" y="14977"/>
                </a:cubicBezTo>
                <a:cubicBezTo>
                  <a:pt x="22168" y="15007"/>
                  <a:pt x="22046" y="15068"/>
                  <a:pt x="21955" y="15099"/>
                </a:cubicBezTo>
                <a:lnTo>
                  <a:pt x="21666" y="15221"/>
                </a:lnTo>
                <a:cubicBezTo>
                  <a:pt x="21574" y="15251"/>
                  <a:pt x="21467" y="15282"/>
                  <a:pt x="21361" y="15312"/>
                </a:cubicBezTo>
                <a:cubicBezTo>
                  <a:pt x="21269" y="15358"/>
                  <a:pt x="21163" y="15373"/>
                  <a:pt x="21056" y="15404"/>
                </a:cubicBezTo>
                <a:cubicBezTo>
                  <a:pt x="20965" y="15434"/>
                  <a:pt x="20858" y="15464"/>
                  <a:pt x="20751" y="15480"/>
                </a:cubicBezTo>
                <a:lnTo>
                  <a:pt x="20477" y="15541"/>
                </a:lnTo>
                <a:cubicBezTo>
                  <a:pt x="20371" y="15556"/>
                  <a:pt x="20279" y="15586"/>
                  <a:pt x="20203" y="15602"/>
                </a:cubicBezTo>
                <a:cubicBezTo>
                  <a:pt x="20142" y="15602"/>
                  <a:pt x="20096" y="15617"/>
                  <a:pt x="20020" y="15617"/>
                </a:cubicBezTo>
                <a:cubicBezTo>
                  <a:pt x="19944" y="15617"/>
                  <a:pt x="19883" y="15617"/>
                  <a:pt x="19807" y="15602"/>
                </a:cubicBezTo>
                <a:lnTo>
                  <a:pt x="19715" y="15602"/>
                </a:lnTo>
                <a:cubicBezTo>
                  <a:pt x="19685" y="15602"/>
                  <a:pt x="19654" y="15586"/>
                  <a:pt x="19639" y="15586"/>
                </a:cubicBezTo>
                <a:cubicBezTo>
                  <a:pt x="19578" y="15556"/>
                  <a:pt x="19533" y="15556"/>
                  <a:pt x="19487" y="15541"/>
                </a:cubicBezTo>
                <a:cubicBezTo>
                  <a:pt x="19380" y="15525"/>
                  <a:pt x="19289" y="15480"/>
                  <a:pt x="19197" y="15464"/>
                </a:cubicBezTo>
                <a:cubicBezTo>
                  <a:pt x="19106" y="15449"/>
                  <a:pt x="18984" y="15404"/>
                  <a:pt x="18893" y="15388"/>
                </a:cubicBezTo>
                <a:cubicBezTo>
                  <a:pt x="18801" y="15373"/>
                  <a:pt x="18695" y="15327"/>
                  <a:pt x="18603" y="15312"/>
                </a:cubicBezTo>
                <a:cubicBezTo>
                  <a:pt x="18512" y="15282"/>
                  <a:pt x="18390" y="15251"/>
                  <a:pt x="18298" y="15221"/>
                </a:cubicBezTo>
                <a:cubicBezTo>
                  <a:pt x="18116" y="15160"/>
                  <a:pt x="17902" y="15099"/>
                  <a:pt x="17704" y="15023"/>
                </a:cubicBezTo>
                <a:cubicBezTo>
                  <a:pt x="17613" y="15007"/>
                  <a:pt x="17537" y="14977"/>
                  <a:pt x="17460" y="14931"/>
                </a:cubicBezTo>
                <a:cubicBezTo>
                  <a:pt x="17476" y="14931"/>
                  <a:pt x="17506" y="14931"/>
                  <a:pt x="17521" y="14916"/>
                </a:cubicBezTo>
                <a:cubicBezTo>
                  <a:pt x="17582" y="14901"/>
                  <a:pt x="17659" y="14901"/>
                  <a:pt x="17704" y="14870"/>
                </a:cubicBezTo>
                <a:lnTo>
                  <a:pt x="17918" y="14870"/>
                </a:lnTo>
                <a:cubicBezTo>
                  <a:pt x="17994" y="14870"/>
                  <a:pt x="18055" y="14855"/>
                  <a:pt x="18131" y="14855"/>
                </a:cubicBezTo>
                <a:lnTo>
                  <a:pt x="18298" y="14855"/>
                </a:lnTo>
                <a:cubicBezTo>
                  <a:pt x="18359" y="14855"/>
                  <a:pt x="18420" y="14855"/>
                  <a:pt x="18466" y="14840"/>
                </a:cubicBezTo>
                <a:cubicBezTo>
                  <a:pt x="18527" y="14825"/>
                  <a:pt x="18588" y="14825"/>
                  <a:pt x="18649" y="14794"/>
                </a:cubicBezTo>
                <a:lnTo>
                  <a:pt x="18664" y="14794"/>
                </a:lnTo>
                <a:cubicBezTo>
                  <a:pt x="18679" y="14794"/>
                  <a:pt x="18695" y="14779"/>
                  <a:pt x="18740" y="14779"/>
                </a:cubicBezTo>
                <a:lnTo>
                  <a:pt x="18756" y="14794"/>
                </a:lnTo>
                <a:cubicBezTo>
                  <a:pt x="18789" y="14816"/>
                  <a:pt x="18814" y="14831"/>
                  <a:pt x="18843" y="14831"/>
                </a:cubicBezTo>
                <a:cubicBezTo>
                  <a:pt x="18854" y="14831"/>
                  <a:pt x="18865" y="14829"/>
                  <a:pt x="18877" y="14825"/>
                </a:cubicBezTo>
                <a:cubicBezTo>
                  <a:pt x="18893" y="14825"/>
                  <a:pt x="18893" y="14794"/>
                  <a:pt x="18908" y="14794"/>
                </a:cubicBezTo>
                <a:cubicBezTo>
                  <a:pt x="18923" y="14779"/>
                  <a:pt x="18954" y="14748"/>
                  <a:pt x="18954" y="14703"/>
                </a:cubicBezTo>
                <a:cubicBezTo>
                  <a:pt x="18954" y="14672"/>
                  <a:pt x="18923" y="14627"/>
                  <a:pt x="18893" y="14596"/>
                </a:cubicBezTo>
                <a:cubicBezTo>
                  <a:pt x="18877" y="14566"/>
                  <a:pt x="18847" y="14535"/>
                  <a:pt x="18816" y="14520"/>
                </a:cubicBezTo>
                <a:cubicBezTo>
                  <a:pt x="18801" y="14489"/>
                  <a:pt x="18771" y="14489"/>
                  <a:pt x="18756" y="14474"/>
                </a:cubicBezTo>
                <a:cubicBezTo>
                  <a:pt x="18740" y="14459"/>
                  <a:pt x="18725" y="14459"/>
                  <a:pt x="18725" y="14444"/>
                </a:cubicBezTo>
                <a:cubicBezTo>
                  <a:pt x="18679" y="14413"/>
                  <a:pt x="18664" y="14398"/>
                  <a:pt x="18649" y="14367"/>
                </a:cubicBezTo>
                <a:cubicBezTo>
                  <a:pt x="18603" y="14322"/>
                  <a:pt x="18573" y="14307"/>
                  <a:pt x="18527" y="14291"/>
                </a:cubicBezTo>
                <a:lnTo>
                  <a:pt x="18420" y="14230"/>
                </a:lnTo>
                <a:cubicBezTo>
                  <a:pt x="18375" y="14215"/>
                  <a:pt x="18344" y="14185"/>
                  <a:pt x="18298" y="14185"/>
                </a:cubicBezTo>
                <a:lnTo>
                  <a:pt x="18237" y="14169"/>
                </a:lnTo>
                <a:cubicBezTo>
                  <a:pt x="18192" y="14154"/>
                  <a:pt x="18131" y="14108"/>
                  <a:pt x="18070" y="14093"/>
                </a:cubicBezTo>
                <a:lnTo>
                  <a:pt x="18055" y="14093"/>
                </a:lnTo>
                <a:cubicBezTo>
                  <a:pt x="17994" y="14078"/>
                  <a:pt x="17918" y="14032"/>
                  <a:pt x="17857" y="14017"/>
                </a:cubicBezTo>
                <a:lnTo>
                  <a:pt x="17765" y="14017"/>
                </a:lnTo>
                <a:cubicBezTo>
                  <a:pt x="17750" y="14017"/>
                  <a:pt x="17704" y="14032"/>
                  <a:pt x="17689" y="14032"/>
                </a:cubicBezTo>
                <a:lnTo>
                  <a:pt x="17674" y="14032"/>
                </a:lnTo>
                <a:cubicBezTo>
                  <a:pt x="17628" y="14017"/>
                  <a:pt x="17613" y="14017"/>
                  <a:pt x="17582" y="14002"/>
                </a:cubicBezTo>
                <a:cubicBezTo>
                  <a:pt x="17537" y="13987"/>
                  <a:pt x="17476" y="13956"/>
                  <a:pt x="17445" y="13941"/>
                </a:cubicBezTo>
                <a:cubicBezTo>
                  <a:pt x="17354" y="13910"/>
                  <a:pt x="17247" y="13865"/>
                  <a:pt x="17140" y="13865"/>
                </a:cubicBezTo>
                <a:cubicBezTo>
                  <a:pt x="17007" y="13847"/>
                  <a:pt x="16878" y="13839"/>
                  <a:pt x="16758" y="13839"/>
                </a:cubicBezTo>
                <a:cubicBezTo>
                  <a:pt x="16673" y="13839"/>
                  <a:pt x="16592" y="13843"/>
                  <a:pt x="16516" y="13849"/>
                </a:cubicBezTo>
                <a:cubicBezTo>
                  <a:pt x="16470" y="13849"/>
                  <a:pt x="16409" y="13865"/>
                  <a:pt x="16363" y="13865"/>
                </a:cubicBezTo>
                <a:cubicBezTo>
                  <a:pt x="16318" y="13880"/>
                  <a:pt x="16257" y="13880"/>
                  <a:pt x="16226" y="13880"/>
                </a:cubicBezTo>
                <a:cubicBezTo>
                  <a:pt x="16211" y="13880"/>
                  <a:pt x="16165" y="13880"/>
                  <a:pt x="16150" y="13865"/>
                </a:cubicBezTo>
                <a:cubicBezTo>
                  <a:pt x="16135" y="13865"/>
                  <a:pt x="16104" y="13849"/>
                  <a:pt x="16074" y="13849"/>
                </a:cubicBezTo>
                <a:lnTo>
                  <a:pt x="16181" y="13789"/>
                </a:lnTo>
                <a:cubicBezTo>
                  <a:pt x="16287" y="13728"/>
                  <a:pt x="16394" y="13682"/>
                  <a:pt x="16485" y="13621"/>
                </a:cubicBezTo>
                <a:lnTo>
                  <a:pt x="16607" y="13560"/>
                </a:lnTo>
                <a:cubicBezTo>
                  <a:pt x="16607" y="13560"/>
                  <a:pt x="16622" y="13560"/>
                  <a:pt x="16622" y="13545"/>
                </a:cubicBezTo>
                <a:lnTo>
                  <a:pt x="18039" y="13545"/>
                </a:lnTo>
                <a:cubicBezTo>
                  <a:pt x="18146" y="13545"/>
                  <a:pt x="18237" y="13545"/>
                  <a:pt x="18344" y="13530"/>
                </a:cubicBezTo>
                <a:lnTo>
                  <a:pt x="18420" y="13530"/>
                </a:lnTo>
                <a:cubicBezTo>
                  <a:pt x="18496" y="13530"/>
                  <a:pt x="18573" y="13499"/>
                  <a:pt x="18649" y="13499"/>
                </a:cubicBezTo>
                <a:lnTo>
                  <a:pt x="18801" y="13499"/>
                </a:lnTo>
                <a:cubicBezTo>
                  <a:pt x="18832" y="13499"/>
                  <a:pt x="18893" y="13484"/>
                  <a:pt x="18923" y="13484"/>
                </a:cubicBezTo>
                <a:cubicBezTo>
                  <a:pt x="18969" y="13469"/>
                  <a:pt x="18999" y="13469"/>
                  <a:pt x="19030" y="13453"/>
                </a:cubicBezTo>
                <a:lnTo>
                  <a:pt x="19136" y="13392"/>
                </a:lnTo>
                <a:cubicBezTo>
                  <a:pt x="19152" y="13377"/>
                  <a:pt x="19197" y="13347"/>
                  <a:pt x="19213" y="13331"/>
                </a:cubicBezTo>
                <a:lnTo>
                  <a:pt x="19274" y="13271"/>
                </a:lnTo>
                <a:lnTo>
                  <a:pt x="19304" y="13240"/>
                </a:lnTo>
                <a:cubicBezTo>
                  <a:pt x="19334" y="13225"/>
                  <a:pt x="19334" y="13225"/>
                  <a:pt x="19334" y="13194"/>
                </a:cubicBezTo>
                <a:lnTo>
                  <a:pt x="19334" y="13179"/>
                </a:lnTo>
                <a:lnTo>
                  <a:pt x="19350" y="13164"/>
                </a:lnTo>
                <a:lnTo>
                  <a:pt x="19365" y="13149"/>
                </a:lnTo>
                <a:cubicBezTo>
                  <a:pt x="19380" y="13103"/>
                  <a:pt x="19411" y="13088"/>
                  <a:pt x="19426" y="13042"/>
                </a:cubicBezTo>
                <a:lnTo>
                  <a:pt x="19426" y="12996"/>
                </a:lnTo>
                <a:cubicBezTo>
                  <a:pt x="19426" y="12966"/>
                  <a:pt x="19426" y="12966"/>
                  <a:pt x="19411" y="12951"/>
                </a:cubicBezTo>
                <a:cubicBezTo>
                  <a:pt x="19411" y="12935"/>
                  <a:pt x="19380" y="12935"/>
                  <a:pt x="19365" y="12920"/>
                </a:cubicBezTo>
                <a:lnTo>
                  <a:pt x="19334" y="12874"/>
                </a:lnTo>
                <a:lnTo>
                  <a:pt x="19304" y="12874"/>
                </a:lnTo>
                <a:cubicBezTo>
                  <a:pt x="19304" y="12874"/>
                  <a:pt x="19289" y="12874"/>
                  <a:pt x="19289" y="12859"/>
                </a:cubicBezTo>
                <a:cubicBezTo>
                  <a:pt x="19274" y="12844"/>
                  <a:pt x="19228" y="12844"/>
                  <a:pt x="19213" y="12813"/>
                </a:cubicBezTo>
                <a:cubicBezTo>
                  <a:pt x="19182" y="12798"/>
                  <a:pt x="19121" y="12783"/>
                  <a:pt x="19075" y="12783"/>
                </a:cubicBezTo>
                <a:cubicBezTo>
                  <a:pt x="18984" y="12768"/>
                  <a:pt x="18893" y="12722"/>
                  <a:pt x="18771" y="12707"/>
                </a:cubicBezTo>
                <a:cubicBezTo>
                  <a:pt x="18664" y="12676"/>
                  <a:pt x="18573" y="12646"/>
                  <a:pt x="18496" y="12646"/>
                </a:cubicBezTo>
                <a:cubicBezTo>
                  <a:pt x="18390" y="12631"/>
                  <a:pt x="18283" y="12615"/>
                  <a:pt x="18192" y="12615"/>
                </a:cubicBezTo>
                <a:lnTo>
                  <a:pt x="18131" y="12615"/>
                </a:lnTo>
                <a:lnTo>
                  <a:pt x="18146" y="12600"/>
                </a:lnTo>
                <a:cubicBezTo>
                  <a:pt x="18161" y="12570"/>
                  <a:pt x="18192" y="12554"/>
                  <a:pt x="18207" y="12554"/>
                </a:cubicBezTo>
                <a:cubicBezTo>
                  <a:pt x="18237" y="12524"/>
                  <a:pt x="18283" y="12493"/>
                  <a:pt x="18314" y="12463"/>
                </a:cubicBezTo>
                <a:cubicBezTo>
                  <a:pt x="18359" y="12417"/>
                  <a:pt x="18390" y="12402"/>
                  <a:pt x="18436" y="12372"/>
                </a:cubicBezTo>
                <a:cubicBezTo>
                  <a:pt x="18496" y="12326"/>
                  <a:pt x="18542" y="12265"/>
                  <a:pt x="18588" y="12234"/>
                </a:cubicBezTo>
                <a:cubicBezTo>
                  <a:pt x="18603" y="12219"/>
                  <a:pt x="18618" y="12189"/>
                  <a:pt x="18649" y="12189"/>
                </a:cubicBezTo>
                <a:cubicBezTo>
                  <a:pt x="18679" y="12158"/>
                  <a:pt x="18725" y="12143"/>
                  <a:pt x="18756" y="12097"/>
                </a:cubicBezTo>
                <a:cubicBezTo>
                  <a:pt x="18801" y="12067"/>
                  <a:pt x="18832" y="12021"/>
                  <a:pt x="18877" y="12006"/>
                </a:cubicBezTo>
                <a:lnTo>
                  <a:pt x="18969" y="11915"/>
                </a:lnTo>
                <a:lnTo>
                  <a:pt x="19030" y="11854"/>
                </a:lnTo>
                <a:lnTo>
                  <a:pt x="19289" y="11579"/>
                </a:lnTo>
                <a:cubicBezTo>
                  <a:pt x="19350" y="11534"/>
                  <a:pt x="19380" y="11473"/>
                  <a:pt x="19441" y="11412"/>
                </a:cubicBezTo>
                <a:cubicBezTo>
                  <a:pt x="19456" y="11396"/>
                  <a:pt x="19456" y="11381"/>
                  <a:pt x="19487" y="11381"/>
                </a:cubicBezTo>
                <a:cubicBezTo>
                  <a:pt x="19517" y="11336"/>
                  <a:pt x="19533" y="11305"/>
                  <a:pt x="19578" y="11259"/>
                </a:cubicBezTo>
                <a:cubicBezTo>
                  <a:pt x="19609" y="11229"/>
                  <a:pt x="19654" y="11183"/>
                  <a:pt x="19670" y="11153"/>
                </a:cubicBezTo>
                <a:cubicBezTo>
                  <a:pt x="19715" y="11107"/>
                  <a:pt x="19731" y="11077"/>
                  <a:pt x="19746" y="11046"/>
                </a:cubicBezTo>
                <a:lnTo>
                  <a:pt x="19807" y="11000"/>
                </a:lnTo>
                <a:cubicBezTo>
                  <a:pt x="19868" y="10939"/>
                  <a:pt x="19898" y="10878"/>
                  <a:pt x="19959" y="10818"/>
                </a:cubicBezTo>
                <a:cubicBezTo>
                  <a:pt x="19990" y="10787"/>
                  <a:pt x="20035" y="10726"/>
                  <a:pt x="20051" y="10696"/>
                </a:cubicBezTo>
                <a:cubicBezTo>
                  <a:pt x="20096" y="10650"/>
                  <a:pt x="20127" y="10589"/>
                  <a:pt x="20172" y="10559"/>
                </a:cubicBezTo>
                <a:cubicBezTo>
                  <a:pt x="20218" y="10482"/>
                  <a:pt x="20264" y="10421"/>
                  <a:pt x="20325" y="10345"/>
                </a:cubicBezTo>
                <a:cubicBezTo>
                  <a:pt x="20340" y="10330"/>
                  <a:pt x="20340" y="10315"/>
                  <a:pt x="20355" y="10315"/>
                </a:cubicBezTo>
                <a:cubicBezTo>
                  <a:pt x="20371" y="10284"/>
                  <a:pt x="20401" y="10269"/>
                  <a:pt x="20401" y="10239"/>
                </a:cubicBezTo>
                <a:cubicBezTo>
                  <a:pt x="20431" y="10162"/>
                  <a:pt x="20492" y="10101"/>
                  <a:pt x="20523" y="10025"/>
                </a:cubicBezTo>
                <a:cubicBezTo>
                  <a:pt x="20523" y="10010"/>
                  <a:pt x="20553" y="10010"/>
                  <a:pt x="20553" y="9980"/>
                </a:cubicBezTo>
                <a:cubicBezTo>
                  <a:pt x="20569" y="9949"/>
                  <a:pt x="20584" y="9903"/>
                  <a:pt x="20630" y="9873"/>
                </a:cubicBezTo>
                <a:cubicBezTo>
                  <a:pt x="20645" y="9827"/>
                  <a:pt x="20660" y="9797"/>
                  <a:pt x="20706" y="9751"/>
                </a:cubicBezTo>
                <a:cubicBezTo>
                  <a:pt x="20706" y="9736"/>
                  <a:pt x="20721" y="9721"/>
                  <a:pt x="20721" y="9721"/>
                </a:cubicBezTo>
                <a:cubicBezTo>
                  <a:pt x="20751" y="9644"/>
                  <a:pt x="20797" y="9583"/>
                  <a:pt x="20828" y="9507"/>
                </a:cubicBezTo>
                <a:cubicBezTo>
                  <a:pt x="20858" y="9477"/>
                  <a:pt x="20873" y="9431"/>
                  <a:pt x="20904" y="9401"/>
                </a:cubicBezTo>
                <a:lnTo>
                  <a:pt x="21026" y="9172"/>
                </a:lnTo>
                <a:lnTo>
                  <a:pt x="21087" y="9050"/>
                </a:lnTo>
                <a:cubicBezTo>
                  <a:pt x="21117" y="8974"/>
                  <a:pt x="21163" y="8898"/>
                  <a:pt x="21193" y="8806"/>
                </a:cubicBezTo>
                <a:lnTo>
                  <a:pt x="21254" y="8685"/>
                </a:lnTo>
                <a:cubicBezTo>
                  <a:pt x="21285" y="8608"/>
                  <a:pt x="21330" y="8517"/>
                  <a:pt x="21361" y="8441"/>
                </a:cubicBezTo>
                <a:lnTo>
                  <a:pt x="21422" y="8334"/>
                </a:lnTo>
                <a:cubicBezTo>
                  <a:pt x="21483" y="8182"/>
                  <a:pt x="21559" y="8029"/>
                  <a:pt x="21620" y="7877"/>
                </a:cubicBezTo>
                <a:cubicBezTo>
                  <a:pt x="21635" y="7831"/>
                  <a:pt x="21635" y="7816"/>
                  <a:pt x="21650" y="7770"/>
                </a:cubicBezTo>
                <a:cubicBezTo>
                  <a:pt x="21666" y="7725"/>
                  <a:pt x="21696" y="7664"/>
                  <a:pt x="21711" y="7588"/>
                </a:cubicBezTo>
                <a:cubicBezTo>
                  <a:pt x="21772" y="7420"/>
                  <a:pt x="21818" y="7268"/>
                  <a:pt x="21879" y="7085"/>
                </a:cubicBezTo>
                <a:cubicBezTo>
                  <a:pt x="21925" y="6993"/>
                  <a:pt x="21940" y="6917"/>
                  <a:pt x="21970" y="6826"/>
                </a:cubicBezTo>
                <a:cubicBezTo>
                  <a:pt x="22046" y="6612"/>
                  <a:pt x="22123" y="6399"/>
                  <a:pt x="22199" y="6171"/>
                </a:cubicBezTo>
                <a:cubicBezTo>
                  <a:pt x="22245" y="6079"/>
                  <a:pt x="22275" y="5988"/>
                  <a:pt x="22305" y="5896"/>
                </a:cubicBezTo>
                <a:lnTo>
                  <a:pt x="22412" y="5546"/>
                </a:lnTo>
                <a:cubicBezTo>
                  <a:pt x="22412" y="5515"/>
                  <a:pt x="22397" y="5485"/>
                  <a:pt x="22382" y="5470"/>
                </a:cubicBezTo>
                <a:lnTo>
                  <a:pt x="22321" y="5470"/>
                </a:lnTo>
                <a:lnTo>
                  <a:pt x="22305" y="5485"/>
                </a:lnTo>
                <a:lnTo>
                  <a:pt x="22016" y="6292"/>
                </a:lnTo>
                <a:cubicBezTo>
                  <a:pt x="21970" y="6399"/>
                  <a:pt x="21940" y="6506"/>
                  <a:pt x="21894" y="6612"/>
                </a:cubicBezTo>
                <a:cubicBezTo>
                  <a:pt x="21864" y="6704"/>
                  <a:pt x="21848" y="6780"/>
                  <a:pt x="21803" y="6887"/>
                </a:cubicBezTo>
                <a:cubicBezTo>
                  <a:pt x="21787" y="6917"/>
                  <a:pt x="21787" y="6963"/>
                  <a:pt x="21772" y="6993"/>
                </a:cubicBezTo>
                <a:cubicBezTo>
                  <a:pt x="21666" y="7237"/>
                  <a:pt x="21589" y="7496"/>
                  <a:pt x="21498" y="7725"/>
                </a:cubicBezTo>
                <a:lnTo>
                  <a:pt x="21330" y="8121"/>
                </a:lnTo>
                <a:cubicBezTo>
                  <a:pt x="21315" y="8151"/>
                  <a:pt x="21315" y="8182"/>
                  <a:pt x="21285" y="8212"/>
                </a:cubicBezTo>
                <a:cubicBezTo>
                  <a:pt x="21285" y="8227"/>
                  <a:pt x="21269" y="8227"/>
                  <a:pt x="21269" y="8258"/>
                </a:cubicBezTo>
                <a:cubicBezTo>
                  <a:pt x="21254" y="8304"/>
                  <a:pt x="21208" y="8365"/>
                  <a:pt x="21193" y="8441"/>
                </a:cubicBezTo>
                <a:cubicBezTo>
                  <a:pt x="21163" y="8502"/>
                  <a:pt x="21132" y="8578"/>
                  <a:pt x="21102" y="8639"/>
                </a:cubicBezTo>
                <a:cubicBezTo>
                  <a:pt x="21102" y="8654"/>
                  <a:pt x="21087" y="8654"/>
                  <a:pt x="21087" y="8669"/>
                </a:cubicBezTo>
                <a:lnTo>
                  <a:pt x="21026" y="8791"/>
                </a:lnTo>
                <a:cubicBezTo>
                  <a:pt x="20995" y="8837"/>
                  <a:pt x="20965" y="8913"/>
                  <a:pt x="20934" y="8974"/>
                </a:cubicBezTo>
                <a:cubicBezTo>
                  <a:pt x="20934" y="8989"/>
                  <a:pt x="20904" y="8989"/>
                  <a:pt x="20904" y="9020"/>
                </a:cubicBezTo>
                <a:lnTo>
                  <a:pt x="20858" y="9126"/>
                </a:lnTo>
                <a:lnTo>
                  <a:pt x="20797" y="9248"/>
                </a:lnTo>
                <a:cubicBezTo>
                  <a:pt x="20797" y="9263"/>
                  <a:pt x="20782" y="9279"/>
                  <a:pt x="20782" y="9294"/>
                </a:cubicBezTo>
                <a:cubicBezTo>
                  <a:pt x="20736" y="9355"/>
                  <a:pt x="20706" y="9431"/>
                  <a:pt x="20660" y="9492"/>
                </a:cubicBezTo>
                <a:cubicBezTo>
                  <a:pt x="20645" y="9522"/>
                  <a:pt x="20599" y="9583"/>
                  <a:pt x="20584" y="9629"/>
                </a:cubicBezTo>
                <a:cubicBezTo>
                  <a:pt x="20553" y="9705"/>
                  <a:pt x="20492" y="9781"/>
                  <a:pt x="20447" y="9858"/>
                </a:cubicBezTo>
                <a:cubicBezTo>
                  <a:pt x="20401" y="9964"/>
                  <a:pt x="20325" y="10056"/>
                  <a:pt x="20249" y="10178"/>
                </a:cubicBezTo>
                <a:cubicBezTo>
                  <a:pt x="20203" y="10208"/>
                  <a:pt x="20188" y="10269"/>
                  <a:pt x="20142" y="10315"/>
                </a:cubicBezTo>
                <a:cubicBezTo>
                  <a:pt x="20127" y="10345"/>
                  <a:pt x="20096" y="10391"/>
                  <a:pt x="20066" y="10406"/>
                </a:cubicBezTo>
                <a:cubicBezTo>
                  <a:pt x="20066" y="10421"/>
                  <a:pt x="20051" y="10421"/>
                  <a:pt x="20051" y="10437"/>
                </a:cubicBezTo>
                <a:cubicBezTo>
                  <a:pt x="19990" y="10513"/>
                  <a:pt x="19944" y="10589"/>
                  <a:pt x="19883" y="10650"/>
                </a:cubicBezTo>
                <a:cubicBezTo>
                  <a:pt x="19852" y="10711"/>
                  <a:pt x="19792" y="10772"/>
                  <a:pt x="19746" y="10818"/>
                </a:cubicBezTo>
                <a:cubicBezTo>
                  <a:pt x="19715" y="10863"/>
                  <a:pt x="19670" y="10924"/>
                  <a:pt x="19639" y="10955"/>
                </a:cubicBezTo>
                <a:cubicBezTo>
                  <a:pt x="19593" y="11000"/>
                  <a:pt x="19563" y="11031"/>
                  <a:pt x="19548" y="11077"/>
                </a:cubicBezTo>
                <a:cubicBezTo>
                  <a:pt x="19487" y="11122"/>
                  <a:pt x="19426" y="11183"/>
                  <a:pt x="19365" y="11259"/>
                </a:cubicBezTo>
                <a:cubicBezTo>
                  <a:pt x="19334" y="11305"/>
                  <a:pt x="19289" y="11336"/>
                  <a:pt x="19258" y="11396"/>
                </a:cubicBezTo>
                <a:lnTo>
                  <a:pt x="19136" y="11503"/>
                </a:lnTo>
                <a:lnTo>
                  <a:pt x="18969" y="11686"/>
                </a:lnTo>
                <a:lnTo>
                  <a:pt x="18862" y="11793"/>
                </a:lnTo>
                <a:lnTo>
                  <a:pt x="18756" y="11884"/>
                </a:lnTo>
                <a:cubicBezTo>
                  <a:pt x="18710" y="11930"/>
                  <a:pt x="18664" y="11991"/>
                  <a:pt x="18603" y="12021"/>
                </a:cubicBezTo>
                <a:lnTo>
                  <a:pt x="18527" y="12097"/>
                </a:lnTo>
                <a:cubicBezTo>
                  <a:pt x="18466" y="12158"/>
                  <a:pt x="18420" y="12189"/>
                  <a:pt x="18375" y="12250"/>
                </a:cubicBezTo>
                <a:cubicBezTo>
                  <a:pt x="18298" y="12326"/>
                  <a:pt x="18207" y="12387"/>
                  <a:pt x="18131" y="12463"/>
                </a:cubicBezTo>
                <a:cubicBezTo>
                  <a:pt x="18085" y="12478"/>
                  <a:pt x="18055" y="12524"/>
                  <a:pt x="18039" y="12539"/>
                </a:cubicBezTo>
                <a:cubicBezTo>
                  <a:pt x="17918" y="12524"/>
                  <a:pt x="17780" y="12524"/>
                  <a:pt x="17628" y="12493"/>
                </a:cubicBezTo>
                <a:cubicBezTo>
                  <a:pt x="17537" y="12493"/>
                  <a:pt x="17430" y="12478"/>
                  <a:pt x="17323" y="12478"/>
                </a:cubicBezTo>
                <a:lnTo>
                  <a:pt x="16409" y="12478"/>
                </a:lnTo>
                <a:cubicBezTo>
                  <a:pt x="16318" y="12478"/>
                  <a:pt x="16211" y="12478"/>
                  <a:pt x="16104" y="12493"/>
                </a:cubicBezTo>
                <a:cubicBezTo>
                  <a:pt x="16059" y="12493"/>
                  <a:pt x="16013" y="12493"/>
                  <a:pt x="15952" y="12524"/>
                </a:cubicBezTo>
                <a:cubicBezTo>
                  <a:pt x="15906" y="12524"/>
                  <a:pt x="15861" y="12539"/>
                  <a:pt x="15800" y="12539"/>
                </a:cubicBezTo>
                <a:cubicBezTo>
                  <a:pt x="15769" y="12539"/>
                  <a:pt x="15754" y="12554"/>
                  <a:pt x="15708" y="12554"/>
                </a:cubicBezTo>
                <a:lnTo>
                  <a:pt x="15693" y="12554"/>
                </a:lnTo>
                <a:cubicBezTo>
                  <a:pt x="15647" y="12539"/>
                  <a:pt x="15632" y="12539"/>
                  <a:pt x="15602" y="12539"/>
                </a:cubicBezTo>
                <a:cubicBezTo>
                  <a:pt x="15556" y="12524"/>
                  <a:pt x="15525" y="12524"/>
                  <a:pt x="15480" y="12524"/>
                </a:cubicBezTo>
                <a:lnTo>
                  <a:pt x="15449" y="12524"/>
                </a:lnTo>
                <a:cubicBezTo>
                  <a:pt x="15404" y="12524"/>
                  <a:pt x="15373" y="12493"/>
                  <a:pt x="15327" y="12493"/>
                </a:cubicBezTo>
                <a:cubicBezTo>
                  <a:pt x="15297" y="12488"/>
                  <a:pt x="15268" y="12487"/>
                  <a:pt x="15240" y="12487"/>
                </a:cubicBezTo>
                <a:cubicBezTo>
                  <a:pt x="15184" y="12487"/>
                  <a:pt x="15129" y="12493"/>
                  <a:pt x="15068" y="12493"/>
                </a:cubicBezTo>
                <a:lnTo>
                  <a:pt x="15099" y="12463"/>
                </a:lnTo>
                <a:lnTo>
                  <a:pt x="15190" y="12372"/>
                </a:lnTo>
                <a:lnTo>
                  <a:pt x="15312" y="12250"/>
                </a:lnTo>
                <a:cubicBezTo>
                  <a:pt x="15327" y="12234"/>
                  <a:pt x="15327" y="12219"/>
                  <a:pt x="15343" y="12189"/>
                </a:cubicBezTo>
                <a:cubicBezTo>
                  <a:pt x="15404" y="12113"/>
                  <a:pt x="15480" y="12036"/>
                  <a:pt x="15541" y="11945"/>
                </a:cubicBezTo>
                <a:cubicBezTo>
                  <a:pt x="15571" y="11884"/>
                  <a:pt x="15632" y="11838"/>
                  <a:pt x="15678" y="11777"/>
                </a:cubicBezTo>
                <a:cubicBezTo>
                  <a:pt x="15708" y="11716"/>
                  <a:pt x="15754" y="11656"/>
                  <a:pt x="15800" y="11610"/>
                </a:cubicBezTo>
                <a:cubicBezTo>
                  <a:pt x="15861" y="11534"/>
                  <a:pt x="15922" y="11427"/>
                  <a:pt x="15983" y="11351"/>
                </a:cubicBezTo>
                <a:cubicBezTo>
                  <a:pt x="16013" y="11305"/>
                  <a:pt x="16074" y="11229"/>
                  <a:pt x="16104" y="11168"/>
                </a:cubicBezTo>
                <a:lnTo>
                  <a:pt x="16226" y="11000"/>
                </a:lnTo>
                <a:cubicBezTo>
                  <a:pt x="16287" y="10924"/>
                  <a:pt x="16318" y="10848"/>
                  <a:pt x="16379" y="10772"/>
                </a:cubicBezTo>
                <a:cubicBezTo>
                  <a:pt x="16440" y="10696"/>
                  <a:pt x="16470" y="10619"/>
                  <a:pt x="16531" y="10543"/>
                </a:cubicBezTo>
                <a:lnTo>
                  <a:pt x="16638" y="10360"/>
                </a:lnTo>
                <a:cubicBezTo>
                  <a:pt x="16683" y="10315"/>
                  <a:pt x="16714" y="10239"/>
                  <a:pt x="16775" y="10178"/>
                </a:cubicBezTo>
                <a:cubicBezTo>
                  <a:pt x="16836" y="10086"/>
                  <a:pt x="16897" y="10010"/>
                  <a:pt x="16927" y="9903"/>
                </a:cubicBezTo>
                <a:cubicBezTo>
                  <a:pt x="16973" y="9858"/>
                  <a:pt x="17003" y="9781"/>
                  <a:pt x="17049" y="9721"/>
                </a:cubicBezTo>
                <a:cubicBezTo>
                  <a:pt x="17080" y="9660"/>
                  <a:pt x="17125" y="9599"/>
                  <a:pt x="17140" y="9553"/>
                </a:cubicBezTo>
                <a:cubicBezTo>
                  <a:pt x="17171" y="9477"/>
                  <a:pt x="17232" y="9370"/>
                  <a:pt x="17278" y="9294"/>
                </a:cubicBezTo>
                <a:cubicBezTo>
                  <a:pt x="17293" y="9279"/>
                  <a:pt x="17308" y="9248"/>
                  <a:pt x="17308" y="9203"/>
                </a:cubicBezTo>
                <a:cubicBezTo>
                  <a:pt x="17323" y="9142"/>
                  <a:pt x="17369" y="9096"/>
                  <a:pt x="17384" y="9035"/>
                </a:cubicBezTo>
                <a:cubicBezTo>
                  <a:pt x="17400" y="9020"/>
                  <a:pt x="17400" y="8989"/>
                  <a:pt x="17430" y="8974"/>
                </a:cubicBezTo>
                <a:cubicBezTo>
                  <a:pt x="17445" y="8944"/>
                  <a:pt x="17460" y="8883"/>
                  <a:pt x="17476" y="8837"/>
                </a:cubicBezTo>
                <a:cubicBezTo>
                  <a:pt x="17521" y="8761"/>
                  <a:pt x="17537" y="8715"/>
                  <a:pt x="17582" y="8639"/>
                </a:cubicBezTo>
                <a:cubicBezTo>
                  <a:pt x="17613" y="8532"/>
                  <a:pt x="17659" y="8441"/>
                  <a:pt x="17704" y="8349"/>
                </a:cubicBezTo>
                <a:cubicBezTo>
                  <a:pt x="17750" y="8273"/>
                  <a:pt x="17765" y="8212"/>
                  <a:pt x="17811" y="8136"/>
                </a:cubicBezTo>
                <a:cubicBezTo>
                  <a:pt x="17826" y="8075"/>
                  <a:pt x="17857" y="7999"/>
                  <a:pt x="17887" y="7953"/>
                </a:cubicBezTo>
                <a:lnTo>
                  <a:pt x="17994" y="7664"/>
                </a:lnTo>
                <a:cubicBezTo>
                  <a:pt x="17994" y="7648"/>
                  <a:pt x="18009" y="7618"/>
                  <a:pt x="18009" y="7603"/>
                </a:cubicBezTo>
                <a:lnTo>
                  <a:pt x="18070" y="7435"/>
                </a:lnTo>
                <a:cubicBezTo>
                  <a:pt x="18085" y="7374"/>
                  <a:pt x="18116" y="7298"/>
                  <a:pt x="18131" y="7237"/>
                </a:cubicBezTo>
                <a:cubicBezTo>
                  <a:pt x="18161" y="7146"/>
                  <a:pt x="18192" y="7039"/>
                  <a:pt x="18222" y="6932"/>
                </a:cubicBezTo>
                <a:cubicBezTo>
                  <a:pt x="18237" y="6887"/>
                  <a:pt x="18268" y="6810"/>
                  <a:pt x="18283" y="6750"/>
                </a:cubicBezTo>
                <a:cubicBezTo>
                  <a:pt x="18298" y="6673"/>
                  <a:pt x="18314" y="6582"/>
                  <a:pt x="18359" y="6506"/>
                </a:cubicBezTo>
                <a:cubicBezTo>
                  <a:pt x="18359" y="6475"/>
                  <a:pt x="18375" y="6445"/>
                  <a:pt x="18375" y="6430"/>
                </a:cubicBezTo>
                <a:cubicBezTo>
                  <a:pt x="18390" y="6369"/>
                  <a:pt x="18390" y="6308"/>
                  <a:pt x="18420" y="6247"/>
                </a:cubicBezTo>
                <a:cubicBezTo>
                  <a:pt x="18436" y="6201"/>
                  <a:pt x="18451" y="6125"/>
                  <a:pt x="18451" y="6064"/>
                </a:cubicBezTo>
                <a:cubicBezTo>
                  <a:pt x="18466" y="5973"/>
                  <a:pt x="18496" y="5851"/>
                  <a:pt x="18512" y="5759"/>
                </a:cubicBezTo>
                <a:cubicBezTo>
                  <a:pt x="18527" y="5698"/>
                  <a:pt x="18527" y="5637"/>
                  <a:pt x="18542" y="5592"/>
                </a:cubicBezTo>
                <a:cubicBezTo>
                  <a:pt x="18573" y="5470"/>
                  <a:pt x="18588" y="5378"/>
                  <a:pt x="18603" y="5256"/>
                </a:cubicBezTo>
                <a:cubicBezTo>
                  <a:pt x="18618" y="5211"/>
                  <a:pt x="18618" y="5150"/>
                  <a:pt x="18649" y="5089"/>
                </a:cubicBezTo>
                <a:cubicBezTo>
                  <a:pt x="18664" y="4982"/>
                  <a:pt x="18679" y="4876"/>
                  <a:pt x="18695" y="4769"/>
                </a:cubicBezTo>
                <a:cubicBezTo>
                  <a:pt x="18725" y="4708"/>
                  <a:pt x="18725" y="4647"/>
                  <a:pt x="18740" y="4601"/>
                </a:cubicBezTo>
                <a:cubicBezTo>
                  <a:pt x="18756" y="4495"/>
                  <a:pt x="18771" y="4388"/>
                  <a:pt x="18801" y="4297"/>
                </a:cubicBezTo>
                <a:cubicBezTo>
                  <a:pt x="18816" y="4236"/>
                  <a:pt x="18816" y="4159"/>
                  <a:pt x="18816" y="4098"/>
                </a:cubicBezTo>
                <a:cubicBezTo>
                  <a:pt x="18832" y="3992"/>
                  <a:pt x="18832" y="3885"/>
                  <a:pt x="18847" y="3779"/>
                </a:cubicBezTo>
                <a:cubicBezTo>
                  <a:pt x="18847" y="3718"/>
                  <a:pt x="18877" y="3657"/>
                  <a:pt x="18877" y="3611"/>
                </a:cubicBezTo>
                <a:cubicBezTo>
                  <a:pt x="18893" y="3489"/>
                  <a:pt x="18893" y="3367"/>
                  <a:pt x="18908" y="3261"/>
                </a:cubicBezTo>
                <a:cubicBezTo>
                  <a:pt x="18908" y="3230"/>
                  <a:pt x="18923" y="3169"/>
                  <a:pt x="18923" y="3123"/>
                </a:cubicBezTo>
                <a:cubicBezTo>
                  <a:pt x="18923" y="3017"/>
                  <a:pt x="18954" y="2895"/>
                  <a:pt x="18969" y="2788"/>
                </a:cubicBezTo>
                <a:cubicBezTo>
                  <a:pt x="18969" y="2727"/>
                  <a:pt x="18984" y="2666"/>
                  <a:pt x="18984" y="2605"/>
                </a:cubicBezTo>
                <a:cubicBezTo>
                  <a:pt x="18999" y="2407"/>
                  <a:pt x="18999" y="2209"/>
                  <a:pt x="19030" y="1996"/>
                </a:cubicBezTo>
                <a:lnTo>
                  <a:pt x="19075" y="1036"/>
                </a:lnTo>
                <a:cubicBezTo>
                  <a:pt x="19106" y="701"/>
                  <a:pt x="19121" y="366"/>
                  <a:pt x="19136" y="46"/>
                </a:cubicBezTo>
                <a:cubicBezTo>
                  <a:pt x="19136" y="15"/>
                  <a:pt x="19121" y="0"/>
                  <a:pt x="191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" name="Google Shape;725;p40"/>
          <p:cNvGrpSpPr/>
          <p:nvPr/>
        </p:nvGrpSpPr>
        <p:grpSpPr>
          <a:xfrm rot="10800000">
            <a:off x="8188574" y="1479127"/>
            <a:ext cx="480654" cy="383243"/>
            <a:chOff x="2577200" y="1251225"/>
            <a:chExt cx="580150" cy="462575"/>
          </a:xfrm>
        </p:grpSpPr>
        <p:sp>
          <p:nvSpPr>
            <p:cNvPr id="726" name="Google Shape;726;p40"/>
            <p:cNvSpPr/>
            <p:nvPr/>
          </p:nvSpPr>
          <p:spPr>
            <a:xfrm>
              <a:off x="2780225" y="1443575"/>
              <a:ext cx="101350" cy="270225"/>
            </a:xfrm>
            <a:custGeom>
              <a:avLst/>
              <a:gdLst/>
              <a:ahLst/>
              <a:cxnLst/>
              <a:rect l="l" t="t" r="r" b="b"/>
              <a:pathLst>
                <a:path w="4054" h="10809" extrusionOk="0">
                  <a:moveTo>
                    <a:pt x="3429" y="1"/>
                  </a:moveTo>
                  <a:lnTo>
                    <a:pt x="3276" y="854"/>
                  </a:lnTo>
                  <a:cubicBezTo>
                    <a:pt x="3276" y="854"/>
                    <a:pt x="183" y="7680"/>
                    <a:pt x="138" y="8533"/>
                  </a:cubicBezTo>
                  <a:cubicBezTo>
                    <a:pt x="77" y="9386"/>
                    <a:pt x="1" y="10498"/>
                    <a:pt x="747" y="10788"/>
                  </a:cubicBezTo>
                  <a:cubicBezTo>
                    <a:pt x="785" y="10802"/>
                    <a:pt x="824" y="10809"/>
                    <a:pt x="865" y="10809"/>
                  </a:cubicBezTo>
                  <a:cubicBezTo>
                    <a:pt x="1616" y="10809"/>
                    <a:pt x="2866" y="8486"/>
                    <a:pt x="3444" y="6491"/>
                  </a:cubicBezTo>
                  <a:cubicBezTo>
                    <a:pt x="4053" y="4404"/>
                    <a:pt x="3947" y="3429"/>
                    <a:pt x="3947" y="3429"/>
                  </a:cubicBezTo>
                  <a:cubicBezTo>
                    <a:pt x="3947" y="3429"/>
                    <a:pt x="3413" y="2210"/>
                    <a:pt x="3429" y="1677"/>
                  </a:cubicBezTo>
                  <a:cubicBezTo>
                    <a:pt x="3444" y="1144"/>
                    <a:pt x="3962" y="290"/>
                    <a:pt x="3962" y="290"/>
                  </a:cubicBezTo>
                  <a:lnTo>
                    <a:pt x="3429" y="1"/>
                  </a:lnTo>
                  <a:close/>
                </a:path>
              </a:pathLst>
            </a:custGeom>
            <a:solidFill>
              <a:srgbClr val="E69138">
                <a:alpha val="72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2915825" y="1441675"/>
              <a:ext cx="241525" cy="122475"/>
            </a:xfrm>
            <a:custGeom>
              <a:avLst/>
              <a:gdLst/>
              <a:ahLst/>
              <a:cxnLst/>
              <a:rect l="l" t="t" r="r" b="b"/>
              <a:pathLst>
                <a:path w="9661" h="4899" extrusionOk="0">
                  <a:moveTo>
                    <a:pt x="1" y="1"/>
                  </a:moveTo>
                  <a:lnTo>
                    <a:pt x="77" y="321"/>
                  </a:lnTo>
                  <a:cubicBezTo>
                    <a:pt x="77" y="321"/>
                    <a:pt x="610" y="442"/>
                    <a:pt x="900" y="884"/>
                  </a:cubicBezTo>
                  <a:cubicBezTo>
                    <a:pt x="1159" y="1311"/>
                    <a:pt x="1448" y="2103"/>
                    <a:pt x="2499" y="2911"/>
                  </a:cubicBezTo>
                  <a:cubicBezTo>
                    <a:pt x="3291" y="3540"/>
                    <a:pt x="6362" y="4898"/>
                    <a:pt x="8030" y="4898"/>
                  </a:cubicBezTo>
                  <a:cubicBezTo>
                    <a:pt x="8545" y="4898"/>
                    <a:pt x="8926" y="4769"/>
                    <a:pt x="9066" y="4450"/>
                  </a:cubicBezTo>
                  <a:cubicBezTo>
                    <a:pt x="9660" y="3109"/>
                    <a:pt x="6384" y="1692"/>
                    <a:pt x="4343" y="1098"/>
                  </a:cubicBezTo>
                  <a:cubicBezTo>
                    <a:pt x="2301" y="51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9138">
                <a:alpha val="72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2577200" y="1251225"/>
              <a:ext cx="415950" cy="413300"/>
            </a:xfrm>
            <a:custGeom>
              <a:avLst/>
              <a:gdLst/>
              <a:ahLst/>
              <a:cxnLst/>
              <a:rect l="l" t="t" r="r" b="b"/>
              <a:pathLst>
                <a:path w="16638" h="16532" extrusionOk="0">
                  <a:moveTo>
                    <a:pt x="11550" y="1"/>
                  </a:moveTo>
                  <a:lnTo>
                    <a:pt x="13607" y="5470"/>
                  </a:lnTo>
                  <a:lnTo>
                    <a:pt x="13637" y="5684"/>
                  </a:lnTo>
                  <a:cubicBezTo>
                    <a:pt x="13485" y="5958"/>
                    <a:pt x="12540" y="6339"/>
                    <a:pt x="12357" y="6461"/>
                  </a:cubicBezTo>
                  <a:cubicBezTo>
                    <a:pt x="12266" y="6339"/>
                    <a:pt x="12037" y="6339"/>
                    <a:pt x="12037" y="6339"/>
                  </a:cubicBezTo>
                  <a:cubicBezTo>
                    <a:pt x="12037" y="6339"/>
                    <a:pt x="11976" y="6339"/>
                    <a:pt x="12007" y="6263"/>
                  </a:cubicBezTo>
                  <a:cubicBezTo>
                    <a:pt x="12083" y="6156"/>
                    <a:pt x="12037" y="5988"/>
                    <a:pt x="12037" y="5988"/>
                  </a:cubicBezTo>
                  <a:cubicBezTo>
                    <a:pt x="12037" y="5988"/>
                    <a:pt x="12129" y="5836"/>
                    <a:pt x="12022" y="5699"/>
                  </a:cubicBezTo>
                  <a:cubicBezTo>
                    <a:pt x="11964" y="5634"/>
                    <a:pt x="11893" y="5617"/>
                    <a:pt x="11834" y="5617"/>
                  </a:cubicBezTo>
                  <a:cubicBezTo>
                    <a:pt x="11768" y="5617"/>
                    <a:pt x="11717" y="5638"/>
                    <a:pt x="11717" y="5638"/>
                  </a:cubicBezTo>
                  <a:lnTo>
                    <a:pt x="11672" y="5501"/>
                  </a:lnTo>
                  <a:lnTo>
                    <a:pt x="11504" y="5349"/>
                  </a:lnTo>
                  <a:lnTo>
                    <a:pt x="11443" y="5531"/>
                  </a:lnTo>
                  <a:lnTo>
                    <a:pt x="11413" y="5470"/>
                  </a:lnTo>
                  <a:lnTo>
                    <a:pt x="11352" y="5547"/>
                  </a:lnTo>
                  <a:lnTo>
                    <a:pt x="11245" y="5577"/>
                  </a:lnTo>
                  <a:cubicBezTo>
                    <a:pt x="11245" y="5577"/>
                    <a:pt x="11215" y="5684"/>
                    <a:pt x="11184" y="5790"/>
                  </a:cubicBezTo>
                  <a:cubicBezTo>
                    <a:pt x="10956" y="5927"/>
                    <a:pt x="11016" y="6171"/>
                    <a:pt x="11169" y="6293"/>
                  </a:cubicBezTo>
                  <a:cubicBezTo>
                    <a:pt x="11169" y="6491"/>
                    <a:pt x="11489" y="6522"/>
                    <a:pt x="11489" y="6522"/>
                  </a:cubicBezTo>
                  <a:lnTo>
                    <a:pt x="11519" y="6628"/>
                  </a:lnTo>
                  <a:lnTo>
                    <a:pt x="11382" y="6826"/>
                  </a:lnTo>
                  <a:lnTo>
                    <a:pt x="11260" y="7131"/>
                  </a:lnTo>
                  <a:lnTo>
                    <a:pt x="6430" y="2271"/>
                  </a:lnTo>
                  <a:lnTo>
                    <a:pt x="11123" y="7162"/>
                  </a:lnTo>
                  <a:lnTo>
                    <a:pt x="11123" y="7283"/>
                  </a:lnTo>
                  <a:lnTo>
                    <a:pt x="11275" y="7436"/>
                  </a:lnTo>
                  <a:lnTo>
                    <a:pt x="11397" y="7695"/>
                  </a:lnTo>
                  <a:lnTo>
                    <a:pt x="7497" y="9203"/>
                  </a:lnTo>
                  <a:cubicBezTo>
                    <a:pt x="7497" y="9203"/>
                    <a:pt x="2652" y="12464"/>
                    <a:pt x="1677" y="13119"/>
                  </a:cubicBezTo>
                  <a:cubicBezTo>
                    <a:pt x="955" y="13596"/>
                    <a:pt x="630" y="13661"/>
                    <a:pt x="335" y="13661"/>
                  </a:cubicBezTo>
                  <a:cubicBezTo>
                    <a:pt x="226" y="13661"/>
                    <a:pt x="121" y="13652"/>
                    <a:pt x="1" y="13652"/>
                  </a:cubicBezTo>
                  <a:cubicBezTo>
                    <a:pt x="91" y="13755"/>
                    <a:pt x="219" y="13796"/>
                    <a:pt x="363" y="13796"/>
                  </a:cubicBezTo>
                  <a:cubicBezTo>
                    <a:pt x="925" y="13796"/>
                    <a:pt x="1753" y="13180"/>
                    <a:pt x="1753" y="13180"/>
                  </a:cubicBezTo>
                  <a:lnTo>
                    <a:pt x="7573" y="9447"/>
                  </a:lnTo>
                  <a:lnTo>
                    <a:pt x="11336" y="8015"/>
                  </a:lnTo>
                  <a:lnTo>
                    <a:pt x="11504" y="7984"/>
                  </a:lnTo>
                  <a:lnTo>
                    <a:pt x="11733" y="8533"/>
                  </a:lnTo>
                  <a:lnTo>
                    <a:pt x="11717" y="8838"/>
                  </a:lnTo>
                  <a:lnTo>
                    <a:pt x="11778" y="9675"/>
                  </a:lnTo>
                  <a:cubicBezTo>
                    <a:pt x="11778" y="9675"/>
                    <a:pt x="11672" y="9797"/>
                    <a:pt x="11702" y="9995"/>
                  </a:cubicBezTo>
                  <a:cubicBezTo>
                    <a:pt x="11711" y="10123"/>
                    <a:pt x="11796" y="10169"/>
                    <a:pt x="11883" y="10169"/>
                  </a:cubicBezTo>
                  <a:cubicBezTo>
                    <a:pt x="11942" y="10169"/>
                    <a:pt x="12001" y="10148"/>
                    <a:pt x="12037" y="10117"/>
                  </a:cubicBezTo>
                  <a:cubicBezTo>
                    <a:pt x="12129" y="10041"/>
                    <a:pt x="11870" y="9264"/>
                    <a:pt x="11900" y="9097"/>
                  </a:cubicBezTo>
                  <a:cubicBezTo>
                    <a:pt x="11946" y="8929"/>
                    <a:pt x="12113" y="8929"/>
                    <a:pt x="12113" y="8929"/>
                  </a:cubicBezTo>
                  <a:cubicBezTo>
                    <a:pt x="12266" y="9005"/>
                    <a:pt x="12327" y="9371"/>
                    <a:pt x="12327" y="9371"/>
                  </a:cubicBezTo>
                  <a:cubicBezTo>
                    <a:pt x="12327" y="9371"/>
                    <a:pt x="12555" y="11519"/>
                    <a:pt x="13119" y="13347"/>
                  </a:cubicBezTo>
                  <a:cubicBezTo>
                    <a:pt x="13698" y="15176"/>
                    <a:pt x="14551" y="16364"/>
                    <a:pt x="14917" y="16532"/>
                  </a:cubicBezTo>
                  <a:cubicBezTo>
                    <a:pt x="15008" y="15968"/>
                    <a:pt x="14673" y="14703"/>
                    <a:pt x="14445" y="13424"/>
                  </a:cubicBezTo>
                  <a:cubicBezTo>
                    <a:pt x="14216" y="12144"/>
                    <a:pt x="13835" y="11336"/>
                    <a:pt x="13835" y="11336"/>
                  </a:cubicBezTo>
                  <a:cubicBezTo>
                    <a:pt x="13835" y="11336"/>
                    <a:pt x="13256" y="9508"/>
                    <a:pt x="13165" y="9173"/>
                  </a:cubicBezTo>
                  <a:cubicBezTo>
                    <a:pt x="13043" y="8853"/>
                    <a:pt x="13180" y="8685"/>
                    <a:pt x="13180" y="8685"/>
                  </a:cubicBezTo>
                  <a:cubicBezTo>
                    <a:pt x="13180" y="8685"/>
                    <a:pt x="13348" y="8868"/>
                    <a:pt x="14307" y="9706"/>
                  </a:cubicBezTo>
                  <a:cubicBezTo>
                    <a:pt x="15252" y="10529"/>
                    <a:pt x="16242" y="11717"/>
                    <a:pt x="16242" y="11717"/>
                  </a:cubicBezTo>
                  <a:lnTo>
                    <a:pt x="14292" y="11291"/>
                  </a:lnTo>
                  <a:lnTo>
                    <a:pt x="14399" y="12814"/>
                  </a:lnTo>
                  <a:lnTo>
                    <a:pt x="14429" y="11443"/>
                  </a:lnTo>
                  <a:lnTo>
                    <a:pt x="16440" y="11930"/>
                  </a:lnTo>
                  <a:cubicBezTo>
                    <a:pt x="16432" y="11926"/>
                    <a:pt x="16430" y="11925"/>
                    <a:pt x="16433" y="11925"/>
                  </a:cubicBezTo>
                  <a:cubicBezTo>
                    <a:pt x="16438" y="11925"/>
                    <a:pt x="16463" y="11931"/>
                    <a:pt x="16492" y="11931"/>
                  </a:cubicBezTo>
                  <a:cubicBezTo>
                    <a:pt x="16555" y="11931"/>
                    <a:pt x="16638" y="11904"/>
                    <a:pt x="16593" y="11732"/>
                  </a:cubicBezTo>
                  <a:cubicBezTo>
                    <a:pt x="16044" y="10879"/>
                    <a:pt x="13226" y="8609"/>
                    <a:pt x="13226" y="8609"/>
                  </a:cubicBezTo>
                  <a:lnTo>
                    <a:pt x="13150" y="8396"/>
                  </a:lnTo>
                  <a:lnTo>
                    <a:pt x="13317" y="8380"/>
                  </a:lnTo>
                  <a:lnTo>
                    <a:pt x="13850" y="8838"/>
                  </a:lnTo>
                  <a:lnTo>
                    <a:pt x="13911" y="9142"/>
                  </a:lnTo>
                  <a:cubicBezTo>
                    <a:pt x="13911" y="9142"/>
                    <a:pt x="14034" y="9209"/>
                    <a:pt x="14156" y="9209"/>
                  </a:cubicBezTo>
                  <a:cubicBezTo>
                    <a:pt x="14176" y="9209"/>
                    <a:pt x="14196" y="9208"/>
                    <a:pt x="14216" y="9203"/>
                  </a:cubicBezTo>
                  <a:cubicBezTo>
                    <a:pt x="14338" y="9142"/>
                    <a:pt x="14246" y="8959"/>
                    <a:pt x="14246" y="8959"/>
                  </a:cubicBezTo>
                  <a:lnTo>
                    <a:pt x="13942" y="8761"/>
                  </a:lnTo>
                  <a:lnTo>
                    <a:pt x="13241" y="8167"/>
                  </a:lnTo>
                  <a:lnTo>
                    <a:pt x="13195" y="7939"/>
                  </a:lnTo>
                  <a:cubicBezTo>
                    <a:pt x="13195" y="7939"/>
                    <a:pt x="13224" y="7914"/>
                    <a:pt x="13274" y="7914"/>
                  </a:cubicBezTo>
                  <a:cubicBezTo>
                    <a:pt x="13327" y="7914"/>
                    <a:pt x="13405" y="7942"/>
                    <a:pt x="13500" y="8060"/>
                  </a:cubicBezTo>
                  <a:cubicBezTo>
                    <a:pt x="13560" y="8125"/>
                    <a:pt x="13613" y="8148"/>
                    <a:pt x="13658" y="8148"/>
                  </a:cubicBezTo>
                  <a:cubicBezTo>
                    <a:pt x="13772" y="8148"/>
                    <a:pt x="13835" y="8000"/>
                    <a:pt x="13835" y="8000"/>
                  </a:cubicBezTo>
                  <a:lnTo>
                    <a:pt x="13850" y="7619"/>
                  </a:lnTo>
                  <a:lnTo>
                    <a:pt x="13409" y="7466"/>
                  </a:lnTo>
                  <a:lnTo>
                    <a:pt x="13012" y="7162"/>
                  </a:lnTo>
                  <a:lnTo>
                    <a:pt x="12814" y="7009"/>
                  </a:lnTo>
                  <a:lnTo>
                    <a:pt x="15770" y="4739"/>
                  </a:lnTo>
                  <a:lnTo>
                    <a:pt x="15694" y="1281"/>
                  </a:lnTo>
                  <a:lnTo>
                    <a:pt x="15618" y="4556"/>
                  </a:lnTo>
                  <a:lnTo>
                    <a:pt x="12723" y="6872"/>
                  </a:lnTo>
                  <a:lnTo>
                    <a:pt x="12433" y="6567"/>
                  </a:lnTo>
                  <a:cubicBezTo>
                    <a:pt x="12433" y="6567"/>
                    <a:pt x="13698" y="6065"/>
                    <a:pt x="13835" y="5882"/>
                  </a:cubicBezTo>
                  <a:cubicBezTo>
                    <a:pt x="13942" y="5729"/>
                    <a:pt x="13881" y="5608"/>
                    <a:pt x="13881" y="5608"/>
                  </a:cubicBezTo>
                  <a:lnTo>
                    <a:pt x="115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9" name="Google Shape;729;p40"/>
          <p:cNvCxnSpPr/>
          <p:nvPr/>
        </p:nvCxnSpPr>
        <p:spPr>
          <a:xfrm>
            <a:off x="3524250" y="0"/>
            <a:ext cx="0" cy="108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0BE9F63-3153-D9EF-4F68-37AA75B98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625"/>
            <a:ext cx="1067002" cy="106700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1"/>
          <p:cNvSpPr txBox="1">
            <a:spLocks noGrp="1"/>
          </p:cNvSpPr>
          <p:nvPr>
            <p:ph type="title"/>
          </p:nvPr>
        </p:nvSpPr>
        <p:spPr>
          <a:xfrm>
            <a:off x="1524952" y="380550"/>
            <a:ext cx="64459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(team no:27)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22" name="Google Shape;522;p31"/>
          <p:cNvGraphicFramePr/>
          <p:nvPr>
            <p:extLst>
              <p:ext uri="{D42A27DB-BD31-4B8C-83A1-F6EECF244321}">
                <p14:modId xmlns:p14="http://schemas.microsoft.com/office/powerpoint/2010/main" val="239741797"/>
              </p:ext>
            </p:extLst>
          </p:nvPr>
        </p:nvGraphicFramePr>
        <p:xfrm>
          <a:off x="1340626" y="1749736"/>
          <a:ext cx="5950623" cy="2415150"/>
        </p:xfrm>
        <a:graphic>
          <a:graphicData uri="http://schemas.openxmlformats.org/drawingml/2006/table">
            <a:tbl>
              <a:tblPr>
                <a:noFill/>
                <a:tableStyleId>{237BF5F3-7978-4588-84DF-7C20CEF1A207}</a:tableStyleId>
              </a:tblPr>
              <a:tblGrid>
                <a:gridCol w="433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Times New Roman" panose="02020603050405020304" pitchFamily="18" charset="0"/>
                          <a:ea typeface="Chivo SemiBold"/>
                          <a:cs typeface="Times New Roman" panose="02020603050405020304" pitchFamily="18" charset="0"/>
                          <a:sym typeface="Chivo SemiBold"/>
                        </a:rPr>
                        <a:t>Mohamed Elsayed Nagy </a:t>
                      </a:r>
                      <a:endParaRPr sz="2000" b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Chivo SemiBold"/>
                        <a:cs typeface="Times New Roman" panose="02020603050405020304" pitchFamily="18" charset="0"/>
                        <a:sym typeface="Chivo Semi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Poppins"/>
                          <a:cs typeface="Times New Roman" panose="02020603050405020304" pitchFamily="18" charset="0"/>
                          <a:sym typeface="Poppins"/>
                        </a:rPr>
                        <a:t>222200002</a:t>
                      </a:r>
                      <a:endParaRPr sz="2000" b="1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Poppins"/>
                        <a:cs typeface="Times New Roman" panose="02020603050405020304" pitchFamily="18" charset="0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Chivo SemiBold"/>
                          <a:cs typeface="Times New Roman" panose="02020603050405020304" pitchFamily="18" charset="0"/>
                          <a:sym typeface="Chivo SemiBold"/>
                        </a:rPr>
                        <a:t>Ahmed Nabil Hasan</a:t>
                      </a:r>
                      <a:endParaRPr sz="2000" b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Chivo SemiBold"/>
                        <a:cs typeface="Times New Roman" panose="02020603050405020304" pitchFamily="18" charset="0"/>
                        <a:sym typeface="Chivo Semi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Poppins"/>
                          <a:cs typeface="Times New Roman" panose="02020603050405020304" pitchFamily="18" charset="0"/>
                          <a:sym typeface="Poppins"/>
                        </a:rPr>
                        <a:t>223103503</a:t>
                      </a:r>
                      <a:endParaRPr sz="2000" b="1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Poppins"/>
                        <a:cs typeface="Times New Roman" panose="02020603050405020304" pitchFamily="18" charset="0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Chivo SemiBold"/>
                          <a:cs typeface="Times New Roman" panose="02020603050405020304" pitchFamily="18" charset="0"/>
                          <a:sym typeface="Chivo SemiBold"/>
                        </a:rPr>
                        <a:t>Mohamed Adel Gamal </a:t>
                      </a:r>
                      <a:endParaRPr sz="2000" b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Chivo SemiBold"/>
                        <a:cs typeface="Times New Roman" panose="02020603050405020304" pitchFamily="18" charset="0"/>
                        <a:sym typeface="Chivo Semi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Poppins"/>
                          <a:cs typeface="Times New Roman" panose="02020603050405020304" pitchFamily="18" charset="0"/>
                          <a:sym typeface="Poppins"/>
                        </a:rPr>
                        <a:t>223105470</a:t>
                      </a:r>
                      <a:endParaRPr sz="2000" b="1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Poppins"/>
                        <a:cs typeface="Times New Roman" panose="02020603050405020304" pitchFamily="18" charset="0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Chivo SemiBold"/>
                          <a:cs typeface="Times New Roman" panose="02020603050405020304" pitchFamily="18" charset="0"/>
                          <a:sym typeface="Chivo SemiBold"/>
                        </a:rPr>
                        <a:t>Hazem mohamed aboelrous</a:t>
                      </a:r>
                      <a:endParaRPr sz="2000" b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Chivo SemiBold"/>
                        <a:cs typeface="Times New Roman" panose="02020603050405020304" pitchFamily="18" charset="0"/>
                        <a:sym typeface="Chivo Semi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Poppins"/>
                          <a:cs typeface="Times New Roman" panose="02020603050405020304" pitchFamily="18" charset="0"/>
                          <a:sym typeface="Poppins"/>
                        </a:rPr>
                        <a:t>223105573</a:t>
                      </a:r>
                      <a:endParaRPr sz="2000" b="1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Poppins"/>
                        <a:cs typeface="Times New Roman" panose="02020603050405020304" pitchFamily="18" charset="0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Chivo SemiBold"/>
                          <a:cs typeface="Times New Roman" panose="02020603050405020304" pitchFamily="18" charset="0"/>
                          <a:sym typeface="Chivo SemiBold"/>
                        </a:rPr>
                        <a:t>Mahmoud Adel Gamal 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Poppins"/>
                          <a:cs typeface="Times New Roman" panose="02020603050405020304" pitchFamily="18" charset="0"/>
                          <a:sym typeface="Poppins"/>
                        </a:rPr>
                        <a:t>223105471</a:t>
                      </a:r>
                      <a:endParaRPr sz="2000" b="1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Poppins"/>
                        <a:cs typeface="Times New Roman" panose="02020603050405020304" pitchFamily="18" charset="0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223530"/>
                  </a:ext>
                </a:extLst>
              </a:tr>
              <a:tr h="40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Chivo SemiBold"/>
                          <a:cs typeface="Times New Roman" panose="02020603050405020304" pitchFamily="18" charset="0"/>
                          <a:sym typeface="Chivo SemiBold"/>
                        </a:rPr>
                        <a:t>Youssef Essam Moustafa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Poppins"/>
                          <a:cs typeface="Times New Roman" panose="02020603050405020304" pitchFamily="18" charset="0"/>
                          <a:sym typeface="Poppins"/>
                        </a:rPr>
                        <a:t>222101958</a:t>
                      </a:r>
                      <a:endParaRPr sz="2000" b="1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Poppins"/>
                        <a:cs typeface="Times New Roman" panose="02020603050405020304" pitchFamily="18" charset="0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25" name="Google Shape;525;p31"/>
          <p:cNvCxnSpPr/>
          <p:nvPr/>
        </p:nvCxnSpPr>
        <p:spPr>
          <a:xfrm>
            <a:off x="8428900" y="0"/>
            <a:ext cx="0" cy="13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6" name="Google Shape;526;p31"/>
          <p:cNvSpPr/>
          <p:nvPr/>
        </p:nvSpPr>
        <p:spPr>
          <a:xfrm rot="1228086">
            <a:off x="7772982" y="551218"/>
            <a:ext cx="1648268" cy="1459108"/>
          </a:xfrm>
          <a:custGeom>
            <a:avLst/>
            <a:gdLst/>
            <a:ahLst/>
            <a:cxnLst/>
            <a:rect l="l" t="t" r="r" b="b"/>
            <a:pathLst>
              <a:path w="28537" h="25262" extrusionOk="0">
                <a:moveTo>
                  <a:pt x="9523" y="12346"/>
                </a:moveTo>
                <a:lnTo>
                  <a:pt x="9523" y="12346"/>
                </a:lnTo>
                <a:cubicBezTo>
                  <a:pt x="9534" y="12363"/>
                  <a:pt x="9545" y="12381"/>
                  <a:pt x="9556" y="12399"/>
                </a:cubicBezTo>
                <a:lnTo>
                  <a:pt x="9556" y="12399"/>
                </a:lnTo>
                <a:cubicBezTo>
                  <a:pt x="9548" y="12392"/>
                  <a:pt x="9538" y="12387"/>
                  <a:pt x="9538" y="12387"/>
                </a:cubicBezTo>
                <a:cubicBezTo>
                  <a:pt x="9538" y="12372"/>
                  <a:pt x="9524" y="12372"/>
                  <a:pt x="9523" y="12346"/>
                </a:cubicBezTo>
                <a:close/>
                <a:moveTo>
                  <a:pt x="11412" y="11625"/>
                </a:moveTo>
                <a:cubicBezTo>
                  <a:pt x="11473" y="11656"/>
                  <a:pt x="11503" y="11671"/>
                  <a:pt x="11564" y="11716"/>
                </a:cubicBezTo>
                <a:cubicBezTo>
                  <a:pt x="11656" y="11777"/>
                  <a:pt x="11747" y="11854"/>
                  <a:pt x="11854" y="11915"/>
                </a:cubicBezTo>
                <a:cubicBezTo>
                  <a:pt x="11945" y="11960"/>
                  <a:pt x="12021" y="12036"/>
                  <a:pt x="12113" y="12097"/>
                </a:cubicBezTo>
                <a:cubicBezTo>
                  <a:pt x="12204" y="12174"/>
                  <a:pt x="12311" y="12234"/>
                  <a:pt x="12402" y="12295"/>
                </a:cubicBezTo>
                <a:cubicBezTo>
                  <a:pt x="12494" y="12341"/>
                  <a:pt x="12585" y="12402"/>
                  <a:pt x="12692" y="12478"/>
                </a:cubicBezTo>
                <a:lnTo>
                  <a:pt x="12722" y="12509"/>
                </a:lnTo>
                <a:lnTo>
                  <a:pt x="11320" y="12509"/>
                </a:lnTo>
                <a:cubicBezTo>
                  <a:pt x="11320" y="12493"/>
                  <a:pt x="11336" y="12478"/>
                  <a:pt x="11336" y="12463"/>
                </a:cubicBezTo>
                <a:cubicBezTo>
                  <a:pt x="11351" y="12341"/>
                  <a:pt x="11351" y="12234"/>
                  <a:pt x="11366" y="12128"/>
                </a:cubicBezTo>
                <a:cubicBezTo>
                  <a:pt x="11366" y="12036"/>
                  <a:pt x="11366" y="11945"/>
                  <a:pt x="11397" y="11854"/>
                </a:cubicBezTo>
                <a:cubicBezTo>
                  <a:pt x="11397" y="11777"/>
                  <a:pt x="11412" y="11701"/>
                  <a:pt x="11412" y="11625"/>
                </a:cubicBezTo>
                <a:close/>
                <a:moveTo>
                  <a:pt x="9568" y="12418"/>
                </a:moveTo>
                <a:lnTo>
                  <a:pt x="9568" y="12418"/>
                </a:lnTo>
                <a:cubicBezTo>
                  <a:pt x="9593" y="12458"/>
                  <a:pt x="9618" y="12498"/>
                  <a:pt x="9643" y="12538"/>
                </a:cubicBezTo>
                <a:lnTo>
                  <a:pt x="9643" y="12538"/>
                </a:lnTo>
                <a:lnTo>
                  <a:pt x="9614" y="12524"/>
                </a:lnTo>
                <a:cubicBezTo>
                  <a:pt x="9599" y="12493"/>
                  <a:pt x="9599" y="12478"/>
                  <a:pt x="9583" y="12463"/>
                </a:cubicBezTo>
                <a:cubicBezTo>
                  <a:pt x="9583" y="12463"/>
                  <a:pt x="9569" y="12448"/>
                  <a:pt x="9568" y="12418"/>
                </a:cubicBezTo>
                <a:close/>
                <a:moveTo>
                  <a:pt x="9309" y="12021"/>
                </a:moveTo>
                <a:cubicBezTo>
                  <a:pt x="9367" y="12105"/>
                  <a:pt x="9423" y="12189"/>
                  <a:pt x="9476" y="12273"/>
                </a:cubicBezTo>
                <a:lnTo>
                  <a:pt x="9476" y="12273"/>
                </a:lnTo>
                <a:cubicBezTo>
                  <a:pt x="9476" y="12273"/>
                  <a:pt x="9475" y="12273"/>
                  <a:pt x="9475" y="12273"/>
                </a:cubicBezTo>
                <a:cubicBezTo>
                  <a:pt x="9465" y="12273"/>
                  <a:pt x="9454" y="12280"/>
                  <a:pt x="9446" y="12295"/>
                </a:cubicBezTo>
                <a:cubicBezTo>
                  <a:pt x="9446" y="12295"/>
                  <a:pt x="9431" y="12311"/>
                  <a:pt x="9446" y="12326"/>
                </a:cubicBezTo>
                <a:cubicBezTo>
                  <a:pt x="9462" y="12372"/>
                  <a:pt x="9492" y="12387"/>
                  <a:pt x="9507" y="12417"/>
                </a:cubicBezTo>
                <a:cubicBezTo>
                  <a:pt x="9523" y="12448"/>
                  <a:pt x="9523" y="12463"/>
                  <a:pt x="9538" y="12493"/>
                </a:cubicBezTo>
                <a:cubicBezTo>
                  <a:pt x="9568" y="12524"/>
                  <a:pt x="9568" y="12539"/>
                  <a:pt x="9583" y="12554"/>
                </a:cubicBezTo>
                <a:cubicBezTo>
                  <a:pt x="9599" y="12570"/>
                  <a:pt x="9599" y="12600"/>
                  <a:pt x="9614" y="12615"/>
                </a:cubicBezTo>
                <a:cubicBezTo>
                  <a:pt x="9583" y="12615"/>
                  <a:pt x="9568" y="12615"/>
                  <a:pt x="9523" y="12600"/>
                </a:cubicBezTo>
                <a:lnTo>
                  <a:pt x="9492" y="12600"/>
                </a:lnTo>
                <a:cubicBezTo>
                  <a:pt x="9446" y="12539"/>
                  <a:pt x="9431" y="12478"/>
                  <a:pt x="9416" y="12448"/>
                </a:cubicBezTo>
                <a:cubicBezTo>
                  <a:pt x="9385" y="12402"/>
                  <a:pt x="9370" y="12341"/>
                  <a:pt x="9355" y="12295"/>
                </a:cubicBezTo>
                <a:cubicBezTo>
                  <a:pt x="9340" y="12234"/>
                  <a:pt x="9340" y="12158"/>
                  <a:pt x="9309" y="12097"/>
                </a:cubicBezTo>
                <a:lnTo>
                  <a:pt x="9309" y="12021"/>
                </a:lnTo>
                <a:close/>
                <a:moveTo>
                  <a:pt x="15145" y="13469"/>
                </a:moveTo>
                <a:cubicBezTo>
                  <a:pt x="15236" y="13469"/>
                  <a:pt x="15343" y="13469"/>
                  <a:pt x="15449" y="13484"/>
                </a:cubicBezTo>
                <a:lnTo>
                  <a:pt x="15465" y="13484"/>
                </a:lnTo>
                <a:cubicBezTo>
                  <a:pt x="15556" y="13484"/>
                  <a:pt x="15647" y="13514"/>
                  <a:pt x="15754" y="13514"/>
                </a:cubicBezTo>
                <a:lnTo>
                  <a:pt x="16333" y="13514"/>
                </a:lnTo>
                <a:cubicBezTo>
                  <a:pt x="16318" y="13530"/>
                  <a:pt x="16287" y="13545"/>
                  <a:pt x="16257" y="13560"/>
                </a:cubicBezTo>
                <a:cubicBezTo>
                  <a:pt x="16181" y="13606"/>
                  <a:pt x="16135" y="13636"/>
                  <a:pt x="16059" y="13682"/>
                </a:cubicBezTo>
                <a:cubicBezTo>
                  <a:pt x="15983" y="13712"/>
                  <a:pt x="15922" y="13758"/>
                  <a:pt x="15845" y="13789"/>
                </a:cubicBezTo>
                <a:cubicBezTo>
                  <a:pt x="15830" y="13789"/>
                  <a:pt x="15815" y="13773"/>
                  <a:pt x="15784" y="13773"/>
                </a:cubicBezTo>
                <a:lnTo>
                  <a:pt x="15724" y="13758"/>
                </a:lnTo>
                <a:lnTo>
                  <a:pt x="15708" y="13682"/>
                </a:lnTo>
                <a:cubicBezTo>
                  <a:pt x="15647" y="13667"/>
                  <a:pt x="15586" y="13621"/>
                  <a:pt x="15525" y="13606"/>
                </a:cubicBezTo>
                <a:cubicBezTo>
                  <a:pt x="15404" y="13560"/>
                  <a:pt x="15312" y="13530"/>
                  <a:pt x="15206" y="13514"/>
                </a:cubicBezTo>
                <a:lnTo>
                  <a:pt x="15099" y="13484"/>
                </a:lnTo>
                <a:lnTo>
                  <a:pt x="15007" y="13469"/>
                </a:lnTo>
                <a:close/>
                <a:moveTo>
                  <a:pt x="15525" y="14687"/>
                </a:moveTo>
                <a:cubicBezTo>
                  <a:pt x="15586" y="14703"/>
                  <a:pt x="15617" y="14748"/>
                  <a:pt x="15663" y="14764"/>
                </a:cubicBezTo>
                <a:cubicBezTo>
                  <a:pt x="15678" y="14779"/>
                  <a:pt x="15708" y="14794"/>
                  <a:pt x="15754" y="14825"/>
                </a:cubicBezTo>
                <a:cubicBezTo>
                  <a:pt x="15708" y="14779"/>
                  <a:pt x="15663" y="14764"/>
                  <a:pt x="15617" y="14718"/>
                </a:cubicBezTo>
                <a:cubicBezTo>
                  <a:pt x="15602" y="14703"/>
                  <a:pt x="15586" y="14703"/>
                  <a:pt x="15556" y="14687"/>
                </a:cubicBezTo>
                <a:close/>
                <a:moveTo>
                  <a:pt x="9599" y="16790"/>
                </a:moveTo>
                <a:lnTo>
                  <a:pt x="9599" y="16790"/>
                </a:lnTo>
                <a:cubicBezTo>
                  <a:pt x="9583" y="16866"/>
                  <a:pt x="9568" y="16958"/>
                  <a:pt x="9538" y="17049"/>
                </a:cubicBezTo>
                <a:lnTo>
                  <a:pt x="9507" y="17049"/>
                </a:lnTo>
                <a:lnTo>
                  <a:pt x="9385" y="16942"/>
                </a:lnTo>
                <a:lnTo>
                  <a:pt x="9340" y="16881"/>
                </a:lnTo>
                <a:lnTo>
                  <a:pt x="9370" y="16881"/>
                </a:lnTo>
                <a:cubicBezTo>
                  <a:pt x="9446" y="16866"/>
                  <a:pt x="9523" y="16820"/>
                  <a:pt x="9599" y="16790"/>
                </a:cubicBezTo>
                <a:close/>
                <a:moveTo>
                  <a:pt x="28019" y="16973"/>
                </a:moveTo>
                <a:cubicBezTo>
                  <a:pt x="27958" y="16973"/>
                  <a:pt x="27928" y="16973"/>
                  <a:pt x="27867" y="16988"/>
                </a:cubicBezTo>
                <a:cubicBezTo>
                  <a:pt x="27775" y="16988"/>
                  <a:pt x="27669" y="17019"/>
                  <a:pt x="27577" y="17019"/>
                </a:cubicBezTo>
                <a:cubicBezTo>
                  <a:pt x="27486" y="17019"/>
                  <a:pt x="27394" y="17034"/>
                  <a:pt x="27272" y="17049"/>
                </a:cubicBezTo>
                <a:cubicBezTo>
                  <a:pt x="27181" y="17064"/>
                  <a:pt x="27059" y="17064"/>
                  <a:pt x="26968" y="17079"/>
                </a:cubicBezTo>
                <a:cubicBezTo>
                  <a:pt x="26876" y="17079"/>
                  <a:pt x="26785" y="17110"/>
                  <a:pt x="26678" y="17110"/>
                </a:cubicBezTo>
                <a:lnTo>
                  <a:pt x="26373" y="17110"/>
                </a:lnTo>
                <a:cubicBezTo>
                  <a:pt x="26175" y="17110"/>
                  <a:pt x="25962" y="17110"/>
                  <a:pt x="25749" y="17079"/>
                </a:cubicBezTo>
                <a:cubicBezTo>
                  <a:pt x="25535" y="17079"/>
                  <a:pt x="25337" y="17079"/>
                  <a:pt x="25109" y="17064"/>
                </a:cubicBezTo>
                <a:cubicBezTo>
                  <a:pt x="24896" y="17064"/>
                  <a:pt x="24682" y="17049"/>
                  <a:pt x="24499" y="17049"/>
                </a:cubicBezTo>
                <a:cubicBezTo>
                  <a:pt x="24286" y="17049"/>
                  <a:pt x="24088" y="17049"/>
                  <a:pt x="23890" y="17064"/>
                </a:cubicBezTo>
                <a:cubicBezTo>
                  <a:pt x="23677" y="17064"/>
                  <a:pt x="23463" y="17079"/>
                  <a:pt x="23250" y="17079"/>
                </a:cubicBezTo>
                <a:cubicBezTo>
                  <a:pt x="23052" y="17110"/>
                  <a:pt x="22839" y="17110"/>
                  <a:pt x="22625" y="17125"/>
                </a:cubicBezTo>
                <a:cubicBezTo>
                  <a:pt x="22412" y="17125"/>
                  <a:pt x="22214" y="17125"/>
                  <a:pt x="22001" y="17140"/>
                </a:cubicBezTo>
                <a:cubicBezTo>
                  <a:pt x="21859" y="17140"/>
                  <a:pt x="21716" y="17147"/>
                  <a:pt x="21583" y="17147"/>
                </a:cubicBezTo>
                <a:cubicBezTo>
                  <a:pt x="21517" y="17147"/>
                  <a:pt x="21452" y="17146"/>
                  <a:pt x="21391" y="17140"/>
                </a:cubicBezTo>
                <a:lnTo>
                  <a:pt x="21071" y="17140"/>
                </a:lnTo>
                <a:cubicBezTo>
                  <a:pt x="20949" y="17140"/>
                  <a:pt x="20843" y="17125"/>
                  <a:pt x="20736" y="17125"/>
                </a:cubicBezTo>
                <a:cubicBezTo>
                  <a:pt x="20538" y="17110"/>
                  <a:pt x="20325" y="17110"/>
                  <a:pt x="20112" y="17110"/>
                </a:cubicBezTo>
                <a:cubicBezTo>
                  <a:pt x="19935" y="17110"/>
                  <a:pt x="19769" y="17110"/>
                  <a:pt x="19597" y="17093"/>
                </a:cubicBezTo>
                <a:lnTo>
                  <a:pt x="19597" y="17093"/>
                </a:lnTo>
                <a:cubicBezTo>
                  <a:pt x="19676" y="17110"/>
                  <a:pt x="19764" y="17110"/>
                  <a:pt x="19852" y="17110"/>
                </a:cubicBezTo>
                <a:cubicBezTo>
                  <a:pt x="19959" y="17110"/>
                  <a:pt x="20081" y="17125"/>
                  <a:pt x="20172" y="17125"/>
                </a:cubicBezTo>
                <a:cubicBezTo>
                  <a:pt x="20386" y="17125"/>
                  <a:pt x="20584" y="17140"/>
                  <a:pt x="20782" y="17156"/>
                </a:cubicBezTo>
                <a:cubicBezTo>
                  <a:pt x="20873" y="17156"/>
                  <a:pt x="20995" y="17186"/>
                  <a:pt x="21087" y="17186"/>
                </a:cubicBezTo>
                <a:cubicBezTo>
                  <a:pt x="21193" y="17186"/>
                  <a:pt x="21300" y="17201"/>
                  <a:pt x="21407" y="17201"/>
                </a:cubicBezTo>
                <a:cubicBezTo>
                  <a:pt x="21620" y="17217"/>
                  <a:pt x="21833" y="17217"/>
                  <a:pt x="22031" y="17217"/>
                </a:cubicBezTo>
                <a:lnTo>
                  <a:pt x="22991" y="17217"/>
                </a:lnTo>
                <a:cubicBezTo>
                  <a:pt x="23083" y="17217"/>
                  <a:pt x="23204" y="17217"/>
                  <a:pt x="23296" y="17201"/>
                </a:cubicBezTo>
                <a:cubicBezTo>
                  <a:pt x="23509" y="17201"/>
                  <a:pt x="23707" y="17186"/>
                  <a:pt x="23920" y="17186"/>
                </a:cubicBezTo>
                <a:cubicBezTo>
                  <a:pt x="24134" y="17186"/>
                  <a:pt x="24347" y="17156"/>
                  <a:pt x="24545" y="17156"/>
                </a:cubicBezTo>
                <a:lnTo>
                  <a:pt x="25155" y="17156"/>
                </a:lnTo>
                <a:cubicBezTo>
                  <a:pt x="25261" y="17156"/>
                  <a:pt x="25368" y="17186"/>
                  <a:pt x="25459" y="17186"/>
                </a:cubicBezTo>
                <a:cubicBezTo>
                  <a:pt x="25581" y="17186"/>
                  <a:pt x="25673" y="17186"/>
                  <a:pt x="25795" y="17201"/>
                </a:cubicBezTo>
                <a:cubicBezTo>
                  <a:pt x="25993" y="17201"/>
                  <a:pt x="26206" y="17217"/>
                  <a:pt x="26419" y="17217"/>
                </a:cubicBezTo>
                <a:lnTo>
                  <a:pt x="27029" y="17217"/>
                </a:lnTo>
                <a:cubicBezTo>
                  <a:pt x="27120" y="17217"/>
                  <a:pt x="27242" y="17201"/>
                  <a:pt x="27333" y="17201"/>
                </a:cubicBezTo>
                <a:cubicBezTo>
                  <a:pt x="27425" y="17201"/>
                  <a:pt x="27516" y="17186"/>
                  <a:pt x="27623" y="17156"/>
                </a:cubicBezTo>
                <a:cubicBezTo>
                  <a:pt x="27714" y="17140"/>
                  <a:pt x="27821" y="17140"/>
                  <a:pt x="27928" y="17125"/>
                </a:cubicBezTo>
                <a:cubicBezTo>
                  <a:pt x="28019" y="17110"/>
                  <a:pt x="28110" y="17110"/>
                  <a:pt x="28232" y="17079"/>
                </a:cubicBezTo>
                <a:cubicBezTo>
                  <a:pt x="28263" y="17079"/>
                  <a:pt x="28308" y="17064"/>
                  <a:pt x="28339" y="17064"/>
                </a:cubicBezTo>
                <a:lnTo>
                  <a:pt x="28461" y="17064"/>
                </a:lnTo>
                <a:cubicBezTo>
                  <a:pt x="28491" y="17064"/>
                  <a:pt x="28507" y="17064"/>
                  <a:pt x="28537" y="17034"/>
                </a:cubicBezTo>
                <a:lnTo>
                  <a:pt x="28537" y="17034"/>
                </a:lnTo>
                <a:cubicBezTo>
                  <a:pt x="28395" y="17047"/>
                  <a:pt x="28314" y="17051"/>
                  <a:pt x="28266" y="17051"/>
                </a:cubicBezTo>
                <a:cubicBezTo>
                  <a:pt x="28202" y="17051"/>
                  <a:pt x="28202" y="17043"/>
                  <a:pt x="28202" y="17034"/>
                </a:cubicBezTo>
                <a:cubicBezTo>
                  <a:pt x="28202" y="17019"/>
                  <a:pt x="28187" y="16988"/>
                  <a:pt x="28171" y="16988"/>
                </a:cubicBezTo>
                <a:cubicBezTo>
                  <a:pt x="28156" y="16988"/>
                  <a:pt x="28126" y="16973"/>
                  <a:pt x="28126" y="16973"/>
                </a:cubicBezTo>
                <a:close/>
                <a:moveTo>
                  <a:pt x="19106" y="0"/>
                </a:moveTo>
                <a:cubicBezTo>
                  <a:pt x="19075" y="0"/>
                  <a:pt x="19075" y="0"/>
                  <a:pt x="19060" y="15"/>
                </a:cubicBezTo>
                <a:cubicBezTo>
                  <a:pt x="19060" y="15"/>
                  <a:pt x="19045" y="46"/>
                  <a:pt x="19045" y="61"/>
                </a:cubicBezTo>
                <a:cubicBezTo>
                  <a:pt x="19030" y="381"/>
                  <a:pt x="18999" y="731"/>
                  <a:pt x="18984" y="1051"/>
                </a:cubicBezTo>
                <a:cubicBezTo>
                  <a:pt x="18969" y="1371"/>
                  <a:pt x="18954" y="1691"/>
                  <a:pt x="18923" y="2042"/>
                </a:cubicBezTo>
                <a:cubicBezTo>
                  <a:pt x="18908" y="2224"/>
                  <a:pt x="18908" y="2438"/>
                  <a:pt x="18893" y="2636"/>
                </a:cubicBezTo>
                <a:cubicBezTo>
                  <a:pt x="18893" y="2682"/>
                  <a:pt x="18877" y="2758"/>
                  <a:pt x="18877" y="2819"/>
                </a:cubicBezTo>
                <a:cubicBezTo>
                  <a:pt x="18847" y="2941"/>
                  <a:pt x="18847" y="3047"/>
                  <a:pt x="18832" y="3169"/>
                </a:cubicBezTo>
                <a:cubicBezTo>
                  <a:pt x="18832" y="3200"/>
                  <a:pt x="18832" y="3261"/>
                  <a:pt x="18816" y="3291"/>
                </a:cubicBezTo>
                <a:cubicBezTo>
                  <a:pt x="18801" y="3413"/>
                  <a:pt x="18801" y="3520"/>
                  <a:pt x="18771" y="3641"/>
                </a:cubicBezTo>
                <a:cubicBezTo>
                  <a:pt x="18771" y="3702"/>
                  <a:pt x="18756" y="3733"/>
                  <a:pt x="18756" y="3794"/>
                </a:cubicBezTo>
                <a:cubicBezTo>
                  <a:pt x="18740" y="3900"/>
                  <a:pt x="18725" y="4022"/>
                  <a:pt x="18725" y="4114"/>
                </a:cubicBezTo>
                <a:cubicBezTo>
                  <a:pt x="18725" y="4175"/>
                  <a:pt x="18695" y="4205"/>
                  <a:pt x="18695" y="4266"/>
                </a:cubicBezTo>
                <a:cubicBezTo>
                  <a:pt x="18679" y="4342"/>
                  <a:pt x="18679" y="4434"/>
                  <a:pt x="18664" y="4510"/>
                </a:cubicBezTo>
                <a:cubicBezTo>
                  <a:pt x="18649" y="4571"/>
                  <a:pt x="18649" y="4647"/>
                  <a:pt x="18618" y="4708"/>
                </a:cubicBezTo>
                <a:cubicBezTo>
                  <a:pt x="18603" y="4860"/>
                  <a:pt x="18573" y="5028"/>
                  <a:pt x="18527" y="5180"/>
                </a:cubicBezTo>
                <a:cubicBezTo>
                  <a:pt x="18496" y="5348"/>
                  <a:pt x="18466" y="5500"/>
                  <a:pt x="18436" y="5683"/>
                </a:cubicBezTo>
                <a:cubicBezTo>
                  <a:pt x="18420" y="5790"/>
                  <a:pt x="18405" y="5912"/>
                  <a:pt x="18359" y="6003"/>
                </a:cubicBezTo>
                <a:cubicBezTo>
                  <a:pt x="18344" y="6064"/>
                  <a:pt x="18344" y="6110"/>
                  <a:pt x="18329" y="6171"/>
                </a:cubicBezTo>
                <a:cubicBezTo>
                  <a:pt x="18298" y="6262"/>
                  <a:pt x="18283" y="6384"/>
                  <a:pt x="18237" y="6475"/>
                </a:cubicBezTo>
                <a:cubicBezTo>
                  <a:pt x="18237" y="6491"/>
                  <a:pt x="18237" y="6521"/>
                  <a:pt x="18222" y="6521"/>
                </a:cubicBezTo>
                <a:cubicBezTo>
                  <a:pt x="18207" y="6567"/>
                  <a:pt x="18207" y="6628"/>
                  <a:pt x="18192" y="6673"/>
                </a:cubicBezTo>
                <a:cubicBezTo>
                  <a:pt x="18177" y="6719"/>
                  <a:pt x="18177" y="6765"/>
                  <a:pt x="18146" y="6826"/>
                </a:cubicBezTo>
                <a:cubicBezTo>
                  <a:pt x="18146" y="6841"/>
                  <a:pt x="18131" y="6856"/>
                  <a:pt x="18131" y="6871"/>
                </a:cubicBezTo>
                <a:cubicBezTo>
                  <a:pt x="18100" y="6978"/>
                  <a:pt x="18070" y="7069"/>
                  <a:pt x="18039" y="7176"/>
                </a:cubicBezTo>
                <a:cubicBezTo>
                  <a:pt x="18039" y="7207"/>
                  <a:pt x="18024" y="7237"/>
                  <a:pt x="18024" y="7252"/>
                </a:cubicBezTo>
                <a:cubicBezTo>
                  <a:pt x="17994" y="7298"/>
                  <a:pt x="17994" y="7313"/>
                  <a:pt x="17978" y="7359"/>
                </a:cubicBezTo>
                <a:cubicBezTo>
                  <a:pt x="17948" y="7450"/>
                  <a:pt x="17918" y="7542"/>
                  <a:pt x="17887" y="7618"/>
                </a:cubicBezTo>
                <a:cubicBezTo>
                  <a:pt x="17887" y="7633"/>
                  <a:pt x="17872" y="7679"/>
                  <a:pt x="17872" y="7694"/>
                </a:cubicBezTo>
                <a:lnTo>
                  <a:pt x="17811" y="7862"/>
                </a:lnTo>
                <a:cubicBezTo>
                  <a:pt x="17796" y="7907"/>
                  <a:pt x="17796" y="7923"/>
                  <a:pt x="17765" y="7968"/>
                </a:cubicBezTo>
                <a:cubicBezTo>
                  <a:pt x="17750" y="7999"/>
                  <a:pt x="17750" y="8014"/>
                  <a:pt x="17735" y="8060"/>
                </a:cubicBezTo>
                <a:cubicBezTo>
                  <a:pt x="17689" y="8136"/>
                  <a:pt x="17674" y="8212"/>
                  <a:pt x="17643" y="8288"/>
                </a:cubicBezTo>
                <a:cubicBezTo>
                  <a:pt x="17598" y="8365"/>
                  <a:pt x="17567" y="8456"/>
                  <a:pt x="17521" y="8532"/>
                </a:cubicBezTo>
                <a:cubicBezTo>
                  <a:pt x="17506" y="8547"/>
                  <a:pt x="17506" y="8593"/>
                  <a:pt x="17491" y="8608"/>
                </a:cubicBezTo>
                <a:lnTo>
                  <a:pt x="17430" y="8730"/>
                </a:lnTo>
                <a:cubicBezTo>
                  <a:pt x="17415" y="8776"/>
                  <a:pt x="17369" y="8822"/>
                  <a:pt x="17354" y="8883"/>
                </a:cubicBezTo>
                <a:cubicBezTo>
                  <a:pt x="17339" y="8898"/>
                  <a:pt x="17339" y="8913"/>
                  <a:pt x="17308" y="8928"/>
                </a:cubicBezTo>
                <a:cubicBezTo>
                  <a:pt x="17278" y="9035"/>
                  <a:pt x="17217" y="9126"/>
                  <a:pt x="17186" y="9203"/>
                </a:cubicBezTo>
                <a:cubicBezTo>
                  <a:pt x="17186" y="9218"/>
                  <a:pt x="17156" y="9233"/>
                  <a:pt x="17156" y="9263"/>
                </a:cubicBezTo>
                <a:cubicBezTo>
                  <a:pt x="17140" y="9309"/>
                  <a:pt x="17110" y="9355"/>
                  <a:pt x="17080" y="9416"/>
                </a:cubicBezTo>
                <a:cubicBezTo>
                  <a:pt x="17049" y="9462"/>
                  <a:pt x="17003" y="9522"/>
                  <a:pt x="16988" y="9599"/>
                </a:cubicBezTo>
                <a:cubicBezTo>
                  <a:pt x="16958" y="9675"/>
                  <a:pt x="16897" y="9751"/>
                  <a:pt x="16851" y="9842"/>
                </a:cubicBezTo>
                <a:cubicBezTo>
                  <a:pt x="16836" y="9873"/>
                  <a:pt x="16821" y="9903"/>
                  <a:pt x="16805" y="9919"/>
                </a:cubicBezTo>
                <a:cubicBezTo>
                  <a:pt x="16760" y="9980"/>
                  <a:pt x="16744" y="10040"/>
                  <a:pt x="16699" y="10071"/>
                </a:cubicBezTo>
                <a:lnTo>
                  <a:pt x="16592" y="10254"/>
                </a:lnTo>
                <a:cubicBezTo>
                  <a:pt x="16546" y="10300"/>
                  <a:pt x="16516" y="10376"/>
                  <a:pt x="16470" y="10437"/>
                </a:cubicBezTo>
                <a:cubicBezTo>
                  <a:pt x="16424" y="10528"/>
                  <a:pt x="16363" y="10604"/>
                  <a:pt x="16303" y="10711"/>
                </a:cubicBezTo>
                <a:cubicBezTo>
                  <a:pt x="16272" y="10757"/>
                  <a:pt x="16226" y="10848"/>
                  <a:pt x="16165" y="10894"/>
                </a:cubicBezTo>
                <a:cubicBezTo>
                  <a:pt x="16074" y="11031"/>
                  <a:pt x="15983" y="11183"/>
                  <a:pt x="15891" y="11320"/>
                </a:cubicBezTo>
                <a:cubicBezTo>
                  <a:pt x="15861" y="11336"/>
                  <a:pt x="15861" y="11351"/>
                  <a:pt x="15845" y="11366"/>
                </a:cubicBezTo>
                <a:cubicBezTo>
                  <a:pt x="15815" y="11427"/>
                  <a:pt x="15769" y="11473"/>
                  <a:pt x="15739" y="11518"/>
                </a:cubicBezTo>
                <a:cubicBezTo>
                  <a:pt x="15708" y="11564"/>
                  <a:pt x="15693" y="11579"/>
                  <a:pt x="15678" y="11625"/>
                </a:cubicBezTo>
                <a:cubicBezTo>
                  <a:pt x="15663" y="11640"/>
                  <a:pt x="15632" y="11671"/>
                  <a:pt x="15617" y="11701"/>
                </a:cubicBezTo>
                <a:cubicBezTo>
                  <a:pt x="15556" y="11777"/>
                  <a:pt x="15525" y="11838"/>
                  <a:pt x="15465" y="11915"/>
                </a:cubicBezTo>
                <a:cubicBezTo>
                  <a:pt x="15404" y="11991"/>
                  <a:pt x="15358" y="12067"/>
                  <a:pt x="15297" y="12113"/>
                </a:cubicBezTo>
                <a:lnTo>
                  <a:pt x="15236" y="12174"/>
                </a:lnTo>
                <a:cubicBezTo>
                  <a:pt x="15221" y="12219"/>
                  <a:pt x="15175" y="12234"/>
                  <a:pt x="15160" y="12265"/>
                </a:cubicBezTo>
                <a:cubicBezTo>
                  <a:pt x="15129" y="12311"/>
                  <a:pt x="15084" y="12341"/>
                  <a:pt x="15053" y="12402"/>
                </a:cubicBezTo>
                <a:cubicBezTo>
                  <a:pt x="15023" y="12417"/>
                  <a:pt x="15007" y="12433"/>
                  <a:pt x="15007" y="12463"/>
                </a:cubicBezTo>
                <a:cubicBezTo>
                  <a:pt x="14992" y="12478"/>
                  <a:pt x="14977" y="12524"/>
                  <a:pt x="14931" y="12539"/>
                </a:cubicBezTo>
                <a:cubicBezTo>
                  <a:pt x="14870" y="12539"/>
                  <a:pt x="14825" y="12539"/>
                  <a:pt x="14748" y="12554"/>
                </a:cubicBezTo>
                <a:lnTo>
                  <a:pt x="14642" y="12554"/>
                </a:lnTo>
                <a:cubicBezTo>
                  <a:pt x="14596" y="12554"/>
                  <a:pt x="14520" y="12554"/>
                  <a:pt x="14459" y="12570"/>
                </a:cubicBezTo>
                <a:lnTo>
                  <a:pt x="14368" y="12570"/>
                </a:lnTo>
                <a:cubicBezTo>
                  <a:pt x="14261" y="12570"/>
                  <a:pt x="14154" y="12600"/>
                  <a:pt x="14063" y="12600"/>
                </a:cubicBezTo>
                <a:lnTo>
                  <a:pt x="13956" y="12600"/>
                </a:lnTo>
                <a:cubicBezTo>
                  <a:pt x="13789" y="12615"/>
                  <a:pt x="13621" y="12615"/>
                  <a:pt x="13423" y="12615"/>
                </a:cubicBezTo>
                <a:cubicBezTo>
                  <a:pt x="13347" y="12615"/>
                  <a:pt x="13255" y="12615"/>
                  <a:pt x="13179" y="12631"/>
                </a:cubicBezTo>
                <a:lnTo>
                  <a:pt x="13103" y="12631"/>
                </a:lnTo>
                <a:cubicBezTo>
                  <a:pt x="13072" y="12615"/>
                  <a:pt x="13042" y="12600"/>
                  <a:pt x="13012" y="12570"/>
                </a:cubicBezTo>
                <a:cubicBezTo>
                  <a:pt x="12813" y="12463"/>
                  <a:pt x="12646" y="12326"/>
                  <a:pt x="12463" y="12189"/>
                </a:cubicBezTo>
                <a:cubicBezTo>
                  <a:pt x="12387" y="12128"/>
                  <a:pt x="12326" y="12097"/>
                  <a:pt x="12250" y="12036"/>
                </a:cubicBezTo>
                <a:cubicBezTo>
                  <a:pt x="12250" y="12036"/>
                  <a:pt x="12235" y="12036"/>
                  <a:pt x="12235" y="12021"/>
                </a:cubicBezTo>
                <a:cubicBezTo>
                  <a:pt x="12097" y="11899"/>
                  <a:pt x="11960" y="11808"/>
                  <a:pt x="11823" y="11716"/>
                </a:cubicBezTo>
                <a:cubicBezTo>
                  <a:pt x="11777" y="11656"/>
                  <a:pt x="11701" y="11625"/>
                  <a:pt x="11625" y="11579"/>
                </a:cubicBezTo>
                <a:lnTo>
                  <a:pt x="11442" y="11473"/>
                </a:lnTo>
                <a:cubicBezTo>
                  <a:pt x="11427" y="11427"/>
                  <a:pt x="11397" y="11412"/>
                  <a:pt x="11366" y="11412"/>
                </a:cubicBezTo>
                <a:cubicBezTo>
                  <a:pt x="11354" y="11408"/>
                  <a:pt x="11342" y="11406"/>
                  <a:pt x="11330" y="11406"/>
                </a:cubicBezTo>
                <a:cubicBezTo>
                  <a:pt x="11297" y="11406"/>
                  <a:pt x="11266" y="11420"/>
                  <a:pt x="11244" y="11442"/>
                </a:cubicBezTo>
                <a:cubicBezTo>
                  <a:pt x="11198" y="11488"/>
                  <a:pt x="11198" y="11549"/>
                  <a:pt x="11183" y="11595"/>
                </a:cubicBezTo>
                <a:lnTo>
                  <a:pt x="11183" y="11716"/>
                </a:lnTo>
                <a:cubicBezTo>
                  <a:pt x="11183" y="11808"/>
                  <a:pt x="11168" y="11884"/>
                  <a:pt x="11168" y="11975"/>
                </a:cubicBezTo>
                <a:lnTo>
                  <a:pt x="11168" y="12250"/>
                </a:lnTo>
                <a:cubicBezTo>
                  <a:pt x="11168" y="12341"/>
                  <a:pt x="11168" y="12417"/>
                  <a:pt x="11138" y="12509"/>
                </a:cubicBezTo>
                <a:cubicBezTo>
                  <a:pt x="11138" y="12554"/>
                  <a:pt x="11122" y="12600"/>
                  <a:pt x="11122" y="12631"/>
                </a:cubicBezTo>
                <a:lnTo>
                  <a:pt x="10802" y="12631"/>
                </a:lnTo>
                <a:cubicBezTo>
                  <a:pt x="10726" y="12631"/>
                  <a:pt x="10635" y="12631"/>
                  <a:pt x="10559" y="12646"/>
                </a:cubicBezTo>
                <a:cubicBezTo>
                  <a:pt x="10482" y="12646"/>
                  <a:pt x="10376" y="12661"/>
                  <a:pt x="10300" y="12661"/>
                </a:cubicBezTo>
                <a:lnTo>
                  <a:pt x="10193" y="12661"/>
                </a:lnTo>
                <a:lnTo>
                  <a:pt x="9964" y="12387"/>
                </a:lnTo>
                <a:cubicBezTo>
                  <a:pt x="9919" y="12341"/>
                  <a:pt x="9888" y="12311"/>
                  <a:pt x="9842" y="12250"/>
                </a:cubicBezTo>
                <a:cubicBezTo>
                  <a:pt x="9797" y="12158"/>
                  <a:pt x="9736" y="12082"/>
                  <a:pt x="9660" y="11975"/>
                </a:cubicBezTo>
                <a:cubicBezTo>
                  <a:pt x="9599" y="11899"/>
                  <a:pt x="9538" y="11823"/>
                  <a:pt x="9492" y="11777"/>
                </a:cubicBezTo>
                <a:cubicBezTo>
                  <a:pt x="9446" y="11732"/>
                  <a:pt x="9416" y="11701"/>
                  <a:pt x="9370" y="11671"/>
                </a:cubicBezTo>
                <a:cubicBezTo>
                  <a:pt x="9348" y="11648"/>
                  <a:pt x="9309" y="11634"/>
                  <a:pt x="9266" y="11634"/>
                </a:cubicBezTo>
                <a:cubicBezTo>
                  <a:pt x="9250" y="11634"/>
                  <a:pt x="9234" y="11636"/>
                  <a:pt x="9218" y="11640"/>
                </a:cubicBezTo>
                <a:cubicBezTo>
                  <a:pt x="9203" y="11640"/>
                  <a:pt x="9157" y="11656"/>
                  <a:pt x="9142" y="11671"/>
                </a:cubicBezTo>
                <a:cubicBezTo>
                  <a:pt x="9126" y="11701"/>
                  <a:pt x="9111" y="11716"/>
                  <a:pt x="9111" y="11747"/>
                </a:cubicBezTo>
                <a:cubicBezTo>
                  <a:pt x="9081" y="11793"/>
                  <a:pt x="9081" y="11838"/>
                  <a:pt x="9081" y="11869"/>
                </a:cubicBezTo>
                <a:lnTo>
                  <a:pt x="9081" y="12021"/>
                </a:lnTo>
                <a:lnTo>
                  <a:pt x="9081" y="12219"/>
                </a:lnTo>
                <a:lnTo>
                  <a:pt x="9081" y="12600"/>
                </a:lnTo>
                <a:lnTo>
                  <a:pt x="8898" y="12600"/>
                </a:lnTo>
                <a:cubicBezTo>
                  <a:pt x="8776" y="12600"/>
                  <a:pt x="8669" y="12600"/>
                  <a:pt x="8532" y="12615"/>
                </a:cubicBezTo>
                <a:cubicBezTo>
                  <a:pt x="8395" y="12615"/>
                  <a:pt x="8288" y="12631"/>
                  <a:pt x="8197" y="12646"/>
                </a:cubicBezTo>
                <a:cubicBezTo>
                  <a:pt x="8075" y="12661"/>
                  <a:pt x="7968" y="12707"/>
                  <a:pt x="7831" y="12737"/>
                </a:cubicBezTo>
                <a:cubicBezTo>
                  <a:pt x="7709" y="12783"/>
                  <a:pt x="7603" y="12844"/>
                  <a:pt x="7481" y="12890"/>
                </a:cubicBezTo>
                <a:cubicBezTo>
                  <a:pt x="7405" y="12935"/>
                  <a:pt x="7313" y="13011"/>
                  <a:pt x="7222" y="13088"/>
                </a:cubicBezTo>
                <a:cubicBezTo>
                  <a:pt x="7161" y="13118"/>
                  <a:pt x="7130" y="13179"/>
                  <a:pt x="7085" y="13225"/>
                </a:cubicBezTo>
                <a:lnTo>
                  <a:pt x="6948" y="13347"/>
                </a:lnTo>
                <a:cubicBezTo>
                  <a:pt x="6871" y="13453"/>
                  <a:pt x="6795" y="13545"/>
                  <a:pt x="6750" y="13651"/>
                </a:cubicBezTo>
                <a:cubicBezTo>
                  <a:pt x="6689" y="13773"/>
                  <a:pt x="6612" y="13880"/>
                  <a:pt x="6567" y="14002"/>
                </a:cubicBezTo>
                <a:cubicBezTo>
                  <a:pt x="6521" y="14108"/>
                  <a:pt x="6475" y="14230"/>
                  <a:pt x="6445" y="14322"/>
                </a:cubicBezTo>
                <a:cubicBezTo>
                  <a:pt x="6399" y="14444"/>
                  <a:pt x="6369" y="14566"/>
                  <a:pt x="6338" y="14703"/>
                </a:cubicBezTo>
                <a:cubicBezTo>
                  <a:pt x="6323" y="14825"/>
                  <a:pt x="6293" y="14931"/>
                  <a:pt x="6262" y="15068"/>
                </a:cubicBezTo>
                <a:cubicBezTo>
                  <a:pt x="6262" y="15145"/>
                  <a:pt x="6247" y="15221"/>
                  <a:pt x="6247" y="15282"/>
                </a:cubicBezTo>
                <a:lnTo>
                  <a:pt x="6247" y="15541"/>
                </a:lnTo>
                <a:cubicBezTo>
                  <a:pt x="6247" y="15617"/>
                  <a:pt x="6247" y="15693"/>
                  <a:pt x="6262" y="15769"/>
                </a:cubicBezTo>
                <a:lnTo>
                  <a:pt x="6262" y="15845"/>
                </a:lnTo>
                <a:lnTo>
                  <a:pt x="6262" y="15967"/>
                </a:lnTo>
                <a:cubicBezTo>
                  <a:pt x="6232" y="15982"/>
                  <a:pt x="6186" y="15998"/>
                  <a:pt x="6155" y="16043"/>
                </a:cubicBezTo>
                <a:cubicBezTo>
                  <a:pt x="6110" y="16074"/>
                  <a:pt x="6064" y="16089"/>
                  <a:pt x="6018" y="16150"/>
                </a:cubicBezTo>
                <a:lnTo>
                  <a:pt x="5988" y="16196"/>
                </a:lnTo>
                <a:cubicBezTo>
                  <a:pt x="5912" y="16272"/>
                  <a:pt x="5835" y="16348"/>
                  <a:pt x="5759" y="16440"/>
                </a:cubicBezTo>
                <a:cubicBezTo>
                  <a:pt x="5714" y="16501"/>
                  <a:pt x="5683" y="16546"/>
                  <a:pt x="5637" y="16592"/>
                </a:cubicBezTo>
                <a:cubicBezTo>
                  <a:pt x="5637" y="16607"/>
                  <a:pt x="5622" y="16622"/>
                  <a:pt x="5622" y="16622"/>
                </a:cubicBezTo>
                <a:cubicBezTo>
                  <a:pt x="5546" y="16592"/>
                  <a:pt x="5470" y="16546"/>
                  <a:pt x="5394" y="16531"/>
                </a:cubicBezTo>
                <a:cubicBezTo>
                  <a:pt x="5333" y="16516"/>
                  <a:pt x="5272" y="16470"/>
                  <a:pt x="5241" y="16455"/>
                </a:cubicBezTo>
                <a:lnTo>
                  <a:pt x="5119" y="16394"/>
                </a:lnTo>
                <a:lnTo>
                  <a:pt x="5043" y="16363"/>
                </a:lnTo>
                <a:lnTo>
                  <a:pt x="4815" y="16242"/>
                </a:lnTo>
                <a:cubicBezTo>
                  <a:pt x="4784" y="16226"/>
                  <a:pt x="4738" y="16211"/>
                  <a:pt x="4693" y="16196"/>
                </a:cubicBezTo>
                <a:lnTo>
                  <a:pt x="4662" y="16165"/>
                </a:lnTo>
                <a:cubicBezTo>
                  <a:pt x="4647" y="16165"/>
                  <a:pt x="4632" y="16150"/>
                  <a:pt x="4632" y="16150"/>
                </a:cubicBezTo>
                <a:lnTo>
                  <a:pt x="4586" y="16135"/>
                </a:lnTo>
                <a:lnTo>
                  <a:pt x="4556" y="16120"/>
                </a:lnTo>
                <a:lnTo>
                  <a:pt x="4540" y="16089"/>
                </a:lnTo>
                <a:cubicBezTo>
                  <a:pt x="4510" y="16074"/>
                  <a:pt x="4479" y="16059"/>
                  <a:pt x="4464" y="16043"/>
                </a:cubicBezTo>
                <a:cubicBezTo>
                  <a:pt x="4418" y="16013"/>
                  <a:pt x="4388" y="15982"/>
                  <a:pt x="4342" y="15967"/>
                </a:cubicBezTo>
                <a:lnTo>
                  <a:pt x="4114" y="15784"/>
                </a:lnTo>
                <a:cubicBezTo>
                  <a:pt x="4053" y="15739"/>
                  <a:pt x="4007" y="15693"/>
                  <a:pt x="3931" y="15632"/>
                </a:cubicBezTo>
                <a:lnTo>
                  <a:pt x="3885" y="15617"/>
                </a:lnTo>
                <a:cubicBezTo>
                  <a:pt x="3855" y="15602"/>
                  <a:pt x="3824" y="15556"/>
                  <a:pt x="3794" y="15541"/>
                </a:cubicBezTo>
                <a:cubicBezTo>
                  <a:pt x="3779" y="15525"/>
                  <a:pt x="3733" y="15510"/>
                  <a:pt x="3718" y="15464"/>
                </a:cubicBezTo>
                <a:lnTo>
                  <a:pt x="3702" y="15449"/>
                </a:lnTo>
                <a:lnTo>
                  <a:pt x="3702" y="15464"/>
                </a:lnTo>
                <a:lnTo>
                  <a:pt x="3641" y="15404"/>
                </a:lnTo>
                <a:lnTo>
                  <a:pt x="3581" y="15358"/>
                </a:lnTo>
                <a:lnTo>
                  <a:pt x="3489" y="15251"/>
                </a:lnTo>
                <a:lnTo>
                  <a:pt x="3474" y="15236"/>
                </a:lnTo>
                <a:lnTo>
                  <a:pt x="3398" y="15160"/>
                </a:lnTo>
                <a:lnTo>
                  <a:pt x="3367" y="15145"/>
                </a:lnTo>
                <a:lnTo>
                  <a:pt x="3352" y="15129"/>
                </a:lnTo>
                <a:lnTo>
                  <a:pt x="3261" y="15023"/>
                </a:lnTo>
                <a:cubicBezTo>
                  <a:pt x="3215" y="14992"/>
                  <a:pt x="3184" y="14946"/>
                  <a:pt x="3123" y="14916"/>
                </a:cubicBezTo>
                <a:cubicBezTo>
                  <a:pt x="3093" y="14870"/>
                  <a:pt x="3047" y="14855"/>
                  <a:pt x="3017" y="14840"/>
                </a:cubicBezTo>
                <a:cubicBezTo>
                  <a:pt x="2986" y="14825"/>
                  <a:pt x="2971" y="14825"/>
                  <a:pt x="2956" y="14794"/>
                </a:cubicBezTo>
                <a:lnTo>
                  <a:pt x="2941" y="14779"/>
                </a:lnTo>
                <a:cubicBezTo>
                  <a:pt x="2910" y="14764"/>
                  <a:pt x="2895" y="14764"/>
                  <a:pt x="2895" y="14764"/>
                </a:cubicBezTo>
                <a:lnTo>
                  <a:pt x="2880" y="14748"/>
                </a:lnTo>
                <a:lnTo>
                  <a:pt x="2864" y="14748"/>
                </a:lnTo>
                <a:cubicBezTo>
                  <a:pt x="2834" y="14748"/>
                  <a:pt x="2834" y="14718"/>
                  <a:pt x="2819" y="14718"/>
                </a:cubicBezTo>
                <a:lnTo>
                  <a:pt x="2727" y="14672"/>
                </a:lnTo>
                <a:lnTo>
                  <a:pt x="2605" y="14611"/>
                </a:lnTo>
                <a:lnTo>
                  <a:pt x="2575" y="14596"/>
                </a:lnTo>
                <a:cubicBezTo>
                  <a:pt x="2560" y="14596"/>
                  <a:pt x="2560" y="14566"/>
                  <a:pt x="2529" y="14566"/>
                </a:cubicBezTo>
                <a:lnTo>
                  <a:pt x="2514" y="14566"/>
                </a:lnTo>
                <a:lnTo>
                  <a:pt x="2499" y="14550"/>
                </a:lnTo>
                <a:cubicBezTo>
                  <a:pt x="2484" y="14550"/>
                  <a:pt x="2453" y="14535"/>
                  <a:pt x="2438" y="14535"/>
                </a:cubicBezTo>
                <a:lnTo>
                  <a:pt x="2407" y="14520"/>
                </a:lnTo>
                <a:lnTo>
                  <a:pt x="2362" y="14489"/>
                </a:lnTo>
                <a:lnTo>
                  <a:pt x="2346" y="14489"/>
                </a:lnTo>
                <a:cubicBezTo>
                  <a:pt x="2331" y="14489"/>
                  <a:pt x="2331" y="14474"/>
                  <a:pt x="2301" y="14474"/>
                </a:cubicBezTo>
                <a:lnTo>
                  <a:pt x="2270" y="14459"/>
                </a:lnTo>
                <a:lnTo>
                  <a:pt x="2225" y="14444"/>
                </a:lnTo>
                <a:lnTo>
                  <a:pt x="2209" y="14444"/>
                </a:lnTo>
                <a:cubicBezTo>
                  <a:pt x="2194" y="14444"/>
                  <a:pt x="2194" y="14413"/>
                  <a:pt x="2179" y="14413"/>
                </a:cubicBezTo>
                <a:lnTo>
                  <a:pt x="1996" y="14367"/>
                </a:lnTo>
                <a:cubicBezTo>
                  <a:pt x="1965" y="14337"/>
                  <a:pt x="1950" y="14337"/>
                  <a:pt x="1905" y="14322"/>
                </a:cubicBezTo>
                <a:lnTo>
                  <a:pt x="1844" y="14307"/>
                </a:lnTo>
                <a:cubicBezTo>
                  <a:pt x="1767" y="14291"/>
                  <a:pt x="1676" y="14246"/>
                  <a:pt x="1600" y="14230"/>
                </a:cubicBezTo>
                <a:lnTo>
                  <a:pt x="1539" y="14215"/>
                </a:lnTo>
                <a:cubicBezTo>
                  <a:pt x="1508" y="14215"/>
                  <a:pt x="1493" y="14200"/>
                  <a:pt x="1447" y="14200"/>
                </a:cubicBezTo>
                <a:lnTo>
                  <a:pt x="1387" y="14169"/>
                </a:lnTo>
                <a:lnTo>
                  <a:pt x="1356" y="14154"/>
                </a:lnTo>
                <a:cubicBezTo>
                  <a:pt x="1341" y="14154"/>
                  <a:pt x="1295" y="14139"/>
                  <a:pt x="1280" y="14139"/>
                </a:cubicBezTo>
                <a:lnTo>
                  <a:pt x="1158" y="14093"/>
                </a:lnTo>
                <a:lnTo>
                  <a:pt x="975" y="14063"/>
                </a:lnTo>
                <a:cubicBezTo>
                  <a:pt x="823" y="14017"/>
                  <a:pt x="686" y="13987"/>
                  <a:pt x="533" y="13941"/>
                </a:cubicBezTo>
                <a:lnTo>
                  <a:pt x="320" y="13895"/>
                </a:lnTo>
                <a:lnTo>
                  <a:pt x="61" y="13819"/>
                </a:lnTo>
                <a:lnTo>
                  <a:pt x="15" y="13819"/>
                </a:lnTo>
                <a:lnTo>
                  <a:pt x="0" y="13834"/>
                </a:lnTo>
                <a:lnTo>
                  <a:pt x="0" y="13865"/>
                </a:lnTo>
                <a:cubicBezTo>
                  <a:pt x="0" y="13895"/>
                  <a:pt x="15" y="13895"/>
                  <a:pt x="46" y="13895"/>
                </a:cubicBezTo>
                <a:cubicBezTo>
                  <a:pt x="244" y="13941"/>
                  <a:pt x="472" y="14002"/>
                  <a:pt x="686" y="14063"/>
                </a:cubicBezTo>
                <a:cubicBezTo>
                  <a:pt x="762" y="14078"/>
                  <a:pt x="853" y="14093"/>
                  <a:pt x="929" y="14124"/>
                </a:cubicBezTo>
                <a:lnTo>
                  <a:pt x="1006" y="14139"/>
                </a:lnTo>
                <a:cubicBezTo>
                  <a:pt x="1051" y="14154"/>
                  <a:pt x="1082" y="14154"/>
                  <a:pt x="1143" y="14169"/>
                </a:cubicBezTo>
                <a:cubicBezTo>
                  <a:pt x="1204" y="14200"/>
                  <a:pt x="1234" y="14200"/>
                  <a:pt x="1295" y="14215"/>
                </a:cubicBezTo>
                <a:cubicBezTo>
                  <a:pt x="1371" y="14230"/>
                  <a:pt x="1463" y="14246"/>
                  <a:pt x="1539" y="14276"/>
                </a:cubicBezTo>
                <a:lnTo>
                  <a:pt x="1569" y="14276"/>
                </a:lnTo>
                <a:cubicBezTo>
                  <a:pt x="1661" y="14291"/>
                  <a:pt x="1737" y="14322"/>
                  <a:pt x="1828" y="14352"/>
                </a:cubicBezTo>
                <a:lnTo>
                  <a:pt x="1874" y="14367"/>
                </a:lnTo>
                <a:cubicBezTo>
                  <a:pt x="1905" y="14383"/>
                  <a:pt x="1950" y="14383"/>
                  <a:pt x="1981" y="14398"/>
                </a:cubicBezTo>
                <a:lnTo>
                  <a:pt x="2148" y="14459"/>
                </a:lnTo>
                <a:cubicBezTo>
                  <a:pt x="2179" y="14459"/>
                  <a:pt x="2179" y="14459"/>
                  <a:pt x="2194" y="14474"/>
                </a:cubicBezTo>
                <a:lnTo>
                  <a:pt x="2209" y="14474"/>
                </a:lnTo>
                <a:lnTo>
                  <a:pt x="2331" y="14520"/>
                </a:lnTo>
                <a:cubicBezTo>
                  <a:pt x="2362" y="14535"/>
                  <a:pt x="2407" y="14550"/>
                  <a:pt x="2423" y="14550"/>
                </a:cubicBezTo>
                <a:lnTo>
                  <a:pt x="2453" y="14566"/>
                </a:lnTo>
                <a:cubicBezTo>
                  <a:pt x="2484" y="14566"/>
                  <a:pt x="2484" y="14596"/>
                  <a:pt x="2499" y="14596"/>
                </a:cubicBezTo>
                <a:lnTo>
                  <a:pt x="2514" y="14611"/>
                </a:lnTo>
                <a:lnTo>
                  <a:pt x="2529" y="14627"/>
                </a:lnTo>
                <a:lnTo>
                  <a:pt x="2575" y="14642"/>
                </a:lnTo>
                <a:lnTo>
                  <a:pt x="2605" y="14672"/>
                </a:lnTo>
                <a:cubicBezTo>
                  <a:pt x="2651" y="14687"/>
                  <a:pt x="2666" y="14703"/>
                  <a:pt x="2712" y="14718"/>
                </a:cubicBezTo>
                <a:lnTo>
                  <a:pt x="2743" y="14748"/>
                </a:lnTo>
                <a:cubicBezTo>
                  <a:pt x="2758" y="14764"/>
                  <a:pt x="2803" y="14764"/>
                  <a:pt x="2819" y="14779"/>
                </a:cubicBezTo>
                <a:lnTo>
                  <a:pt x="2880" y="14825"/>
                </a:lnTo>
                <a:lnTo>
                  <a:pt x="2910" y="14840"/>
                </a:lnTo>
                <a:lnTo>
                  <a:pt x="2895" y="14840"/>
                </a:lnTo>
                <a:lnTo>
                  <a:pt x="2910" y="14855"/>
                </a:lnTo>
                <a:cubicBezTo>
                  <a:pt x="2941" y="14870"/>
                  <a:pt x="2956" y="14870"/>
                  <a:pt x="2971" y="14901"/>
                </a:cubicBezTo>
                <a:cubicBezTo>
                  <a:pt x="3017" y="14916"/>
                  <a:pt x="3032" y="14931"/>
                  <a:pt x="3062" y="14946"/>
                </a:cubicBezTo>
                <a:cubicBezTo>
                  <a:pt x="3093" y="14977"/>
                  <a:pt x="3123" y="14992"/>
                  <a:pt x="3139" y="15007"/>
                </a:cubicBezTo>
                <a:lnTo>
                  <a:pt x="3169" y="15023"/>
                </a:lnTo>
                <a:cubicBezTo>
                  <a:pt x="3184" y="15053"/>
                  <a:pt x="3200" y="15068"/>
                  <a:pt x="3245" y="15084"/>
                </a:cubicBezTo>
                <a:cubicBezTo>
                  <a:pt x="3352" y="15175"/>
                  <a:pt x="3443" y="15297"/>
                  <a:pt x="3550" y="15388"/>
                </a:cubicBezTo>
                <a:lnTo>
                  <a:pt x="3550" y="15373"/>
                </a:lnTo>
                <a:lnTo>
                  <a:pt x="3596" y="15434"/>
                </a:lnTo>
                <a:lnTo>
                  <a:pt x="3657" y="15480"/>
                </a:lnTo>
                <a:lnTo>
                  <a:pt x="3718" y="15541"/>
                </a:lnTo>
                <a:lnTo>
                  <a:pt x="3748" y="15586"/>
                </a:lnTo>
                <a:lnTo>
                  <a:pt x="3779" y="15602"/>
                </a:lnTo>
                <a:lnTo>
                  <a:pt x="3809" y="15632"/>
                </a:lnTo>
                <a:lnTo>
                  <a:pt x="3824" y="15663"/>
                </a:lnTo>
                <a:lnTo>
                  <a:pt x="3885" y="15708"/>
                </a:lnTo>
                <a:cubicBezTo>
                  <a:pt x="3931" y="15754"/>
                  <a:pt x="3961" y="15784"/>
                  <a:pt x="4022" y="15815"/>
                </a:cubicBezTo>
                <a:cubicBezTo>
                  <a:pt x="4053" y="15845"/>
                  <a:pt x="4099" y="15891"/>
                  <a:pt x="4159" y="15906"/>
                </a:cubicBezTo>
                <a:cubicBezTo>
                  <a:pt x="4190" y="15922"/>
                  <a:pt x="4236" y="15967"/>
                  <a:pt x="4266" y="15982"/>
                </a:cubicBezTo>
                <a:lnTo>
                  <a:pt x="4281" y="15998"/>
                </a:lnTo>
                <a:cubicBezTo>
                  <a:pt x="4388" y="16059"/>
                  <a:pt x="4479" y="16120"/>
                  <a:pt x="4556" y="16165"/>
                </a:cubicBezTo>
                <a:cubicBezTo>
                  <a:pt x="4708" y="16272"/>
                  <a:pt x="4860" y="16318"/>
                  <a:pt x="5013" y="16394"/>
                </a:cubicBezTo>
                <a:lnTo>
                  <a:pt x="5119" y="16455"/>
                </a:lnTo>
                <a:lnTo>
                  <a:pt x="5637" y="16683"/>
                </a:lnTo>
                <a:cubicBezTo>
                  <a:pt x="5637" y="16683"/>
                  <a:pt x="5637" y="16699"/>
                  <a:pt x="5622" y="16699"/>
                </a:cubicBezTo>
                <a:cubicBezTo>
                  <a:pt x="5607" y="16744"/>
                  <a:pt x="5607" y="16775"/>
                  <a:pt x="5576" y="16820"/>
                </a:cubicBezTo>
                <a:cubicBezTo>
                  <a:pt x="5561" y="16881"/>
                  <a:pt x="5561" y="16927"/>
                  <a:pt x="5561" y="16988"/>
                </a:cubicBezTo>
                <a:lnTo>
                  <a:pt x="5561" y="17003"/>
                </a:lnTo>
                <a:lnTo>
                  <a:pt x="5561" y="17034"/>
                </a:lnTo>
                <a:lnTo>
                  <a:pt x="5272" y="17034"/>
                </a:lnTo>
                <a:cubicBezTo>
                  <a:pt x="5180" y="17034"/>
                  <a:pt x="5074" y="17034"/>
                  <a:pt x="4967" y="17003"/>
                </a:cubicBezTo>
                <a:lnTo>
                  <a:pt x="4952" y="17003"/>
                </a:lnTo>
                <a:cubicBezTo>
                  <a:pt x="4921" y="17003"/>
                  <a:pt x="4860" y="17003"/>
                  <a:pt x="4815" y="16988"/>
                </a:cubicBezTo>
                <a:lnTo>
                  <a:pt x="4784" y="16988"/>
                </a:lnTo>
                <a:cubicBezTo>
                  <a:pt x="4738" y="16988"/>
                  <a:pt x="4708" y="16988"/>
                  <a:pt x="4647" y="16973"/>
                </a:cubicBezTo>
                <a:lnTo>
                  <a:pt x="4540" y="16958"/>
                </a:lnTo>
                <a:lnTo>
                  <a:pt x="4434" y="16958"/>
                </a:lnTo>
                <a:lnTo>
                  <a:pt x="4281" y="16927"/>
                </a:lnTo>
                <a:cubicBezTo>
                  <a:pt x="4251" y="16927"/>
                  <a:pt x="4205" y="16912"/>
                  <a:pt x="4175" y="16912"/>
                </a:cubicBezTo>
                <a:lnTo>
                  <a:pt x="4099" y="16912"/>
                </a:lnTo>
                <a:cubicBezTo>
                  <a:pt x="4053" y="16912"/>
                  <a:pt x="4038" y="16897"/>
                  <a:pt x="4007" y="16897"/>
                </a:cubicBezTo>
                <a:lnTo>
                  <a:pt x="3900" y="16881"/>
                </a:lnTo>
                <a:lnTo>
                  <a:pt x="3809" y="16851"/>
                </a:lnTo>
                <a:cubicBezTo>
                  <a:pt x="3779" y="16851"/>
                  <a:pt x="3733" y="16836"/>
                  <a:pt x="3718" y="16836"/>
                </a:cubicBezTo>
                <a:lnTo>
                  <a:pt x="3504" y="16775"/>
                </a:lnTo>
                <a:cubicBezTo>
                  <a:pt x="3474" y="16775"/>
                  <a:pt x="3443" y="16760"/>
                  <a:pt x="3413" y="16760"/>
                </a:cubicBezTo>
                <a:lnTo>
                  <a:pt x="3291" y="16744"/>
                </a:lnTo>
                <a:lnTo>
                  <a:pt x="3184" y="16729"/>
                </a:lnTo>
                <a:lnTo>
                  <a:pt x="3139" y="16699"/>
                </a:lnTo>
                <a:cubicBezTo>
                  <a:pt x="3123" y="16699"/>
                  <a:pt x="3108" y="16683"/>
                  <a:pt x="3062" y="16683"/>
                </a:cubicBezTo>
                <a:lnTo>
                  <a:pt x="2895" y="16622"/>
                </a:lnTo>
                <a:lnTo>
                  <a:pt x="2727" y="16577"/>
                </a:lnTo>
                <a:lnTo>
                  <a:pt x="2560" y="16516"/>
                </a:lnTo>
                <a:lnTo>
                  <a:pt x="2377" y="16455"/>
                </a:lnTo>
                <a:cubicBezTo>
                  <a:pt x="2362" y="16455"/>
                  <a:pt x="2331" y="16440"/>
                  <a:pt x="2301" y="16440"/>
                </a:cubicBezTo>
                <a:lnTo>
                  <a:pt x="2194" y="16394"/>
                </a:lnTo>
                <a:lnTo>
                  <a:pt x="2072" y="16363"/>
                </a:lnTo>
                <a:lnTo>
                  <a:pt x="2042" y="16348"/>
                </a:lnTo>
                <a:lnTo>
                  <a:pt x="1996" y="16318"/>
                </a:lnTo>
                <a:cubicBezTo>
                  <a:pt x="1996" y="16318"/>
                  <a:pt x="1981" y="16318"/>
                  <a:pt x="1981" y="16302"/>
                </a:cubicBezTo>
                <a:cubicBezTo>
                  <a:pt x="1920" y="16287"/>
                  <a:pt x="1874" y="16272"/>
                  <a:pt x="1828" y="16226"/>
                </a:cubicBezTo>
                <a:lnTo>
                  <a:pt x="1646" y="16150"/>
                </a:lnTo>
                <a:cubicBezTo>
                  <a:pt x="1600" y="16135"/>
                  <a:pt x="1585" y="16135"/>
                  <a:pt x="1539" y="16120"/>
                </a:cubicBezTo>
                <a:lnTo>
                  <a:pt x="1508" y="16104"/>
                </a:lnTo>
                <a:lnTo>
                  <a:pt x="1280" y="15982"/>
                </a:lnTo>
                <a:lnTo>
                  <a:pt x="1143" y="15922"/>
                </a:lnTo>
                <a:cubicBezTo>
                  <a:pt x="1082" y="15891"/>
                  <a:pt x="1036" y="15861"/>
                  <a:pt x="975" y="15830"/>
                </a:cubicBezTo>
                <a:lnTo>
                  <a:pt x="610" y="15663"/>
                </a:lnTo>
                <a:lnTo>
                  <a:pt x="366" y="15541"/>
                </a:lnTo>
                <a:lnTo>
                  <a:pt x="137" y="15434"/>
                </a:lnTo>
                <a:lnTo>
                  <a:pt x="91" y="15434"/>
                </a:lnTo>
                <a:cubicBezTo>
                  <a:pt x="91" y="15449"/>
                  <a:pt x="91" y="15464"/>
                  <a:pt x="122" y="15464"/>
                </a:cubicBezTo>
                <a:cubicBezTo>
                  <a:pt x="274" y="15541"/>
                  <a:pt x="442" y="15647"/>
                  <a:pt x="594" y="15723"/>
                </a:cubicBezTo>
                <a:lnTo>
                  <a:pt x="670" y="15754"/>
                </a:lnTo>
                <a:cubicBezTo>
                  <a:pt x="884" y="15861"/>
                  <a:pt x="1082" y="15967"/>
                  <a:pt x="1280" y="16059"/>
                </a:cubicBezTo>
                <a:cubicBezTo>
                  <a:pt x="1295" y="16074"/>
                  <a:pt x="1310" y="16074"/>
                  <a:pt x="1356" y="16089"/>
                </a:cubicBezTo>
                <a:lnTo>
                  <a:pt x="1387" y="16120"/>
                </a:lnTo>
                <a:cubicBezTo>
                  <a:pt x="1447" y="16135"/>
                  <a:pt x="1508" y="16165"/>
                  <a:pt x="1569" y="16196"/>
                </a:cubicBezTo>
                <a:cubicBezTo>
                  <a:pt x="1585" y="16211"/>
                  <a:pt x="1615" y="16211"/>
                  <a:pt x="1646" y="16226"/>
                </a:cubicBezTo>
                <a:lnTo>
                  <a:pt x="1676" y="16242"/>
                </a:lnTo>
                <a:cubicBezTo>
                  <a:pt x="1752" y="16287"/>
                  <a:pt x="1813" y="16302"/>
                  <a:pt x="1889" y="16348"/>
                </a:cubicBezTo>
                <a:lnTo>
                  <a:pt x="1905" y="16348"/>
                </a:lnTo>
                <a:cubicBezTo>
                  <a:pt x="1920" y="16363"/>
                  <a:pt x="1950" y="16363"/>
                  <a:pt x="1981" y="16379"/>
                </a:cubicBezTo>
                <a:lnTo>
                  <a:pt x="2072" y="16424"/>
                </a:lnTo>
                <a:lnTo>
                  <a:pt x="2179" y="16455"/>
                </a:lnTo>
                <a:lnTo>
                  <a:pt x="2255" y="16501"/>
                </a:lnTo>
                <a:lnTo>
                  <a:pt x="2331" y="16531"/>
                </a:lnTo>
                <a:lnTo>
                  <a:pt x="2362" y="16531"/>
                </a:lnTo>
                <a:lnTo>
                  <a:pt x="2453" y="16577"/>
                </a:lnTo>
                <a:lnTo>
                  <a:pt x="2666" y="16653"/>
                </a:lnTo>
                <a:lnTo>
                  <a:pt x="2758" y="16653"/>
                </a:lnTo>
                <a:lnTo>
                  <a:pt x="2864" y="16683"/>
                </a:lnTo>
                <a:lnTo>
                  <a:pt x="2971" y="16729"/>
                </a:lnTo>
                <a:lnTo>
                  <a:pt x="3017" y="16729"/>
                </a:lnTo>
                <a:cubicBezTo>
                  <a:pt x="3032" y="16729"/>
                  <a:pt x="3062" y="16744"/>
                  <a:pt x="3093" y="16744"/>
                </a:cubicBezTo>
                <a:lnTo>
                  <a:pt x="3428" y="16820"/>
                </a:lnTo>
                <a:cubicBezTo>
                  <a:pt x="3474" y="16820"/>
                  <a:pt x="3489" y="16836"/>
                  <a:pt x="3520" y="16836"/>
                </a:cubicBezTo>
                <a:lnTo>
                  <a:pt x="3581" y="16851"/>
                </a:lnTo>
                <a:lnTo>
                  <a:pt x="3672" y="16881"/>
                </a:lnTo>
                <a:lnTo>
                  <a:pt x="3779" y="16897"/>
                </a:lnTo>
                <a:lnTo>
                  <a:pt x="3809" y="16897"/>
                </a:lnTo>
                <a:lnTo>
                  <a:pt x="3931" y="16912"/>
                </a:lnTo>
                <a:lnTo>
                  <a:pt x="3977" y="16927"/>
                </a:lnTo>
                <a:cubicBezTo>
                  <a:pt x="4022" y="16927"/>
                  <a:pt x="4038" y="16958"/>
                  <a:pt x="4083" y="16958"/>
                </a:cubicBezTo>
                <a:lnTo>
                  <a:pt x="4129" y="16973"/>
                </a:lnTo>
                <a:cubicBezTo>
                  <a:pt x="4205" y="16988"/>
                  <a:pt x="4312" y="17003"/>
                  <a:pt x="4388" y="17003"/>
                </a:cubicBezTo>
                <a:lnTo>
                  <a:pt x="4540" y="17003"/>
                </a:lnTo>
                <a:lnTo>
                  <a:pt x="4617" y="17034"/>
                </a:lnTo>
                <a:lnTo>
                  <a:pt x="4723" y="17034"/>
                </a:lnTo>
                <a:cubicBezTo>
                  <a:pt x="4815" y="17034"/>
                  <a:pt x="4937" y="17049"/>
                  <a:pt x="5028" y="17049"/>
                </a:cubicBezTo>
                <a:lnTo>
                  <a:pt x="5653" y="17049"/>
                </a:lnTo>
                <a:lnTo>
                  <a:pt x="5653" y="17156"/>
                </a:lnTo>
                <a:cubicBezTo>
                  <a:pt x="5683" y="17293"/>
                  <a:pt x="5729" y="17415"/>
                  <a:pt x="5790" y="17491"/>
                </a:cubicBezTo>
                <a:cubicBezTo>
                  <a:pt x="5835" y="17521"/>
                  <a:pt x="5851" y="17567"/>
                  <a:pt x="5881" y="17598"/>
                </a:cubicBezTo>
                <a:lnTo>
                  <a:pt x="5881" y="17613"/>
                </a:lnTo>
                <a:cubicBezTo>
                  <a:pt x="5835" y="17689"/>
                  <a:pt x="5759" y="17796"/>
                  <a:pt x="5698" y="17872"/>
                </a:cubicBezTo>
                <a:cubicBezTo>
                  <a:pt x="5637" y="17917"/>
                  <a:pt x="5607" y="17978"/>
                  <a:pt x="5546" y="18039"/>
                </a:cubicBezTo>
                <a:lnTo>
                  <a:pt x="5500" y="18100"/>
                </a:lnTo>
                <a:lnTo>
                  <a:pt x="5272" y="18375"/>
                </a:lnTo>
                <a:cubicBezTo>
                  <a:pt x="5226" y="18451"/>
                  <a:pt x="5165" y="18512"/>
                  <a:pt x="5104" y="18588"/>
                </a:cubicBezTo>
                <a:cubicBezTo>
                  <a:pt x="5043" y="18664"/>
                  <a:pt x="4967" y="18740"/>
                  <a:pt x="4921" y="18816"/>
                </a:cubicBezTo>
                <a:cubicBezTo>
                  <a:pt x="4860" y="18893"/>
                  <a:pt x="4784" y="18954"/>
                  <a:pt x="4723" y="19030"/>
                </a:cubicBezTo>
                <a:lnTo>
                  <a:pt x="4708" y="19045"/>
                </a:lnTo>
                <a:cubicBezTo>
                  <a:pt x="4617" y="19136"/>
                  <a:pt x="4540" y="19243"/>
                  <a:pt x="4434" y="19319"/>
                </a:cubicBezTo>
                <a:lnTo>
                  <a:pt x="4403" y="19350"/>
                </a:lnTo>
                <a:lnTo>
                  <a:pt x="4388" y="19365"/>
                </a:lnTo>
                <a:lnTo>
                  <a:pt x="4190" y="19563"/>
                </a:lnTo>
                <a:lnTo>
                  <a:pt x="4129" y="19624"/>
                </a:lnTo>
                <a:cubicBezTo>
                  <a:pt x="4099" y="19654"/>
                  <a:pt x="4053" y="19700"/>
                  <a:pt x="4022" y="19715"/>
                </a:cubicBezTo>
                <a:lnTo>
                  <a:pt x="3870" y="19868"/>
                </a:lnTo>
                <a:lnTo>
                  <a:pt x="3733" y="20005"/>
                </a:lnTo>
                <a:lnTo>
                  <a:pt x="3596" y="20127"/>
                </a:lnTo>
                <a:cubicBezTo>
                  <a:pt x="3520" y="20203"/>
                  <a:pt x="3443" y="20279"/>
                  <a:pt x="3352" y="20340"/>
                </a:cubicBezTo>
                <a:lnTo>
                  <a:pt x="3291" y="20401"/>
                </a:lnTo>
                <a:cubicBezTo>
                  <a:pt x="3245" y="20462"/>
                  <a:pt x="3184" y="20492"/>
                  <a:pt x="3123" y="20553"/>
                </a:cubicBezTo>
                <a:lnTo>
                  <a:pt x="2986" y="20690"/>
                </a:lnTo>
                <a:lnTo>
                  <a:pt x="2895" y="20782"/>
                </a:lnTo>
                <a:cubicBezTo>
                  <a:pt x="2864" y="20812"/>
                  <a:pt x="2819" y="20858"/>
                  <a:pt x="2788" y="20873"/>
                </a:cubicBezTo>
                <a:lnTo>
                  <a:pt x="2743" y="20919"/>
                </a:lnTo>
                <a:lnTo>
                  <a:pt x="2712" y="20949"/>
                </a:lnTo>
                <a:cubicBezTo>
                  <a:pt x="2682" y="20965"/>
                  <a:pt x="2666" y="20965"/>
                  <a:pt x="2666" y="20995"/>
                </a:cubicBezTo>
                <a:lnTo>
                  <a:pt x="2651" y="21010"/>
                </a:lnTo>
                <a:cubicBezTo>
                  <a:pt x="2590" y="21071"/>
                  <a:pt x="2514" y="21102"/>
                  <a:pt x="2438" y="21163"/>
                </a:cubicBezTo>
                <a:cubicBezTo>
                  <a:pt x="2362" y="21224"/>
                  <a:pt x="2301" y="21254"/>
                  <a:pt x="2225" y="21315"/>
                </a:cubicBezTo>
                <a:cubicBezTo>
                  <a:pt x="2148" y="21346"/>
                  <a:pt x="2103" y="21406"/>
                  <a:pt x="2026" y="21452"/>
                </a:cubicBezTo>
                <a:cubicBezTo>
                  <a:pt x="1996" y="21452"/>
                  <a:pt x="1981" y="21467"/>
                  <a:pt x="1965" y="21467"/>
                </a:cubicBezTo>
                <a:cubicBezTo>
                  <a:pt x="1889" y="21483"/>
                  <a:pt x="1828" y="21528"/>
                  <a:pt x="1767" y="21544"/>
                </a:cubicBezTo>
                <a:cubicBezTo>
                  <a:pt x="1722" y="21574"/>
                  <a:pt x="1646" y="21605"/>
                  <a:pt x="1585" y="21635"/>
                </a:cubicBezTo>
                <a:lnTo>
                  <a:pt x="1524" y="21681"/>
                </a:lnTo>
                <a:cubicBezTo>
                  <a:pt x="1493" y="21696"/>
                  <a:pt x="1447" y="21711"/>
                  <a:pt x="1417" y="21757"/>
                </a:cubicBezTo>
                <a:lnTo>
                  <a:pt x="1387" y="21757"/>
                </a:lnTo>
                <a:cubicBezTo>
                  <a:pt x="1371" y="21772"/>
                  <a:pt x="1356" y="21772"/>
                  <a:pt x="1341" y="21772"/>
                </a:cubicBezTo>
                <a:cubicBezTo>
                  <a:pt x="1295" y="21787"/>
                  <a:pt x="1280" y="21787"/>
                  <a:pt x="1234" y="21803"/>
                </a:cubicBezTo>
                <a:lnTo>
                  <a:pt x="1234" y="21833"/>
                </a:lnTo>
                <a:lnTo>
                  <a:pt x="1219" y="21848"/>
                </a:lnTo>
                <a:lnTo>
                  <a:pt x="1204" y="21864"/>
                </a:lnTo>
                <a:lnTo>
                  <a:pt x="1204" y="21879"/>
                </a:lnTo>
                <a:cubicBezTo>
                  <a:pt x="1204" y="21879"/>
                  <a:pt x="1204" y="21909"/>
                  <a:pt x="1219" y="21909"/>
                </a:cubicBezTo>
                <a:lnTo>
                  <a:pt x="1234" y="21909"/>
                </a:lnTo>
                <a:lnTo>
                  <a:pt x="1280" y="21879"/>
                </a:lnTo>
                <a:cubicBezTo>
                  <a:pt x="1310" y="21864"/>
                  <a:pt x="1341" y="21848"/>
                  <a:pt x="1371" y="21848"/>
                </a:cubicBezTo>
                <a:cubicBezTo>
                  <a:pt x="1417" y="21833"/>
                  <a:pt x="1463" y="21803"/>
                  <a:pt x="1508" y="21787"/>
                </a:cubicBezTo>
                <a:cubicBezTo>
                  <a:pt x="1569" y="21772"/>
                  <a:pt x="1600" y="21757"/>
                  <a:pt x="1661" y="21726"/>
                </a:cubicBezTo>
                <a:cubicBezTo>
                  <a:pt x="1722" y="21711"/>
                  <a:pt x="1752" y="21696"/>
                  <a:pt x="1813" y="21650"/>
                </a:cubicBezTo>
                <a:cubicBezTo>
                  <a:pt x="1905" y="21605"/>
                  <a:pt x="1996" y="21559"/>
                  <a:pt x="2072" y="21498"/>
                </a:cubicBezTo>
                <a:lnTo>
                  <a:pt x="2118" y="21498"/>
                </a:lnTo>
                <a:cubicBezTo>
                  <a:pt x="2148" y="21483"/>
                  <a:pt x="2209" y="21467"/>
                  <a:pt x="2255" y="21452"/>
                </a:cubicBezTo>
                <a:cubicBezTo>
                  <a:pt x="2331" y="21406"/>
                  <a:pt x="2407" y="21346"/>
                  <a:pt x="2484" y="21300"/>
                </a:cubicBezTo>
                <a:lnTo>
                  <a:pt x="2514" y="21269"/>
                </a:lnTo>
                <a:cubicBezTo>
                  <a:pt x="2590" y="21224"/>
                  <a:pt x="2666" y="21163"/>
                  <a:pt x="2758" y="21102"/>
                </a:cubicBezTo>
                <a:cubicBezTo>
                  <a:pt x="2834" y="21041"/>
                  <a:pt x="2910" y="20995"/>
                  <a:pt x="2986" y="20919"/>
                </a:cubicBezTo>
                <a:lnTo>
                  <a:pt x="3017" y="20888"/>
                </a:lnTo>
                <a:cubicBezTo>
                  <a:pt x="3047" y="20858"/>
                  <a:pt x="3093" y="20843"/>
                  <a:pt x="3123" y="20797"/>
                </a:cubicBezTo>
                <a:cubicBezTo>
                  <a:pt x="3169" y="20767"/>
                  <a:pt x="3200" y="20736"/>
                  <a:pt x="3245" y="20706"/>
                </a:cubicBezTo>
                <a:cubicBezTo>
                  <a:pt x="3321" y="20645"/>
                  <a:pt x="3367" y="20569"/>
                  <a:pt x="3443" y="20508"/>
                </a:cubicBezTo>
                <a:lnTo>
                  <a:pt x="3474" y="20492"/>
                </a:lnTo>
                <a:cubicBezTo>
                  <a:pt x="3550" y="20416"/>
                  <a:pt x="3626" y="20355"/>
                  <a:pt x="3702" y="20279"/>
                </a:cubicBezTo>
                <a:lnTo>
                  <a:pt x="3809" y="20172"/>
                </a:lnTo>
                <a:lnTo>
                  <a:pt x="3931" y="20050"/>
                </a:lnTo>
                <a:lnTo>
                  <a:pt x="4099" y="19883"/>
                </a:lnTo>
                <a:lnTo>
                  <a:pt x="4129" y="19852"/>
                </a:lnTo>
                <a:cubicBezTo>
                  <a:pt x="4266" y="19731"/>
                  <a:pt x="4403" y="19593"/>
                  <a:pt x="4510" y="19487"/>
                </a:cubicBezTo>
                <a:lnTo>
                  <a:pt x="4586" y="19411"/>
                </a:lnTo>
                <a:cubicBezTo>
                  <a:pt x="4723" y="19273"/>
                  <a:pt x="4860" y="19136"/>
                  <a:pt x="4997" y="19030"/>
                </a:cubicBezTo>
                <a:cubicBezTo>
                  <a:pt x="5150" y="18877"/>
                  <a:pt x="5272" y="18740"/>
                  <a:pt x="5424" y="18634"/>
                </a:cubicBezTo>
                <a:lnTo>
                  <a:pt x="5470" y="18588"/>
                </a:lnTo>
                <a:cubicBezTo>
                  <a:pt x="5531" y="18527"/>
                  <a:pt x="5576" y="18481"/>
                  <a:pt x="5653" y="18420"/>
                </a:cubicBezTo>
                <a:cubicBezTo>
                  <a:pt x="5698" y="18375"/>
                  <a:pt x="5759" y="18344"/>
                  <a:pt x="5790" y="18283"/>
                </a:cubicBezTo>
                <a:lnTo>
                  <a:pt x="5881" y="18192"/>
                </a:lnTo>
                <a:lnTo>
                  <a:pt x="5912" y="18176"/>
                </a:lnTo>
                <a:cubicBezTo>
                  <a:pt x="6003" y="18100"/>
                  <a:pt x="6094" y="17994"/>
                  <a:pt x="6216" y="17902"/>
                </a:cubicBezTo>
                <a:cubicBezTo>
                  <a:pt x="6232" y="17887"/>
                  <a:pt x="6247" y="17887"/>
                  <a:pt x="6247" y="17872"/>
                </a:cubicBezTo>
                <a:lnTo>
                  <a:pt x="6338" y="17826"/>
                </a:lnTo>
                <a:cubicBezTo>
                  <a:pt x="6384" y="17826"/>
                  <a:pt x="6399" y="17811"/>
                  <a:pt x="6445" y="17811"/>
                </a:cubicBezTo>
                <a:cubicBezTo>
                  <a:pt x="6491" y="17796"/>
                  <a:pt x="6567" y="17765"/>
                  <a:pt x="6628" y="17750"/>
                </a:cubicBezTo>
                <a:cubicBezTo>
                  <a:pt x="6750" y="17719"/>
                  <a:pt x="6841" y="17658"/>
                  <a:pt x="6917" y="17598"/>
                </a:cubicBezTo>
                <a:cubicBezTo>
                  <a:pt x="6932" y="17582"/>
                  <a:pt x="6948" y="17567"/>
                  <a:pt x="6978" y="17567"/>
                </a:cubicBezTo>
                <a:lnTo>
                  <a:pt x="6993" y="17537"/>
                </a:lnTo>
                <a:lnTo>
                  <a:pt x="7054" y="17491"/>
                </a:lnTo>
                <a:cubicBezTo>
                  <a:pt x="7085" y="17445"/>
                  <a:pt x="7100" y="17384"/>
                  <a:pt x="7146" y="17354"/>
                </a:cubicBezTo>
                <a:cubicBezTo>
                  <a:pt x="7207" y="17262"/>
                  <a:pt x="7252" y="17156"/>
                  <a:pt x="7298" y="17064"/>
                </a:cubicBezTo>
                <a:cubicBezTo>
                  <a:pt x="7359" y="16973"/>
                  <a:pt x="7374" y="16881"/>
                  <a:pt x="7405" y="16805"/>
                </a:cubicBezTo>
                <a:cubicBezTo>
                  <a:pt x="7435" y="16760"/>
                  <a:pt x="7435" y="16744"/>
                  <a:pt x="7435" y="16699"/>
                </a:cubicBezTo>
                <a:cubicBezTo>
                  <a:pt x="7466" y="16668"/>
                  <a:pt x="7527" y="16622"/>
                  <a:pt x="7588" y="16592"/>
                </a:cubicBezTo>
                <a:lnTo>
                  <a:pt x="7603" y="16592"/>
                </a:lnTo>
                <a:cubicBezTo>
                  <a:pt x="7618" y="16577"/>
                  <a:pt x="7664" y="16546"/>
                  <a:pt x="7679" y="16531"/>
                </a:cubicBezTo>
                <a:lnTo>
                  <a:pt x="7709" y="16531"/>
                </a:lnTo>
                <a:cubicBezTo>
                  <a:pt x="7786" y="16592"/>
                  <a:pt x="7862" y="16653"/>
                  <a:pt x="7968" y="16683"/>
                </a:cubicBezTo>
                <a:cubicBezTo>
                  <a:pt x="8075" y="16744"/>
                  <a:pt x="8212" y="16775"/>
                  <a:pt x="8365" y="16820"/>
                </a:cubicBezTo>
                <a:lnTo>
                  <a:pt x="8365" y="16836"/>
                </a:lnTo>
                <a:lnTo>
                  <a:pt x="8365" y="16851"/>
                </a:lnTo>
                <a:cubicBezTo>
                  <a:pt x="8426" y="16988"/>
                  <a:pt x="8471" y="17079"/>
                  <a:pt x="8532" y="17201"/>
                </a:cubicBezTo>
                <a:cubicBezTo>
                  <a:pt x="8593" y="17308"/>
                  <a:pt x="8624" y="17430"/>
                  <a:pt x="8685" y="17521"/>
                </a:cubicBezTo>
                <a:cubicBezTo>
                  <a:pt x="8761" y="17674"/>
                  <a:pt x="8822" y="17811"/>
                  <a:pt x="8898" y="17963"/>
                </a:cubicBezTo>
                <a:lnTo>
                  <a:pt x="8913" y="18024"/>
                </a:lnTo>
                <a:cubicBezTo>
                  <a:pt x="8959" y="18100"/>
                  <a:pt x="8974" y="18146"/>
                  <a:pt x="9005" y="18222"/>
                </a:cubicBezTo>
                <a:lnTo>
                  <a:pt x="9035" y="18253"/>
                </a:lnTo>
                <a:lnTo>
                  <a:pt x="9050" y="18283"/>
                </a:lnTo>
                <a:cubicBezTo>
                  <a:pt x="9081" y="18344"/>
                  <a:pt x="9111" y="18420"/>
                  <a:pt x="9126" y="18496"/>
                </a:cubicBezTo>
                <a:cubicBezTo>
                  <a:pt x="9126" y="18512"/>
                  <a:pt x="9126" y="18557"/>
                  <a:pt x="9142" y="18573"/>
                </a:cubicBezTo>
                <a:cubicBezTo>
                  <a:pt x="9126" y="18573"/>
                  <a:pt x="9126" y="18588"/>
                  <a:pt x="9111" y="18588"/>
                </a:cubicBezTo>
                <a:cubicBezTo>
                  <a:pt x="9081" y="18603"/>
                  <a:pt x="9081" y="18603"/>
                  <a:pt x="9065" y="18649"/>
                </a:cubicBezTo>
                <a:cubicBezTo>
                  <a:pt x="9050" y="18664"/>
                  <a:pt x="9050" y="18679"/>
                  <a:pt x="9050" y="18710"/>
                </a:cubicBezTo>
                <a:cubicBezTo>
                  <a:pt x="9050" y="18740"/>
                  <a:pt x="9035" y="18786"/>
                  <a:pt x="9035" y="18816"/>
                </a:cubicBezTo>
                <a:lnTo>
                  <a:pt x="9035" y="18862"/>
                </a:lnTo>
                <a:cubicBezTo>
                  <a:pt x="9005" y="18908"/>
                  <a:pt x="8989" y="18969"/>
                  <a:pt x="8989" y="19030"/>
                </a:cubicBezTo>
                <a:lnTo>
                  <a:pt x="8989" y="19014"/>
                </a:lnTo>
                <a:cubicBezTo>
                  <a:pt x="8913" y="19243"/>
                  <a:pt x="8852" y="19472"/>
                  <a:pt x="8761" y="19715"/>
                </a:cubicBezTo>
                <a:cubicBezTo>
                  <a:pt x="8700" y="19852"/>
                  <a:pt x="8669" y="19959"/>
                  <a:pt x="8608" y="20081"/>
                </a:cubicBezTo>
                <a:lnTo>
                  <a:pt x="8502" y="20309"/>
                </a:lnTo>
                <a:lnTo>
                  <a:pt x="8441" y="20416"/>
                </a:lnTo>
                <a:cubicBezTo>
                  <a:pt x="8380" y="20538"/>
                  <a:pt x="8349" y="20629"/>
                  <a:pt x="8288" y="20721"/>
                </a:cubicBezTo>
                <a:lnTo>
                  <a:pt x="8227" y="20812"/>
                </a:lnTo>
                <a:lnTo>
                  <a:pt x="8197" y="20888"/>
                </a:lnTo>
                <a:cubicBezTo>
                  <a:pt x="8167" y="20949"/>
                  <a:pt x="8136" y="20995"/>
                  <a:pt x="8121" y="21041"/>
                </a:cubicBezTo>
                <a:cubicBezTo>
                  <a:pt x="8075" y="21117"/>
                  <a:pt x="8045" y="21178"/>
                  <a:pt x="7999" y="21239"/>
                </a:cubicBezTo>
                <a:lnTo>
                  <a:pt x="7999" y="21224"/>
                </a:lnTo>
                <a:cubicBezTo>
                  <a:pt x="7892" y="21406"/>
                  <a:pt x="7770" y="21605"/>
                  <a:pt x="7664" y="21803"/>
                </a:cubicBezTo>
                <a:lnTo>
                  <a:pt x="7633" y="21848"/>
                </a:lnTo>
                <a:cubicBezTo>
                  <a:pt x="7527" y="22031"/>
                  <a:pt x="7405" y="22214"/>
                  <a:pt x="7313" y="22336"/>
                </a:cubicBezTo>
                <a:lnTo>
                  <a:pt x="7298" y="22382"/>
                </a:lnTo>
                <a:cubicBezTo>
                  <a:pt x="7252" y="22458"/>
                  <a:pt x="7207" y="22519"/>
                  <a:pt x="7161" y="22595"/>
                </a:cubicBezTo>
                <a:cubicBezTo>
                  <a:pt x="7100" y="22671"/>
                  <a:pt x="7054" y="22747"/>
                  <a:pt x="6978" y="22823"/>
                </a:cubicBezTo>
                <a:cubicBezTo>
                  <a:pt x="6917" y="22854"/>
                  <a:pt x="6871" y="22915"/>
                  <a:pt x="6826" y="22945"/>
                </a:cubicBezTo>
                <a:cubicBezTo>
                  <a:pt x="6795" y="22976"/>
                  <a:pt x="6795" y="22991"/>
                  <a:pt x="6826" y="23006"/>
                </a:cubicBezTo>
                <a:cubicBezTo>
                  <a:pt x="6826" y="23021"/>
                  <a:pt x="6841" y="23021"/>
                  <a:pt x="6856" y="23021"/>
                </a:cubicBezTo>
                <a:lnTo>
                  <a:pt x="6902" y="23021"/>
                </a:lnTo>
                <a:lnTo>
                  <a:pt x="6932" y="23006"/>
                </a:lnTo>
                <a:cubicBezTo>
                  <a:pt x="6978" y="22976"/>
                  <a:pt x="7024" y="22930"/>
                  <a:pt x="7070" y="22900"/>
                </a:cubicBezTo>
                <a:cubicBezTo>
                  <a:pt x="7100" y="22854"/>
                  <a:pt x="7161" y="22793"/>
                  <a:pt x="7207" y="22747"/>
                </a:cubicBezTo>
                <a:cubicBezTo>
                  <a:pt x="7237" y="22702"/>
                  <a:pt x="7252" y="22671"/>
                  <a:pt x="7298" y="22625"/>
                </a:cubicBezTo>
                <a:lnTo>
                  <a:pt x="7313" y="22595"/>
                </a:lnTo>
                <a:cubicBezTo>
                  <a:pt x="7329" y="22549"/>
                  <a:pt x="7374" y="22519"/>
                  <a:pt x="7389" y="22473"/>
                </a:cubicBezTo>
                <a:lnTo>
                  <a:pt x="7405" y="22443"/>
                </a:lnTo>
                <a:lnTo>
                  <a:pt x="7466" y="22366"/>
                </a:lnTo>
                <a:cubicBezTo>
                  <a:pt x="7527" y="22290"/>
                  <a:pt x="7557" y="22214"/>
                  <a:pt x="7618" y="22138"/>
                </a:cubicBezTo>
                <a:cubicBezTo>
                  <a:pt x="7694" y="22016"/>
                  <a:pt x="7755" y="21909"/>
                  <a:pt x="7831" y="21787"/>
                </a:cubicBezTo>
                <a:lnTo>
                  <a:pt x="7862" y="21726"/>
                </a:lnTo>
                <a:cubicBezTo>
                  <a:pt x="7923" y="21635"/>
                  <a:pt x="7984" y="21559"/>
                  <a:pt x="8045" y="21467"/>
                </a:cubicBezTo>
                <a:lnTo>
                  <a:pt x="8075" y="21391"/>
                </a:lnTo>
                <a:cubicBezTo>
                  <a:pt x="8136" y="21315"/>
                  <a:pt x="8167" y="21224"/>
                  <a:pt x="8227" y="21147"/>
                </a:cubicBezTo>
                <a:lnTo>
                  <a:pt x="8349" y="20919"/>
                </a:lnTo>
                <a:cubicBezTo>
                  <a:pt x="8365" y="20873"/>
                  <a:pt x="8380" y="20843"/>
                  <a:pt x="8395" y="20812"/>
                </a:cubicBezTo>
                <a:lnTo>
                  <a:pt x="8441" y="20736"/>
                </a:lnTo>
                <a:cubicBezTo>
                  <a:pt x="8471" y="20645"/>
                  <a:pt x="8532" y="20569"/>
                  <a:pt x="8578" y="20477"/>
                </a:cubicBezTo>
                <a:lnTo>
                  <a:pt x="8624" y="20340"/>
                </a:lnTo>
                <a:cubicBezTo>
                  <a:pt x="8730" y="20172"/>
                  <a:pt x="8822" y="19974"/>
                  <a:pt x="8898" y="19791"/>
                </a:cubicBezTo>
                <a:cubicBezTo>
                  <a:pt x="8989" y="19563"/>
                  <a:pt x="9081" y="19334"/>
                  <a:pt x="9157" y="19121"/>
                </a:cubicBezTo>
                <a:lnTo>
                  <a:pt x="9187" y="19106"/>
                </a:lnTo>
                <a:lnTo>
                  <a:pt x="9203" y="19060"/>
                </a:lnTo>
                <a:lnTo>
                  <a:pt x="9264" y="18938"/>
                </a:lnTo>
                <a:lnTo>
                  <a:pt x="9279" y="18893"/>
                </a:lnTo>
                <a:cubicBezTo>
                  <a:pt x="9294" y="18862"/>
                  <a:pt x="9309" y="18801"/>
                  <a:pt x="9340" y="18755"/>
                </a:cubicBezTo>
                <a:cubicBezTo>
                  <a:pt x="9355" y="18740"/>
                  <a:pt x="9355" y="18725"/>
                  <a:pt x="9370" y="18710"/>
                </a:cubicBezTo>
                <a:cubicBezTo>
                  <a:pt x="9370" y="18679"/>
                  <a:pt x="9385" y="18679"/>
                  <a:pt x="9385" y="18664"/>
                </a:cubicBezTo>
                <a:lnTo>
                  <a:pt x="9385" y="18649"/>
                </a:lnTo>
                <a:cubicBezTo>
                  <a:pt x="9416" y="18603"/>
                  <a:pt x="9416" y="18573"/>
                  <a:pt x="9385" y="18557"/>
                </a:cubicBezTo>
                <a:cubicBezTo>
                  <a:pt x="9385" y="18527"/>
                  <a:pt x="9370" y="18512"/>
                  <a:pt x="9370" y="18512"/>
                </a:cubicBezTo>
                <a:lnTo>
                  <a:pt x="9355" y="18496"/>
                </a:lnTo>
                <a:cubicBezTo>
                  <a:pt x="9340" y="18451"/>
                  <a:pt x="9309" y="18420"/>
                  <a:pt x="9294" y="18359"/>
                </a:cubicBezTo>
                <a:cubicBezTo>
                  <a:pt x="9279" y="18329"/>
                  <a:pt x="9264" y="18268"/>
                  <a:pt x="9233" y="18222"/>
                </a:cubicBezTo>
                <a:lnTo>
                  <a:pt x="9218" y="18192"/>
                </a:lnTo>
                <a:cubicBezTo>
                  <a:pt x="9187" y="18100"/>
                  <a:pt x="9126" y="17978"/>
                  <a:pt x="9081" y="17887"/>
                </a:cubicBezTo>
                <a:cubicBezTo>
                  <a:pt x="9050" y="17826"/>
                  <a:pt x="9035" y="17750"/>
                  <a:pt x="8989" y="17689"/>
                </a:cubicBezTo>
                <a:cubicBezTo>
                  <a:pt x="8974" y="17658"/>
                  <a:pt x="8959" y="17613"/>
                  <a:pt x="8928" y="17567"/>
                </a:cubicBezTo>
                <a:lnTo>
                  <a:pt x="8898" y="17491"/>
                </a:lnTo>
                <a:cubicBezTo>
                  <a:pt x="8852" y="17415"/>
                  <a:pt x="8822" y="17308"/>
                  <a:pt x="8776" y="17232"/>
                </a:cubicBezTo>
                <a:cubicBezTo>
                  <a:pt x="8761" y="17201"/>
                  <a:pt x="8745" y="17156"/>
                  <a:pt x="8730" y="17110"/>
                </a:cubicBezTo>
                <a:cubicBezTo>
                  <a:pt x="8685" y="17034"/>
                  <a:pt x="8669" y="16973"/>
                  <a:pt x="8624" y="16897"/>
                </a:cubicBezTo>
                <a:cubicBezTo>
                  <a:pt x="8608" y="16851"/>
                  <a:pt x="8593" y="16836"/>
                  <a:pt x="8578" y="16805"/>
                </a:cubicBezTo>
                <a:lnTo>
                  <a:pt x="8578" y="16805"/>
                </a:lnTo>
                <a:cubicBezTo>
                  <a:pt x="8608" y="16820"/>
                  <a:pt x="8654" y="16820"/>
                  <a:pt x="8700" y="16836"/>
                </a:cubicBezTo>
                <a:cubicBezTo>
                  <a:pt x="8806" y="16851"/>
                  <a:pt x="8913" y="16881"/>
                  <a:pt x="9005" y="16897"/>
                </a:cubicBezTo>
                <a:cubicBezTo>
                  <a:pt x="9065" y="16897"/>
                  <a:pt x="9111" y="16912"/>
                  <a:pt x="9157" y="16912"/>
                </a:cubicBezTo>
                <a:lnTo>
                  <a:pt x="9370" y="17125"/>
                </a:lnTo>
                <a:cubicBezTo>
                  <a:pt x="9416" y="17156"/>
                  <a:pt x="9462" y="17201"/>
                  <a:pt x="9507" y="17262"/>
                </a:cubicBezTo>
                <a:lnTo>
                  <a:pt x="9644" y="17384"/>
                </a:lnTo>
                <a:lnTo>
                  <a:pt x="9675" y="17384"/>
                </a:lnTo>
                <a:cubicBezTo>
                  <a:pt x="9721" y="17430"/>
                  <a:pt x="9751" y="17430"/>
                  <a:pt x="9812" y="17430"/>
                </a:cubicBezTo>
                <a:lnTo>
                  <a:pt x="9827" y="17430"/>
                </a:lnTo>
                <a:cubicBezTo>
                  <a:pt x="9842" y="17445"/>
                  <a:pt x="9873" y="17445"/>
                  <a:pt x="9888" y="17445"/>
                </a:cubicBezTo>
                <a:cubicBezTo>
                  <a:pt x="9901" y="17448"/>
                  <a:pt x="9914" y="17449"/>
                  <a:pt x="9926" y="17449"/>
                </a:cubicBezTo>
                <a:cubicBezTo>
                  <a:pt x="9984" y="17449"/>
                  <a:pt x="10031" y="17419"/>
                  <a:pt x="10056" y="17369"/>
                </a:cubicBezTo>
                <a:cubicBezTo>
                  <a:pt x="10132" y="17293"/>
                  <a:pt x="10178" y="17186"/>
                  <a:pt x="10193" y="17079"/>
                </a:cubicBezTo>
                <a:cubicBezTo>
                  <a:pt x="10208" y="17049"/>
                  <a:pt x="10208" y="17003"/>
                  <a:pt x="10223" y="16973"/>
                </a:cubicBezTo>
                <a:cubicBezTo>
                  <a:pt x="10269" y="16805"/>
                  <a:pt x="10284" y="16622"/>
                  <a:pt x="10300" y="16455"/>
                </a:cubicBezTo>
                <a:cubicBezTo>
                  <a:pt x="10361" y="16379"/>
                  <a:pt x="10421" y="16302"/>
                  <a:pt x="10452" y="16226"/>
                </a:cubicBezTo>
                <a:lnTo>
                  <a:pt x="10482" y="16196"/>
                </a:lnTo>
                <a:cubicBezTo>
                  <a:pt x="10635" y="15967"/>
                  <a:pt x="10726" y="15769"/>
                  <a:pt x="10818" y="15586"/>
                </a:cubicBezTo>
                <a:cubicBezTo>
                  <a:pt x="10879" y="15449"/>
                  <a:pt x="10955" y="15312"/>
                  <a:pt x="11046" y="15175"/>
                </a:cubicBezTo>
                <a:cubicBezTo>
                  <a:pt x="11092" y="15145"/>
                  <a:pt x="11107" y="15084"/>
                  <a:pt x="11138" y="15053"/>
                </a:cubicBezTo>
                <a:cubicBezTo>
                  <a:pt x="11198" y="14992"/>
                  <a:pt x="11259" y="14946"/>
                  <a:pt x="11320" y="14916"/>
                </a:cubicBezTo>
                <a:cubicBezTo>
                  <a:pt x="11366" y="14901"/>
                  <a:pt x="11412" y="14870"/>
                  <a:pt x="11473" y="14855"/>
                </a:cubicBezTo>
                <a:cubicBezTo>
                  <a:pt x="11492" y="14851"/>
                  <a:pt x="11511" y="14848"/>
                  <a:pt x="11532" y="14846"/>
                </a:cubicBezTo>
                <a:lnTo>
                  <a:pt x="11532" y="14846"/>
                </a:lnTo>
                <a:cubicBezTo>
                  <a:pt x="11553" y="14875"/>
                  <a:pt x="11589" y="14914"/>
                  <a:pt x="11625" y="14962"/>
                </a:cubicBezTo>
                <a:cubicBezTo>
                  <a:pt x="11595" y="14916"/>
                  <a:pt x="11595" y="14886"/>
                  <a:pt x="11595" y="14840"/>
                </a:cubicBezTo>
                <a:lnTo>
                  <a:pt x="11595" y="14840"/>
                </a:lnTo>
                <a:cubicBezTo>
                  <a:pt x="11573" y="14842"/>
                  <a:pt x="11552" y="14844"/>
                  <a:pt x="11532" y="14846"/>
                </a:cubicBezTo>
                <a:lnTo>
                  <a:pt x="11532" y="14846"/>
                </a:lnTo>
                <a:cubicBezTo>
                  <a:pt x="11526" y="14838"/>
                  <a:pt x="11522" y="14831"/>
                  <a:pt x="11518" y="14825"/>
                </a:cubicBezTo>
                <a:lnTo>
                  <a:pt x="11595" y="14825"/>
                </a:lnTo>
                <a:lnTo>
                  <a:pt x="11595" y="14840"/>
                </a:lnTo>
                <a:cubicBezTo>
                  <a:pt x="11595" y="14840"/>
                  <a:pt x="11595" y="14840"/>
                  <a:pt x="11595" y="14840"/>
                </a:cubicBezTo>
                <a:lnTo>
                  <a:pt x="11595" y="14840"/>
                </a:lnTo>
                <a:cubicBezTo>
                  <a:pt x="11639" y="14836"/>
                  <a:pt x="11685" y="14832"/>
                  <a:pt x="11732" y="14825"/>
                </a:cubicBezTo>
                <a:lnTo>
                  <a:pt x="11808" y="14825"/>
                </a:lnTo>
                <a:cubicBezTo>
                  <a:pt x="11808" y="14840"/>
                  <a:pt x="11823" y="14840"/>
                  <a:pt x="11823" y="14855"/>
                </a:cubicBezTo>
                <a:cubicBezTo>
                  <a:pt x="11854" y="14901"/>
                  <a:pt x="11884" y="14916"/>
                  <a:pt x="11899" y="14946"/>
                </a:cubicBezTo>
                <a:cubicBezTo>
                  <a:pt x="11930" y="14977"/>
                  <a:pt x="11945" y="15007"/>
                  <a:pt x="11960" y="15023"/>
                </a:cubicBezTo>
                <a:lnTo>
                  <a:pt x="11960" y="15053"/>
                </a:lnTo>
                <a:lnTo>
                  <a:pt x="11960" y="15129"/>
                </a:lnTo>
                <a:lnTo>
                  <a:pt x="11960" y="15449"/>
                </a:lnTo>
                <a:cubicBezTo>
                  <a:pt x="11960" y="15663"/>
                  <a:pt x="11976" y="15861"/>
                  <a:pt x="12006" y="16059"/>
                </a:cubicBezTo>
                <a:cubicBezTo>
                  <a:pt x="12006" y="16272"/>
                  <a:pt x="12006" y="16470"/>
                  <a:pt x="12021" y="16683"/>
                </a:cubicBezTo>
                <a:cubicBezTo>
                  <a:pt x="12021" y="16805"/>
                  <a:pt x="12036" y="16897"/>
                  <a:pt x="12052" y="17003"/>
                </a:cubicBezTo>
                <a:cubicBezTo>
                  <a:pt x="12082" y="17110"/>
                  <a:pt x="12082" y="17217"/>
                  <a:pt x="12082" y="17308"/>
                </a:cubicBezTo>
                <a:cubicBezTo>
                  <a:pt x="12082" y="17415"/>
                  <a:pt x="12097" y="17521"/>
                  <a:pt x="12097" y="17613"/>
                </a:cubicBezTo>
                <a:cubicBezTo>
                  <a:pt x="12097" y="17689"/>
                  <a:pt x="12097" y="17750"/>
                  <a:pt x="12113" y="17826"/>
                </a:cubicBezTo>
                <a:cubicBezTo>
                  <a:pt x="12113" y="17902"/>
                  <a:pt x="12113" y="17978"/>
                  <a:pt x="12128" y="18070"/>
                </a:cubicBezTo>
                <a:lnTo>
                  <a:pt x="12128" y="18344"/>
                </a:lnTo>
                <a:lnTo>
                  <a:pt x="12128" y="18420"/>
                </a:lnTo>
                <a:cubicBezTo>
                  <a:pt x="12128" y="18481"/>
                  <a:pt x="12128" y="18527"/>
                  <a:pt x="12113" y="18588"/>
                </a:cubicBezTo>
                <a:cubicBezTo>
                  <a:pt x="12113" y="18649"/>
                  <a:pt x="12097" y="18725"/>
                  <a:pt x="12097" y="18786"/>
                </a:cubicBezTo>
                <a:lnTo>
                  <a:pt x="12097" y="18969"/>
                </a:lnTo>
                <a:lnTo>
                  <a:pt x="12097" y="19167"/>
                </a:lnTo>
                <a:lnTo>
                  <a:pt x="12097" y="19258"/>
                </a:lnTo>
                <a:cubicBezTo>
                  <a:pt x="12097" y="19273"/>
                  <a:pt x="12097" y="19289"/>
                  <a:pt x="12082" y="19319"/>
                </a:cubicBezTo>
                <a:lnTo>
                  <a:pt x="12082" y="19350"/>
                </a:lnTo>
                <a:lnTo>
                  <a:pt x="12082" y="19411"/>
                </a:lnTo>
                <a:cubicBezTo>
                  <a:pt x="12082" y="19426"/>
                  <a:pt x="12082" y="19426"/>
                  <a:pt x="12097" y="19441"/>
                </a:cubicBezTo>
                <a:cubicBezTo>
                  <a:pt x="12097" y="19472"/>
                  <a:pt x="12113" y="19472"/>
                  <a:pt x="12128" y="19487"/>
                </a:cubicBezTo>
                <a:cubicBezTo>
                  <a:pt x="12138" y="19487"/>
                  <a:pt x="12155" y="19494"/>
                  <a:pt x="12170" y="19494"/>
                </a:cubicBezTo>
                <a:cubicBezTo>
                  <a:pt x="12177" y="19494"/>
                  <a:pt x="12184" y="19492"/>
                  <a:pt x="12189" y="19487"/>
                </a:cubicBezTo>
                <a:lnTo>
                  <a:pt x="12219" y="19487"/>
                </a:lnTo>
                <a:lnTo>
                  <a:pt x="12280" y="19654"/>
                </a:lnTo>
                <a:cubicBezTo>
                  <a:pt x="12326" y="19746"/>
                  <a:pt x="12356" y="19852"/>
                  <a:pt x="12387" y="19944"/>
                </a:cubicBezTo>
                <a:cubicBezTo>
                  <a:pt x="12417" y="20035"/>
                  <a:pt x="12433" y="20127"/>
                  <a:pt x="12478" y="20233"/>
                </a:cubicBezTo>
                <a:cubicBezTo>
                  <a:pt x="12494" y="20325"/>
                  <a:pt x="12539" y="20416"/>
                  <a:pt x="12554" y="20508"/>
                </a:cubicBezTo>
                <a:cubicBezTo>
                  <a:pt x="12570" y="20584"/>
                  <a:pt x="12615" y="20660"/>
                  <a:pt x="12631" y="20736"/>
                </a:cubicBezTo>
                <a:lnTo>
                  <a:pt x="12692" y="20965"/>
                </a:lnTo>
                <a:lnTo>
                  <a:pt x="12692" y="20995"/>
                </a:lnTo>
                <a:cubicBezTo>
                  <a:pt x="12722" y="21178"/>
                  <a:pt x="12768" y="21391"/>
                  <a:pt x="12798" y="21574"/>
                </a:cubicBezTo>
                <a:cubicBezTo>
                  <a:pt x="12844" y="21787"/>
                  <a:pt x="12874" y="22016"/>
                  <a:pt x="12920" y="22229"/>
                </a:cubicBezTo>
                <a:cubicBezTo>
                  <a:pt x="12951" y="22443"/>
                  <a:pt x="12966" y="22625"/>
                  <a:pt x="12996" y="22839"/>
                </a:cubicBezTo>
                <a:cubicBezTo>
                  <a:pt x="13012" y="22930"/>
                  <a:pt x="13012" y="23052"/>
                  <a:pt x="13012" y="23143"/>
                </a:cubicBezTo>
                <a:lnTo>
                  <a:pt x="13012" y="23463"/>
                </a:lnTo>
                <a:lnTo>
                  <a:pt x="13012" y="23600"/>
                </a:lnTo>
                <a:cubicBezTo>
                  <a:pt x="13012" y="23677"/>
                  <a:pt x="13012" y="23738"/>
                  <a:pt x="12996" y="23814"/>
                </a:cubicBezTo>
                <a:cubicBezTo>
                  <a:pt x="12996" y="23890"/>
                  <a:pt x="12966" y="23936"/>
                  <a:pt x="12966" y="24012"/>
                </a:cubicBezTo>
                <a:cubicBezTo>
                  <a:pt x="12951" y="24088"/>
                  <a:pt x="12951" y="24149"/>
                  <a:pt x="12935" y="24225"/>
                </a:cubicBezTo>
                <a:cubicBezTo>
                  <a:pt x="12920" y="24286"/>
                  <a:pt x="12920" y="24362"/>
                  <a:pt x="12890" y="24423"/>
                </a:cubicBezTo>
                <a:cubicBezTo>
                  <a:pt x="12890" y="24438"/>
                  <a:pt x="12874" y="24469"/>
                  <a:pt x="12874" y="24499"/>
                </a:cubicBezTo>
                <a:cubicBezTo>
                  <a:pt x="12859" y="24530"/>
                  <a:pt x="12859" y="24576"/>
                  <a:pt x="12844" y="24591"/>
                </a:cubicBezTo>
                <a:cubicBezTo>
                  <a:pt x="12813" y="24621"/>
                  <a:pt x="12798" y="24667"/>
                  <a:pt x="12798" y="24682"/>
                </a:cubicBezTo>
                <a:cubicBezTo>
                  <a:pt x="12783" y="24728"/>
                  <a:pt x="12768" y="24743"/>
                  <a:pt x="12768" y="24774"/>
                </a:cubicBezTo>
                <a:cubicBezTo>
                  <a:pt x="12737" y="24819"/>
                  <a:pt x="12722" y="24835"/>
                  <a:pt x="12722" y="24880"/>
                </a:cubicBezTo>
                <a:cubicBezTo>
                  <a:pt x="12707" y="24896"/>
                  <a:pt x="12692" y="24926"/>
                  <a:pt x="12692" y="24956"/>
                </a:cubicBezTo>
                <a:lnTo>
                  <a:pt x="12570" y="25185"/>
                </a:lnTo>
                <a:cubicBezTo>
                  <a:pt x="12554" y="25200"/>
                  <a:pt x="12570" y="25231"/>
                  <a:pt x="12615" y="25261"/>
                </a:cubicBezTo>
                <a:lnTo>
                  <a:pt x="12646" y="25261"/>
                </a:lnTo>
                <a:cubicBezTo>
                  <a:pt x="12661" y="25261"/>
                  <a:pt x="12661" y="25231"/>
                  <a:pt x="12692" y="25215"/>
                </a:cubicBezTo>
                <a:cubicBezTo>
                  <a:pt x="12737" y="25124"/>
                  <a:pt x="12798" y="25033"/>
                  <a:pt x="12859" y="24911"/>
                </a:cubicBezTo>
                <a:cubicBezTo>
                  <a:pt x="12874" y="24896"/>
                  <a:pt x="12874" y="24850"/>
                  <a:pt x="12890" y="24835"/>
                </a:cubicBezTo>
                <a:cubicBezTo>
                  <a:pt x="12920" y="24819"/>
                  <a:pt x="12920" y="24774"/>
                  <a:pt x="12935" y="24758"/>
                </a:cubicBezTo>
                <a:cubicBezTo>
                  <a:pt x="12951" y="24743"/>
                  <a:pt x="12951" y="24728"/>
                  <a:pt x="12951" y="24697"/>
                </a:cubicBezTo>
                <a:cubicBezTo>
                  <a:pt x="12966" y="24682"/>
                  <a:pt x="12966" y="24652"/>
                  <a:pt x="12996" y="24621"/>
                </a:cubicBezTo>
                <a:cubicBezTo>
                  <a:pt x="13012" y="24576"/>
                  <a:pt x="13027" y="24530"/>
                  <a:pt x="13042" y="24469"/>
                </a:cubicBezTo>
                <a:lnTo>
                  <a:pt x="13103" y="24301"/>
                </a:lnTo>
                <a:cubicBezTo>
                  <a:pt x="13118" y="24210"/>
                  <a:pt x="13149" y="24088"/>
                  <a:pt x="13164" y="23997"/>
                </a:cubicBezTo>
                <a:cubicBezTo>
                  <a:pt x="13179" y="23905"/>
                  <a:pt x="13179" y="23783"/>
                  <a:pt x="13194" y="23692"/>
                </a:cubicBezTo>
                <a:lnTo>
                  <a:pt x="13194" y="23372"/>
                </a:lnTo>
                <a:cubicBezTo>
                  <a:pt x="13194" y="23280"/>
                  <a:pt x="13194" y="23159"/>
                  <a:pt x="13179" y="23067"/>
                </a:cubicBezTo>
                <a:cubicBezTo>
                  <a:pt x="13179" y="22976"/>
                  <a:pt x="13164" y="22854"/>
                  <a:pt x="13164" y="22762"/>
                </a:cubicBezTo>
                <a:cubicBezTo>
                  <a:pt x="13149" y="22549"/>
                  <a:pt x="13103" y="22336"/>
                  <a:pt x="13072" y="22138"/>
                </a:cubicBezTo>
                <a:cubicBezTo>
                  <a:pt x="13027" y="21925"/>
                  <a:pt x="12996" y="21726"/>
                  <a:pt x="12951" y="21528"/>
                </a:cubicBezTo>
                <a:cubicBezTo>
                  <a:pt x="12920" y="21315"/>
                  <a:pt x="12874" y="21102"/>
                  <a:pt x="12813" y="20888"/>
                </a:cubicBezTo>
                <a:cubicBezTo>
                  <a:pt x="12768" y="20706"/>
                  <a:pt x="12707" y="20508"/>
                  <a:pt x="12646" y="20309"/>
                </a:cubicBezTo>
                <a:cubicBezTo>
                  <a:pt x="12615" y="20203"/>
                  <a:pt x="12585" y="20111"/>
                  <a:pt x="12554" y="20020"/>
                </a:cubicBezTo>
                <a:lnTo>
                  <a:pt x="12433" y="19731"/>
                </a:lnTo>
                <a:cubicBezTo>
                  <a:pt x="12402" y="19639"/>
                  <a:pt x="12356" y="19563"/>
                  <a:pt x="12326" y="19472"/>
                </a:cubicBezTo>
                <a:cubicBezTo>
                  <a:pt x="12326" y="19441"/>
                  <a:pt x="12311" y="19426"/>
                  <a:pt x="12311" y="19426"/>
                </a:cubicBezTo>
                <a:cubicBezTo>
                  <a:pt x="12326" y="19411"/>
                  <a:pt x="12326" y="19395"/>
                  <a:pt x="12326" y="19365"/>
                </a:cubicBezTo>
                <a:lnTo>
                  <a:pt x="12326" y="19289"/>
                </a:lnTo>
                <a:lnTo>
                  <a:pt x="12326" y="19243"/>
                </a:lnTo>
                <a:cubicBezTo>
                  <a:pt x="12326" y="19182"/>
                  <a:pt x="12311" y="19106"/>
                  <a:pt x="12311" y="19045"/>
                </a:cubicBezTo>
                <a:cubicBezTo>
                  <a:pt x="12311" y="18984"/>
                  <a:pt x="12311" y="18938"/>
                  <a:pt x="12280" y="18877"/>
                </a:cubicBezTo>
                <a:lnTo>
                  <a:pt x="12280" y="18679"/>
                </a:lnTo>
                <a:lnTo>
                  <a:pt x="12280" y="18375"/>
                </a:lnTo>
                <a:lnTo>
                  <a:pt x="12280" y="18070"/>
                </a:lnTo>
                <a:cubicBezTo>
                  <a:pt x="12280" y="17978"/>
                  <a:pt x="12280" y="17872"/>
                  <a:pt x="12265" y="17765"/>
                </a:cubicBezTo>
                <a:lnTo>
                  <a:pt x="12265" y="17460"/>
                </a:lnTo>
                <a:lnTo>
                  <a:pt x="12265" y="17186"/>
                </a:lnTo>
                <a:cubicBezTo>
                  <a:pt x="12265" y="17079"/>
                  <a:pt x="12250" y="16973"/>
                  <a:pt x="12250" y="16881"/>
                </a:cubicBezTo>
                <a:cubicBezTo>
                  <a:pt x="12250" y="16775"/>
                  <a:pt x="12235" y="16683"/>
                  <a:pt x="12235" y="16577"/>
                </a:cubicBezTo>
                <a:cubicBezTo>
                  <a:pt x="12235" y="16470"/>
                  <a:pt x="12204" y="16363"/>
                  <a:pt x="12204" y="16272"/>
                </a:cubicBezTo>
                <a:cubicBezTo>
                  <a:pt x="12204" y="16165"/>
                  <a:pt x="12189" y="16059"/>
                  <a:pt x="12189" y="15967"/>
                </a:cubicBezTo>
                <a:cubicBezTo>
                  <a:pt x="12174" y="15861"/>
                  <a:pt x="12174" y="15769"/>
                  <a:pt x="12158" y="15663"/>
                </a:cubicBezTo>
                <a:lnTo>
                  <a:pt x="12158" y="15510"/>
                </a:lnTo>
                <a:lnTo>
                  <a:pt x="12158" y="15358"/>
                </a:lnTo>
                <a:lnTo>
                  <a:pt x="12158" y="15205"/>
                </a:lnTo>
                <a:cubicBezTo>
                  <a:pt x="12174" y="15236"/>
                  <a:pt x="12204" y="15251"/>
                  <a:pt x="12235" y="15297"/>
                </a:cubicBezTo>
                <a:cubicBezTo>
                  <a:pt x="12265" y="15327"/>
                  <a:pt x="12280" y="15373"/>
                  <a:pt x="12326" y="15404"/>
                </a:cubicBezTo>
                <a:cubicBezTo>
                  <a:pt x="12356" y="15449"/>
                  <a:pt x="12387" y="15480"/>
                  <a:pt x="12417" y="15510"/>
                </a:cubicBezTo>
                <a:cubicBezTo>
                  <a:pt x="12494" y="15602"/>
                  <a:pt x="12585" y="15678"/>
                  <a:pt x="12661" y="15769"/>
                </a:cubicBezTo>
                <a:cubicBezTo>
                  <a:pt x="12798" y="15922"/>
                  <a:pt x="12935" y="16074"/>
                  <a:pt x="13088" y="16226"/>
                </a:cubicBezTo>
                <a:cubicBezTo>
                  <a:pt x="13164" y="16302"/>
                  <a:pt x="13225" y="16379"/>
                  <a:pt x="13301" y="16455"/>
                </a:cubicBezTo>
                <a:cubicBezTo>
                  <a:pt x="13377" y="16531"/>
                  <a:pt x="13453" y="16622"/>
                  <a:pt x="13530" y="16699"/>
                </a:cubicBezTo>
                <a:cubicBezTo>
                  <a:pt x="13606" y="16775"/>
                  <a:pt x="13651" y="16851"/>
                  <a:pt x="13728" y="16912"/>
                </a:cubicBezTo>
                <a:lnTo>
                  <a:pt x="13956" y="17140"/>
                </a:lnTo>
                <a:cubicBezTo>
                  <a:pt x="14032" y="17217"/>
                  <a:pt x="14109" y="17293"/>
                  <a:pt x="14185" y="17354"/>
                </a:cubicBezTo>
                <a:cubicBezTo>
                  <a:pt x="14261" y="17430"/>
                  <a:pt x="14337" y="17506"/>
                  <a:pt x="14413" y="17567"/>
                </a:cubicBezTo>
                <a:cubicBezTo>
                  <a:pt x="14489" y="17643"/>
                  <a:pt x="14566" y="17689"/>
                  <a:pt x="14642" y="17750"/>
                </a:cubicBezTo>
                <a:cubicBezTo>
                  <a:pt x="14688" y="17796"/>
                  <a:pt x="14718" y="17811"/>
                  <a:pt x="14764" y="17826"/>
                </a:cubicBezTo>
                <a:cubicBezTo>
                  <a:pt x="14779" y="17841"/>
                  <a:pt x="14794" y="17841"/>
                  <a:pt x="14825" y="17872"/>
                </a:cubicBezTo>
                <a:cubicBezTo>
                  <a:pt x="14840" y="17872"/>
                  <a:pt x="14840" y="17887"/>
                  <a:pt x="14855" y="17887"/>
                </a:cubicBezTo>
                <a:cubicBezTo>
                  <a:pt x="14870" y="17887"/>
                  <a:pt x="14901" y="17887"/>
                  <a:pt x="14916" y="17902"/>
                </a:cubicBezTo>
                <a:lnTo>
                  <a:pt x="14947" y="17902"/>
                </a:lnTo>
                <a:cubicBezTo>
                  <a:pt x="14977" y="17902"/>
                  <a:pt x="14992" y="17902"/>
                  <a:pt x="14992" y="17887"/>
                </a:cubicBezTo>
                <a:cubicBezTo>
                  <a:pt x="14992" y="17887"/>
                  <a:pt x="15007" y="17887"/>
                  <a:pt x="15007" y="17872"/>
                </a:cubicBezTo>
                <a:lnTo>
                  <a:pt x="15023" y="17841"/>
                </a:lnTo>
                <a:lnTo>
                  <a:pt x="15053" y="17826"/>
                </a:lnTo>
                <a:cubicBezTo>
                  <a:pt x="15053" y="17826"/>
                  <a:pt x="15053" y="17811"/>
                  <a:pt x="15068" y="17811"/>
                </a:cubicBezTo>
                <a:lnTo>
                  <a:pt x="15084" y="17796"/>
                </a:lnTo>
                <a:cubicBezTo>
                  <a:pt x="15099" y="17750"/>
                  <a:pt x="15129" y="17719"/>
                  <a:pt x="15129" y="17674"/>
                </a:cubicBezTo>
                <a:cubicBezTo>
                  <a:pt x="15129" y="17658"/>
                  <a:pt x="15145" y="17643"/>
                  <a:pt x="15145" y="17613"/>
                </a:cubicBezTo>
                <a:lnTo>
                  <a:pt x="15145" y="17582"/>
                </a:lnTo>
                <a:lnTo>
                  <a:pt x="15145" y="17537"/>
                </a:lnTo>
                <a:lnTo>
                  <a:pt x="15145" y="17521"/>
                </a:lnTo>
                <a:lnTo>
                  <a:pt x="15145" y="17460"/>
                </a:lnTo>
                <a:cubicBezTo>
                  <a:pt x="15145" y="17430"/>
                  <a:pt x="15160" y="17384"/>
                  <a:pt x="15160" y="17354"/>
                </a:cubicBezTo>
                <a:cubicBezTo>
                  <a:pt x="15175" y="17186"/>
                  <a:pt x="15221" y="16988"/>
                  <a:pt x="15236" y="16820"/>
                </a:cubicBezTo>
                <a:cubicBezTo>
                  <a:pt x="15251" y="16622"/>
                  <a:pt x="15297" y="16455"/>
                  <a:pt x="15312" y="16272"/>
                </a:cubicBezTo>
                <a:lnTo>
                  <a:pt x="15312" y="16242"/>
                </a:lnTo>
                <a:lnTo>
                  <a:pt x="15297" y="16226"/>
                </a:lnTo>
                <a:lnTo>
                  <a:pt x="15282" y="16226"/>
                </a:lnTo>
                <a:lnTo>
                  <a:pt x="15251" y="16242"/>
                </a:lnTo>
                <a:cubicBezTo>
                  <a:pt x="15221" y="16455"/>
                  <a:pt x="15206" y="16668"/>
                  <a:pt x="15160" y="16851"/>
                </a:cubicBezTo>
                <a:cubicBezTo>
                  <a:pt x="15145" y="16958"/>
                  <a:pt x="15145" y="17049"/>
                  <a:pt x="15129" y="17140"/>
                </a:cubicBezTo>
                <a:cubicBezTo>
                  <a:pt x="15099" y="17232"/>
                  <a:pt x="15099" y="17338"/>
                  <a:pt x="15084" y="17445"/>
                </a:cubicBezTo>
                <a:cubicBezTo>
                  <a:pt x="15084" y="17460"/>
                  <a:pt x="15084" y="17491"/>
                  <a:pt x="15068" y="17521"/>
                </a:cubicBezTo>
                <a:cubicBezTo>
                  <a:pt x="15068" y="17537"/>
                  <a:pt x="15068" y="17567"/>
                  <a:pt x="15053" y="17598"/>
                </a:cubicBezTo>
                <a:cubicBezTo>
                  <a:pt x="15053" y="17613"/>
                  <a:pt x="15053" y="17643"/>
                  <a:pt x="15023" y="17658"/>
                </a:cubicBezTo>
                <a:lnTo>
                  <a:pt x="15023" y="17689"/>
                </a:lnTo>
                <a:cubicBezTo>
                  <a:pt x="15023" y="17719"/>
                  <a:pt x="15007" y="17735"/>
                  <a:pt x="15007" y="17750"/>
                </a:cubicBezTo>
                <a:lnTo>
                  <a:pt x="15007" y="17765"/>
                </a:lnTo>
                <a:cubicBezTo>
                  <a:pt x="15007" y="17796"/>
                  <a:pt x="14992" y="17796"/>
                  <a:pt x="14992" y="17811"/>
                </a:cubicBezTo>
                <a:lnTo>
                  <a:pt x="14977" y="17826"/>
                </a:lnTo>
                <a:lnTo>
                  <a:pt x="14931" y="17826"/>
                </a:lnTo>
                <a:cubicBezTo>
                  <a:pt x="14916" y="17826"/>
                  <a:pt x="14916" y="17826"/>
                  <a:pt x="14901" y="17841"/>
                </a:cubicBezTo>
                <a:lnTo>
                  <a:pt x="14840" y="17841"/>
                </a:lnTo>
                <a:cubicBezTo>
                  <a:pt x="14825" y="17841"/>
                  <a:pt x="14794" y="17841"/>
                  <a:pt x="14794" y="17826"/>
                </a:cubicBezTo>
                <a:lnTo>
                  <a:pt x="14779" y="17826"/>
                </a:lnTo>
                <a:cubicBezTo>
                  <a:pt x="14779" y="17826"/>
                  <a:pt x="14764" y="17826"/>
                  <a:pt x="14764" y="17811"/>
                </a:cubicBezTo>
                <a:cubicBezTo>
                  <a:pt x="14748" y="17811"/>
                  <a:pt x="14748" y="17796"/>
                  <a:pt x="14718" y="17796"/>
                </a:cubicBezTo>
                <a:cubicBezTo>
                  <a:pt x="14703" y="17765"/>
                  <a:pt x="14672" y="17750"/>
                  <a:pt x="14642" y="17735"/>
                </a:cubicBezTo>
                <a:cubicBezTo>
                  <a:pt x="14611" y="17689"/>
                  <a:pt x="14566" y="17674"/>
                  <a:pt x="14535" y="17643"/>
                </a:cubicBezTo>
                <a:cubicBezTo>
                  <a:pt x="14489" y="17598"/>
                  <a:pt x="14459" y="17582"/>
                  <a:pt x="14413" y="17537"/>
                </a:cubicBezTo>
                <a:cubicBezTo>
                  <a:pt x="14337" y="17491"/>
                  <a:pt x="14261" y="17415"/>
                  <a:pt x="14215" y="17338"/>
                </a:cubicBezTo>
                <a:cubicBezTo>
                  <a:pt x="14063" y="17186"/>
                  <a:pt x="13910" y="17049"/>
                  <a:pt x="13773" y="16897"/>
                </a:cubicBezTo>
                <a:cubicBezTo>
                  <a:pt x="13621" y="16744"/>
                  <a:pt x="13484" y="16592"/>
                  <a:pt x="13332" y="16424"/>
                </a:cubicBezTo>
                <a:cubicBezTo>
                  <a:pt x="13179" y="16272"/>
                  <a:pt x="13042" y="16089"/>
                  <a:pt x="12890" y="15937"/>
                </a:cubicBezTo>
                <a:cubicBezTo>
                  <a:pt x="12844" y="15861"/>
                  <a:pt x="12768" y="15784"/>
                  <a:pt x="12707" y="15708"/>
                </a:cubicBezTo>
                <a:cubicBezTo>
                  <a:pt x="12631" y="15617"/>
                  <a:pt x="12554" y="15541"/>
                  <a:pt x="12463" y="15449"/>
                </a:cubicBezTo>
                <a:lnTo>
                  <a:pt x="12113" y="15053"/>
                </a:lnTo>
                <a:cubicBezTo>
                  <a:pt x="12113" y="15007"/>
                  <a:pt x="12113" y="14992"/>
                  <a:pt x="12097" y="14946"/>
                </a:cubicBezTo>
                <a:cubicBezTo>
                  <a:pt x="12082" y="14870"/>
                  <a:pt x="12082" y="14794"/>
                  <a:pt x="12052" y="14718"/>
                </a:cubicBezTo>
                <a:lnTo>
                  <a:pt x="12722" y="14718"/>
                </a:lnTo>
                <a:cubicBezTo>
                  <a:pt x="12966" y="14718"/>
                  <a:pt x="13179" y="14703"/>
                  <a:pt x="13392" y="14703"/>
                </a:cubicBezTo>
                <a:lnTo>
                  <a:pt x="14063" y="14703"/>
                </a:lnTo>
                <a:lnTo>
                  <a:pt x="14307" y="14687"/>
                </a:lnTo>
                <a:cubicBezTo>
                  <a:pt x="14383" y="14687"/>
                  <a:pt x="14474" y="14687"/>
                  <a:pt x="14550" y="14672"/>
                </a:cubicBezTo>
                <a:cubicBezTo>
                  <a:pt x="14627" y="14642"/>
                  <a:pt x="14703" y="14627"/>
                  <a:pt x="14794" y="14596"/>
                </a:cubicBezTo>
                <a:lnTo>
                  <a:pt x="14840" y="14566"/>
                </a:lnTo>
                <a:cubicBezTo>
                  <a:pt x="14901" y="14550"/>
                  <a:pt x="14947" y="14520"/>
                  <a:pt x="15007" y="14520"/>
                </a:cubicBezTo>
                <a:cubicBezTo>
                  <a:pt x="15023" y="14520"/>
                  <a:pt x="15068" y="14489"/>
                  <a:pt x="15084" y="14489"/>
                </a:cubicBezTo>
                <a:lnTo>
                  <a:pt x="15099" y="14489"/>
                </a:lnTo>
                <a:cubicBezTo>
                  <a:pt x="15129" y="14489"/>
                  <a:pt x="15129" y="14489"/>
                  <a:pt x="15145" y="14520"/>
                </a:cubicBezTo>
                <a:lnTo>
                  <a:pt x="15160" y="14520"/>
                </a:lnTo>
                <a:cubicBezTo>
                  <a:pt x="15206" y="14535"/>
                  <a:pt x="15221" y="14550"/>
                  <a:pt x="15251" y="14566"/>
                </a:cubicBezTo>
                <a:cubicBezTo>
                  <a:pt x="15297" y="14596"/>
                  <a:pt x="15327" y="14611"/>
                  <a:pt x="15388" y="14611"/>
                </a:cubicBezTo>
                <a:cubicBezTo>
                  <a:pt x="15480" y="14627"/>
                  <a:pt x="15556" y="14642"/>
                  <a:pt x="15663" y="14642"/>
                </a:cubicBezTo>
                <a:lnTo>
                  <a:pt x="15693" y="14642"/>
                </a:lnTo>
                <a:lnTo>
                  <a:pt x="15708" y="14672"/>
                </a:lnTo>
                <a:cubicBezTo>
                  <a:pt x="15891" y="14779"/>
                  <a:pt x="16059" y="14916"/>
                  <a:pt x="16211" y="15023"/>
                </a:cubicBezTo>
                <a:cubicBezTo>
                  <a:pt x="16379" y="15160"/>
                  <a:pt x="16546" y="15282"/>
                  <a:pt x="16729" y="15404"/>
                </a:cubicBezTo>
                <a:cubicBezTo>
                  <a:pt x="16805" y="15464"/>
                  <a:pt x="16897" y="15525"/>
                  <a:pt x="16973" y="15602"/>
                </a:cubicBezTo>
                <a:cubicBezTo>
                  <a:pt x="17049" y="15663"/>
                  <a:pt x="17140" y="15708"/>
                  <a:pt x="17217" y="15769"/>
                </a:cubicBezTo>
                <a:cubicBezTo>
                  <a:pt x="17293" y="15830"/>
                  <a:pt x="17384" y="15891"/>
                  <a:pt x="17460" y="15967"/>
                </a:cubicBezTo>
                <a:cubicBezTo>
                  <a:pt x="17567" y="16013"/>
                  <a:pt x="17643" y="16089"/>
                  <a:pt x="17735" y="16150"/>
                </a:cubicBezTo>
                <a:cubicBezTo>
                  <a:pt x="17811" y="16211"/>
                  <a:pt x="17887" y="16272"/>
                  <a:pt x="17978" y="16318"/>
                </a:cubicBezTo>
                <a:cubicBezTo>
                  <a:pt x="18055" y="16379"/>
                  <a:pt x="18146" y="16440"/>
                  <a:pt x="18222" y="16516"/>
                </a:cubicBezTo>
                <a:cubicBezTo>
                  <a:pt x="18298" y="16577"/>
                  <a:pt x="18405" y="16622"/>
                  <a:pt x="18481" y="16683"/>
                </a:cubicBezTo>
                <a:cubicBezTo>
                  <a:pt x="18557" y="16744"/>
                  <a:pt x="18634" y="16805"/>
                  <a:pt x="18725" y="16851"/>
                </a:cubicBezTo>
                <a:cubicBezTo>
                  <a:pt x="18801" y="16912"/>
                  <a:pt x="18893" y="16973"/>
                  <a:pt x="18969" y="17049"/>
                </a:cubicBezTo>
                <a:cubicBezTo>
                  <a:pt x="19015" y="17064"/>
                  <a:pt x="19045" y="17110"/>
                  <a:pt x="19091" y="17125"/>
                </a:cubicBezTo>
                <a:cubicBezTo>
                  <a:pt x="19106" y="17140"/>
                  <a:pt x="19121" y="17140"/>
                  <a:pt x="19136" y="17156"/>
                </a:cubicBezTo>
                <a:cubicBezTo>
                  <a:pt x="19182" y="17186"/>
                  <a:pt x="19213" y="17217"/>
                  <a:pt x="19274" y="17217"/>
                </a:cubicBezTo>
                <a:cubicBezTo>
                  <a:pt x="19319" y="17217"/>
                  <a:pt x="19334" y="17201"/>
                  <a:pt x="19350" y="17186"/>
                </a:cubicBezTo>
                <a:cubicBezTo>
                  <a:pt x="19365" y="17156"/>
                  <a:pt x="19395" y="17156"/>
                  <a:pt x="19395" y="17140"/>
                </a:cubicBezTo>
                <a:cubicBezTo>
                  <a:pt x="19407" y="17129"/>
                  <a:pt x="19419" y="17099"/>
                  <a:pt x="19431" y="17078"/>
                </a:cubicBezTo>
                <a:lnTo>
                  <a:pt x="19431" y="17078"/>
                </a:lnTo>
                <a:cubicBezTo>
                  <a:pt x="19449" y="17079"/>
                  <a:pt x="19468" y="17079"/>
                  <a:pt x="19487" y="17079"/>
                </a:cubicBezTo>
                <a:cubicBezTo>
                  <a:pt x="19524" y="17085"/>
                  <a:pt x="19560" y="17089"/>
                  <a:pt x="19597" y="17093"/>
                </a:cubicBezTo>
                <a:lnTo>
                  <a:pt x="19597" y="17093"/>
                </a:lnTo>
                <a:cubicBezTo>
                  <a:pt x="19580" y="17089"/>
                  <a:pt x="19564" y="17085"/>
                  <a:pt x="19548" y="17079"/>
                </a:cubicBezTo>
                <a:cubicBezTo>
                  <a:pt x="19502" y="17064"/>
                  <a:pt x="19487" y="17064"/>
                  <a:pt x="19441" y="17064"/>
                </a:cubicBezTo>
                <a:cubicBezTo>
                  <a:pt x="19438" y="17068"/>
                  <a:pt x="19434" y="17073"/>
                  <a:pt x="19431" y="17078"/>
                </a:cubicBezTo>
                <a:lnTo>
                  <a:pt x="19431" y="17078"/>
                </a:lnTo>
                <a:cubicBezTo>
                  <a:pt x="19331" y="17075"/>
                  <a:pt x="19239" y="17064"/>
                  <a:pt x="19136" y="17064"/>
                </a:cubicBezTo>
                <a:lnTo>
                  <a:pt x="19136" y="17049"/>
                </a:lnTo>
                <a:cubicBezTo>
                  <a:pt x="19167" y="17034"/>
                  <a:pt x="19167" y="16988"/>
                  <a:pt x="19167" y="16973"/>
                </a:cubicBezTo>
                <a:cubicBezTo>
                  <a:pt x="19167" y="16942"/>
                  <a:pt x="19136" y="16897"/>
                  <a:pt x="19106" y="16881"/>
                </a:cubicBezTo>
                <a:cubicBezTo>
                  <a:pt x="19091" y="16866"/>
                  <a:pt x="19060" y="16836"/>
                  <a:pt x="19030" y="16820"/>
                </a:cubicBezTo>
                <a:cubicBezTo>
                  <a:pt x="18984" y="16790"/>
                  <a:pt x="18954" y="16760"/>
                  <a:pt x="18908" y="16729"/>
                </a:cubicBezTo>
                <a:cubicBezTo>
                  <a:pt x="18816" y="16668"/>
                  <a:pt x="18740" y="16607"/>
                  <a:pt x="18649" y="16546"/>
                </a:cubicBezTo>
                <a:cubicBezTo>
                  <a:pt x="18542" y="16501"/>
                  <a:pt x="18466" y="16440"/>
                  <a:pt x="18390" y="16379"/>
                </a:cubicBezTo>
                <a:cubicBezTo>
                  <a:pt x="18222" y="16272"/>
                  <a:pt x="18055" y="16150"/>
                  <a:pt x="17857" y="16043"/>
                </a:cubicBezTo>
                <a:lnTo>
                  <a:pt x="17354" y="15693"/>
                </a:lnTo>
                <a:cubicBezTo>
                  <a:pt x="17278" y="15632"/>
                  <a:pt x="17171" y="15586"/>
                  <a:pt x="17095" y="15525"/>
                </a:cubicBezTo>
                <a:cubicBezTo>
                  <a:pt x="17003" y="15464"/>
                  <a:pt x="16927" y="15404"/>
                  <a:pt x="16836" y="15358"/>
                </a:cubicBezTo>
                <a:cubicBezTo>
                  <a:pt x="16744" y="15297"/>
                  <a:pt x="16668" y="15236"/>
                  <a:pt x="16562" y="15160"/>
                </a:cubicBezTo>
                <a:cubicBezTo>
                  <a:pt x="16485" y="15099"/>
                  <a:pt x="16394" y="15053"/>
                  <a:pt x="16318" y="14992"/>
                </a:cubicBezTo>
                <a:cubicBezTo>
                  <a:pt x="16226" y="14931"/>
                  <a:pt x="16150" y="14870"/>
                  <a:pt x="16059" y="14794"/>
                </a:cubicBezTo>
                <a:cubicBezTo>
                  <a:pt x="15983" y="14748"/>
                  <a:pt x="15922" y="14687"/>
                  <a:pt x="15845" y="14642"/>
                </a:cubicBezTo>
                <a:lnTo>
                  <a:pt x="15861" y="14642"/>
                </a:lnTo>
                <a:cubicBezTo>
                  <a:pt x="15906" y="14672"/>
                  <a:pt x="15922" y="14672"/>
                  <a:pt x="15937" y="14687"/>
                </a:cubicBezTo>
                <a:lnTo>
                  <a:pt x="15983" y="14703"/>
                </a:lnTo>
                <a:cubicBezTo>
                  <a:pt x="16013" y="14718"/>
                  <a:pt x="16074" y="14748"/>
                  <a:pt x="16135" y="14764"/>
                </a:cubicBezTo>
                <a:cubicBezTo>
                  <a:pt x="16242" y="14794"/>
                  <a:pt x="16333" y="14840"/>
                  <a:pt x="16440" y="14855"/>
                </a:cubicBezTo>
                <a:cubicBezTo>
                  <a:pt x="16485" y="14870"/>
                  <a:pt x="16531" y="14870"/>
                  <a:pt x="16592" y="14901"/>
                </a:cubicBezTo>
                <a:cubicBezTo>
                  <a:pt x="16622" y="14916"/>
                  <a:pt x="16683" y="14916"/>
                  <a:pt x="16744" y="14916"/>
                </a:cubicBezTo>
                <a:lnTo>
                  <a:pt x="17080" y="14916"/>
                </a:lnTo>
                <a:cubicBezTo>
                  <a:pt x="17140" y="14916"/>
                  <a:pt x="17201" y="14916"/>
                  <a:pt x="17232" y="14901"/>
                </a:cubicBezTo>
                <a:lnTo>
                  <a:pt x="17247" y="14901"/>
                </a:lnTo>
                <a:cubicBezTo>
                  <a:pt x="17369" y="14931"/>
                  <a:pt x="17460" y="14992"/>
                  <a:pt x="17582" y="15023"/>
                </a:cubicBezTo>
                <a:cubicBezTo>
                  <a:pt x="17765" y="15099"/>
                  <a:pt x="17978" y="15160"/>
                  <a:pt x="18161" y="15221"/>
                </a:cubicBezTo>
                <a:cubicBezTo>
                  <a:pt x="18359" y="15282"/>
                  <a:pt x="18573" y="15358"/>
                  <a:pt x="18756" y="15404"/>
                </a:cubicBezTo>
                <a:cubicBezTo>
                  <a:pt x="18969" y="15464"/>
                  <a:pt x="19152" y="15525"/>
                  <a:pt x="19365" y="15586"/>
                </a:cubicBezTo>
                <a:cubicBezTo>
                  <a:pt x="19456" y="15602"/>
                  <a:pt x="19563" y="15632"/>
                  <a:pt x="19654" y="15663"/>
                </a:cubicBezTo>
                <a:cubicBezTo>
                  <a:pt x="19670" y="15663"/>
                  <a:pt x="19715" y="15663"/>
                  <a:pt x="19731" y="15678"/>
                </a:cubicBezTo>
                <a:lnTo>
                  <a:pt x="19959" y="15678"/>
                </a:lnTo>
                <a:cubicBezTo>
                  <a:pt x="20051" y="15678"/>
                  <a:pt x="20172" y="15663"/>
                  <a:pt x="20264" y="15663"/>
                </a:cubicBezTo>
                <a:cubicBezTo>
                  <a:pt x="20371" y="15632"/>
                  <a:pt x="20477" y="15617"/>
                  <a:pt x="20584" y="15602"/>
                </a:cubicBezTo>
                <a:lnTo>
                  <a:pt x="20873" y="15541"/>
                </a:lnTo>
                <a:cubicBezTo>
                  <a:pt x="20980" y="15525"/>
                  <a:pt x="21087" y="15480"/>
                  <a:pt x="21193" y="15464"/>
                </a:cubicBezTo>
                <a:cubicBezTo>
                  <a:pt x="21285" y="15449"/>
                  <a:pt x="21391" y="15404"/>
                  <a:pt x="21483" y="15388"/>
                </a:cubicBezTo>
                <a:cubicBezTo>
                  <a:pt x="21574" y="15358"/>
                  <a:pt x="21666" y="15327"/>
                  <a:pt x="21772" y="15297"/>
                </a:cubicBezTo>
                <a:cubicBezTo>
                  <a:pt x="21864" y="15251"/>
                  <a:pt x="21970" y="15221"/>
                  <a:pt x="22077" y="15175"/>
                </a:cubicBezTo>
                <a:lnTo>
                  <a:pt x="22351" y="15068"/>
                </a:lnTo>
                <a:lnTo>
                  <a:pt x="22382" y="15068"/>
                </a:lnTo>
                <a:lnTo>
                  <a:pt x="22656" y="14946"/>
                </a:lnTo>
                <a:cubicBezTo>
                  <a:pt x="22778" y="14916"/>
                  <a:pt x="22869" y="14870"/>
                  <a:pt x="22991" y="14825"/>
                </a:cubicBezTo>
                <a:cubicBezTo>
                  <a:pt x="23174" y="14748"/>
                  <a:pt x="23372" y="14642"/>
                  <a:pt x="23555" y="14566"/>
                </a:cubicBezTo>
                <a:cubicBezTo>
                  <a:pt x="23753" y="14474"/>
                  <a:pt x="23936" y="14383"/>
                  <a:pt x="24103" y="14291"/>
                </a:cubicBezTo>
                <a:cubicBezTo>
                  <a:pt x="24301" y="14185"/>
                  <a:pt x="24484" y="14078"/>
                  <a:pt x="24667" y="13956"/>
                </a:cubicBezTo>
                <a:cubicBezTo>
                  <a:pt x="24819" y="13865"/>
                  <a:pt x="24972" y="13758"/>
                  <a:pt x="25094" y="13636"/>
                </a:cubicBezTo>
                <a:cubicBezTo>
                  <a:pt x="25170" y="13575"/>
                  <a:pt x="25246" y="13530"/>
                  <a:pt x="25353" y="13469"/>
                </a:cubicBezTo>
                <a:cubicBezTo>
                  <a:pt x="25444" y="13408"/>
                  <a:pt x="25520" y="13347"/>
                  <a:pt x="25612" y="13301"/>
                </a:cubicBezTo>
                <a:lnTo>
                  <a:pt x="25657" y="13255"/>
                </a:lnTo>
                <a:lnTo>
                  <a:pt x="25657" y="13194"/>
                </a:lnTo>
                <a:cubicBezTo>
                  <a:pt x="25640" y="13176"/>
                  <a:pt x="25622" y="13169"/>
                  <a:pt x="25601" y="13169"/>
                </a:cubicBezTo>
                <a:cubicBezTo>
                  <a:pt x="25586" y="13169"/>
                  <a:pt x="25570" y="13173"/>
                  <a:pt x="25551" y="13179"/>
                </a:cubicBezTo>
                <a:cubicBezTo>
                  <a:pt x="25459" y="13240"/>
                  <a:pt x="25368" y="13301"/>
                  <a:pt x="25276" y="13377"/>
                </a:cubicBezTo>
                <a:cubicBezTo>
                  <a:pt x="25170" y="13423"/>
                  <a:pt x="25094" y="13484"/>
                  <a:pt x="25002" y="13545"/>
                </a:cubicBezTo>
                <a:cubicBezTo>
                  <a:pt x="24835" y="13651"/>
                  <a:pt x="24667" y="13789"/>
                  <a:pt x="24484" y="13910"/>
                </a:cubicBezTo>
                <a:cubicBezTo>
                  <a:pt x="24301" y="14017"/>
                  <a:pt x="24134" y="14108"/>
                  <a:pt x="23936" y="14230"/>
                </a:cubicBezTo>
                <a:cubicBezTo>
                  <a:pt x="23753" y="14322"/>
                  <a:pt x="23555" y="14444"/>
                  <a:pt x="23372" y="14520"/>
                </a:cubicBezTo>
                <a:cubicBezTo>
                  <a:pt x="23113" y="14627"/>
                  <a:pt x="22869" y="14748"/>
                  <a:pt x="22625" y="14840"/>
                </a:cubicBezTo>
                <a:cubicBezTo>
                  <a:pt x="22504" y="14870"/>
                  <a:pt x="22397" y="14931"/>
                  <a:pt x="22275" y="14977"/>
                </a:cubicBezTo>
                <a:cubicBezTo>
                  <a:pt x="22168" y="15007"/>
                  <a:pt x="22046" y="15068"/>
                  <a:pt x="21955" y="15099"/>
                </a:cubicBezTo>
                <a:lnTo>
                  <a:pt x="21666" y="15221"/>
                </a:lnTo>
                <a:cubicBezTo>
                  <a:pt x="21574" y="15251"/>
                  <a:pt x="21467" y="15282"/>
                  <a:pt x="21361" y="15312"/>
                </a:cubicBezTo>
                <a:cubicBezTo>
                  <a:pt x="21269" y="15358"/>
                  <a:pt x="21163" y="15373"/>
                  <a:pt x="21056" y="15404"/>
                </a:cubicBezTo>
                <a:cubicBezTo>
                  <a:pt x="20965" y="15434"/>
                  <a:pt x="20858" y="15464"/>
                  <a:pt x="20751" y="15480"/>
                </a:cubicBezTo>
                <a:lnTo>
                  <a:pt x="20477" y="15541"/>
                </a:lnTo>
                <a:cubicBezTo>
                  <a:pt x="20371" y="15556"/>
                  <a:pt x="20279" y="15586"/>
                  <a:pt x="20203" y="15602"/>
                </a:cubicBezTo>
                <a:cubicBezTo>
                  <a:pt x="20142" y="15602"/>
                  <a:pt x="20096" y="15617"/>
                  <a:pt x="20020" y="15617"/>
                </a:cubicBezTo>
                <a:cubicBezTo>
                  <a:pt x="19944" y="15617"/>
                  <a:pt x="19883" y="15617"/>
                  <a:pt x="19807" y="15602"/>
                </a:cubicBezTo>
                <a:lnTo>
                  <a:pt x="19715" y="15602"/>
                </a:lnTo>
                <a:cubicBezTo>
                  <a:pt x="19685" y="15602"/>
                  <a:pt x="19654" y="15586"/>
                  <a:pt x="19639" y="15586"/>
                </a:cubicBezTo>
                <a:cubicBezTo>
                  <a:pt x="19578" y="15556"/>
                  <a:pt x="19533" y="15556"/>
                  <a:pt x="19487" y="15541"/>
                </a:cubicBezTo>
                <a:cubicBezTo>
                  <a:pt x="19380" y="15525"/>
                  <a:pt x="19289" y="15480"/>
                  <a:pt x="19197" y="15464"/>
                </a:cubicBezTo>
                <a:cubicBezTo>
                  <a:pt x="19106" y="15449"/>
                  <a:pt x="18984" y="15404"/>
                  <a:pt x="18893" y="15388"/>
                </a:cubicBezTo>
                <a:cubicBezTo>
                  <a:pt x="18801" y="15373"/>
                  <a:pt x="18695" y="15327"/>
                  <a:pt x="18603" y="15312"/>
                </a:cubicBezTo>
                <a:cubicBezTo>
                  <a:pt x="18512" y="15282"/>
                  <a:pt x="18390" y="15251"/>
                  <a:pt x="18298" y="15221"/>
                </a:cubicBezTo>
                <a:cubicBezTo>
                  <a:pt x="18116" y="15160"/>
                  <a:pt x="17902" y="15099"/>
                  <a:pt x="17704" y="15023"/>
                </a:cubicBezTo>
                <a:cubicBezTo>
                  <a:pt x="17613" y="15007"/>
                  <a:pt x="17537" y="14977"/>
                  <a:pt x="17460" y="14931"/>
                </a:cubicBezTo>
                <a:cubicBezTo>
                  <a:pt x="17476" y="14931"/>
                  <a:pt x="17506" y="14931"/>
                  <a:pt x="17521" y="14916"/>
                </a:cubicBezTo>
                <a:cubicBezTo>
                  <a:pt x="17582" y="14901"/>
                  <a:pt x="17659" y="14901"/>
                  <a:pt x="17704" y="14870"/>
                </a:cubicBezTo>
                <a:lnTo>
                  <a:pt x="17918" y="14870"/>
                </a:lnTo>
                <a:cubicBezTo>
                  <a:pt x="17994" y="14870"/>
                  <a:pt x="18055" y="14855"/>
                  <a:pt x="18131" y="14855"/>
                </a:cubicBezTo>
                <a:lnTo>
                  <a:pt x="18298" y="14855"/>
                </a:lnTo>
                <a:cubicBezTo>
                  <a:pt x="18359" y="14855"/>
                  <a:pt x="18420" y="14855"/>
                  <a:pt x="18466" y="14840"/>
                </a:cubicBezTo>
                <a:cubicBezTo>
                  <a:pt x="18527" y="14825"/>
                  <a:pt x="18588" y="14825"/>
                  <a:pt x="18649" y="14794"/>
                </a:cubicBezTo>
                <a:lnTo>
                  <a:pt x="18664" y="14794"/>
                </a:lnTo>
                <a:cubicBezTo>
                  <a:pt x="18679" y="14794"/>
                  <a:pt x="18695" y="14779"/>
                  <a:pt x="18740" y="14779"/>
                </a:cubicBezTo>
                <a:lnTo>
                  <a:pt x="18756" y="14794"/>
                </a:lnTo>
                <a:cubicBezTo>
                  <a:pt x="18789" y="14816"/>
                  <a:pt x="18814" y="14831"/>
                  <a:pt x="18843" y="14831"/>
                </a:cubicBezTo>
                <a:cubicBezTo>
                  <a:pt x="18854" y="14831"/>
                  <a:pt x="18865" y="14829"/>
                  <a:pt x="18877" y="14825"/>
                </a:cubicBezTo>
                <a:cubicBezTo>
                  <a:pt x="18893" y="14825"/>
                  <a:pt x="18893" y="14794"/>
                  <a:pt x="18908" y="14794"/>
                </a:cubicBezTo>
                <a:cubicBezTo>
                  <a:pt x="18923" y="14779"/>
                  <a:pt x="18954" y="14748"/>
                  <a:pt x="18954" y="14703"/>
                </a:cubicBezTo>
                <a:cubicBezTo>
                  <a:pt x="18954" y="14672"/>
                  <a:pt x="18923" y="14627"/>
                  <a:pt x="18893" y="14596"/>
                </a:cubicBezTo>
                <a:cubicBezTo>
                  <a:pt x="18877" y="14566"/>
                  <a:pt x="18847" y="14535"/>
                  <a:pt x="18816" y="14520"/>
                </a:cubicBezTo>
                <a:cubicBezTo>
                  <a:pt x="18801" y="14489"/>
                  <a:pt x="18771" y="14489"/>
                  <a:pt x="18756" y="14474"/>
                </a:cubicBezTo>
                <a:cubicBezTo>
                  <a:pt x="18740" y="14459"/>
                  <a:pt x="18725" y="14459"/>
                  <a:pt x="18725" y="14444"/>
                </a:cubicBezTo>
                <a:cubicBezTo>
                  <a:pt x="18679" y="14413"/>
                  <a:pt x="18664" y="14398"/>
                  <a:pt x="18649" y="14367"/>
                </a:cubicBezTo>
                <a:cubicBezTo>
                  <a:pt x="18603" y="14322"/>
                  <a:pt x="18573" y="14307"/>
                  <a:pt x="18527" y="14291"/>
                </a:cubicBezTo>
                <a:lnTo>
                  <a:pt x="18420" y="14230"/>
                </a:lnTo>
                <a:cubicBezTo>
                  <a:pt x="18375" y="14215"/>
                  <a:pt x="18344" y="14185"/>
                  <a:pt x="18298" y="14185"/>
                </a:cubicBezTo>
                <a:lnTo>
                  <a:pt x="18237" y="14169"/>
                </a:lnTo>
                <a:cubicBezTo>
                  <a:pt x="18192" y="14154"/>
                  <a:pt x="18131" y="14108"/>
                  <a:pt x="18070" y="14093"/>
                </a:cubicBezTo>
                <a:lnTo>
                  <a:pt x="18055" y="14093"/>
                </a:lnTo>
                <a:cubicBezTo>
                  <a:pt x="17994" y="14078"/>
                  <a:pt x="17918" y="14032"/>
                  <a:pt x="17857" y="14017"/>
                </a:cubicBezTo>
                <a:lnTo>
                  <a:pt x="17765" y="14017"/>
                </a:lnTo>
                <a:cubicBezTo>
                  <a:pt x="17750" y="14017"/>
                  <a:pt x="17704" y="14032"/>
                  <a:pt x="17689" y="14032"/>
                </a:cubicBezTo>
                <a:lnTo>
                  <a:pt x="17674" y="14032"/>
                </a:lnTo>
                <a:cubicBezTo>
                  <a:pt x="17628" y="14017"/>
                  <a:pt x="17613" y="14017"/>
                  <a:pt x="17582" y="14002"/>
                </a:cubicBezTo>
                <a:cubicBezTo>
                  <a:pt x="17537" y="13987"/>
                  <a:pt x="17476" y="13956"/>
                  <a:pt x="17445" y="13941"/>
                </a:cubicBezTo>
                <a:cubicBezTo>
                  <a:pt x="17354" y="13910"/>
                  <a:pt x="17247" y="13865"/>
                  <a:pt x="17140" y="13865"/>
                </a:cubicBezTo>
                <a:cubicBezTo>
                  <a:pt x="17007" y="13847"/>
                  <a:pt x="16878" y="13839"/>
                  <a:pt x="16758" y="13839"/>
                </a:cubicBezTo>
                <a:cubicBezTo>
                  <a:pt x="16673" y="13839"/>
                  <a:pt x="16592" y="13843"/>
                  <a:pt x="16516" y="13849"/>
                </a:cubicBezTo>
                <a:cubicBezTo>
                  <a:pt x="16470" y="13849"/>
                  <a:pt x="16409" y="13865"/>
                  <a:pt x="16363" y="13865"/>
                </a:cubicBezTo>
                <a:cubicBezTo>
                  <a:pt x="16318" y="13880"/>
                  <a:pt x="16257" y="13880"/>
                  <a:pt x="16226" y="13880"/>
                </a:cubicBezTo>
                <a:cubicBezTo>
                  <a:pt x="16211" y="13880"/>
                  <a:pt x="16165" y="13880"/>
                  <a:pt x="16150" y="13865"/>
                </a:cubicBezTo>
                <a:cubicBezTo>
                  <a:pt x="16135" y="13865"/>
                  <a:pt x="16104" y="13849"/>
                  <a:pt x="16074" y="13849"/>
                </a:cubicBezTo>
                <a:lnTo>
                  <a:pt x="16181" y="13789"/>
                </a:lnTo>
                <a:cubicBezTo>
                  <a:pt x="16287" y="13728"/>
                  <a:pt x="16394" y="13682"/>
                  <a:pt x="16485" y="13621"/>
                </a:cubicBezTo>
                <a:lnTo>
                  <a:pt x="16607" y="13560"/>
                </a:lnTo>
                <a:cubicBezTo>
                  <a:pt x="16607" y="13560"/>
                  <a:pt x="16622" y="13560"/>
                  <a:pt x="16622" y="13545"/>
                </a:cubicBezTo>
                <a:lnTo>
                  <a:pt x="18039" y="13545"/>
                </a:lnTo>
                <a:cubicBezTo>
                  <a:pt x="18146" y="13545"/>
                  <a:pt x="18237" y="13545"/>
                  <a:pt x="18344" y="13530"/>
                </a:cubicBezTo>
                <a:lnTo>
                  <a:pt x="18420" y="13530"/>
                </a:lnTo>
                <a:cubicBezTo>
                  <a:pt x="18496" y="13530"/>
                  <a:pt x="18573" y="13499"/>
                  <a:pt x="18649" y="13499"/>
                </a:cubicBezTo>
                <a:lnTo>
                  <a:pt x="18801" y="13499"/>
                </a:lnTo>
                <a:cubicBezTo>
                  <a:pt x="18832" y="13499"/>
                  <a:pt x="18893" y="13484"/>
                  <a:pt x="18923" y="13484"/>
                </a:cubicBezTo>
                <a:cubicBezTo>
                  <a:pt x="18969" y="13469"/>
                  <a:pt x="18999" y="13469"/>
                  <a:pt x="19030" y="13453"/>
                </a:cubicBezTo>
                <a:lnTo>
                  <a:pt x="19136" y="13392"/>
                </a:lnTo>
                <a:cubicBezTo>
                  <a:pt x="19152" y="13377"/>
                  <a:pt x="19197" y="13347"/>
                  <a:pt x="19213" y="13331"/>
                </a:cubicBezTo>
                <a:lnTo>
                  <a:pt x="19274" y="13271"/>
                </a:lnTo>
                <a:lnTo>
                  <a:pt x="19304" y="13240"/>
                </a:lnTo>
                <a:cubicBezTo>
                  <a:pt x="19334" y="13225"/>
                  <a:pt x="19334" y="13225"/>
                  <a:pt x="19334" y="13194"/>
                </a:cubicBezTo>
                <a:lnTo>
                  <a:pt x="19334" y="13179"/>
                </a:lnTo>
                <a:lnTo>
                  <a:pt x="19350" y="13164"/>
                </a:lnTo>
                <a:lnTo>
                  <a:pt x="19365" y="13149"/>
                </a:lnTo>
                <a:cubicBezTo>
                  <a:pt x="19380" y="13103"/>
                  <a:pt x="19411" y="13088"/>
                  <a:pt x="19426" y="13042"/>
                </a:cubicBezTo>
                <a:lnTo>
                  <a:pt x="19426" y="12996"/>
                </a:lnTo>
                <a:cubicBezTo>
                  <a:pt x="19426" y="12966"/>
                  <a:pt x="19426" y="12966"/>
                  <a:pt x="19411" y="12951"/>
                </a:cubicBezTo>
                <a:cubicBezTo>
                  <a:pt x="19411" y="12935"/>
                  <a:pt x="19380" y="12935"/>
                  <a:pt x="19365" y="12920"/>
                </a:cubicBezTo>
                <a:lnTo>
                  <a:pt x="19334" y="12874"/>
                </a:lnTo>
                <a:lnTo>
                  <a:pt x="19304" y="12874"/>
                </a:lnTo>
                <a:cubicBezTo>
                  <a:pt x="19304" y="12874"/>
                  <a:pt x="19289" y="12874"/>
                  <a:pt x="19289" y="12859"/>
                </a:cubicBezTo>
                <a:cubicBezTo>
                  <a:pt x="19274" y="12844"/>
                  <a:pt x="19228" y="12844"/>
                  <a:pt x="19213" y="12813"/>
                </a:cubicBezTo>
                <a:cubicBezTo>
                  <a:pt x="19182" y="12798"/>
                  <a:pt x="19121" y="12783"/>
                  <a:pt x="19075" y="12783"/>
                </a:cubicBezTo>
                <a:cubicBezTo>
                  <a:pt x="18984" y="12768"/>
                  <a:pt x="18893" y="12722"/>
                  <a:pt x="18771" y="12707"/>
                </a:cubicBezTo>
                <a:cubicBezTo>
                  <a:pt x="18664" y="12676"/>
                  <a:pt x="18573" y="12646"/>
                  <a:pt x="18496" y="12646"/>
                </a:cubicBezTo>
                <a:cubicBezTo>
                  <a:pt x="18390" y="12631"/>
                  <a:pt x="18283" y="12615"/>
                  <a:pt x="18192" y="12615"/>
                </a:cubicBezTo>
                <a:lnTo>
                  <a:pt x="18131" y="12615"/>
                </a:lnTo>
                <a:lnTo>
                  <a:pt x="18146" y="12600"/>
                </a:lnTo>
                <a:cubicBezTo>
                  <a:pt x="18161" y="12570"/>
                  <a:pt x="18192" y="12554"/>
                  <a:pt x="18207" y="12554"/>
                </a:cubicBezTo>
                <a:cubicBezTo>
                  <a:pt x="18237" y="12524"/>
                  <a:pt x="18283" y="12493"/>
                  <a:pt x="18314" y="12463"/>
                </a:cubicBezTo>
                <a:cubicBezTo>
                  <a:pt x="18359" y="12417"/>
                  <a:pt x="18390" y="12402"/>
                  <a:pt x="18436" y="12372"/>
                </a:cubicBezTo>
                <a:cubicBezTo>
                  <a:pt x="18496" y="12326"/>
                  <a:pt x="18542" y="12265"/>
                  <a:pt x="18588" y="12234"/>
                </a:cubicBezTo>
                <a:cubicBezTo>
                  <a:pt x="18603" y="12219"/>
                  <a:pt x="18618" y="12189"/>
                  <a:pt x="18649" y="12189"/>
                </a:cubicBezTo>
                <a:cubicBezTo>
                  <a:pt x="18679" y="12158"/>
                  <a:pt x="18725" y="12143"/>
                  <a:pt x="18756" y="12097"/>
                </a:cubicBezTo>
                <a:cubicBezTo>
                  <a:pt x="18801" y="12067"/>
                  <a:pt x="18832" y="12021"/>
                  <a:pt x="18877" y="12006"/>
                </a:cubicBezTo>
                <a:lnTo>
                  <a:pt x="18969" y="11915"/>
                </a:lnTo>
                <a:lnTo>
                  <a:pt x="19030" y="11854"/>
                </a:lnTo>
                <a:lnTo>
                  <a:pt x="19289" y="11579"/>
                </a:lnTo>
                <a:cubicBezTo>
                  <a:pt x="19350" y="11534"/>
                  <a:pt x="19380" y="11473"/>
                  <a:pt x="19441" y="11412"/>
                </a:cubicBezTo>
                <a:cubicBezTo>
                  <a:pt x="19456" y="11396"/>
                  <a:pt x="19456" y="11381"/>
                  <a:pt x="19487" y="11381"/>
                </a:cubicBezTo>
                <a:cubicBezTo>
                  <a:pt x="19517" y="11336"/>
                  <a:pt x="19533" y="11305"/>
                  <a:pt x="19578" y="11259"/>
                </a:cubicBezTo>
                <a:cubicBezTo>
                  <a:pt x="19609" y="11229"/>
                  <a:pt x="19654" y="11183"/>
                  <a:pt x="19670" y="11153"/>
                </a:cubicBezTo>
                <a:cubicBezTo>
                  <a:pt x="19715" y="11107"/>
                  <a:pt x="19731" y="11077"/>
                  <a:pt x="19746" y="11046"/>
                </a:cubicBezTo>
                <a:lnTo>
                  <a:pt x="19807" y="11000"/>
                </a:lnTo>
                <a:cubicBezTo>
                  <a:pt x="19868" y="10939"/>
                  <a:pt x="19898" y="10878"/>
                  <a:pt x="19959" y="10818"/>
                </a:cubicBezTo>
                <a:cubicBezTo>
                  <a:pt x="19990" y="10787"/>
                  <a:pt x="20035" y="10726"/>
                  <a:pt x="20051" y="10696"/>
                </a:cubicBezTo>
                <a:cubicBezTo>
                  <a:pt x="20096" y="10650"/>
                  <a:pt x="20127" y="10589"/>
                  <a:pt x="20172" y="10559"/>
                </a:cubicBezTo>
                <a:cubicBezTo>
                  <a:pt x="20218" y="10482"/>
                  <a:pt x="20264" y="10421"/>
                  <a:pt x="20325" y="10345"/>
                </a:cubicBezTo>
                <a:cubicBezTo>
                  <a:pt x="20340" y="10330"/>
                  <a:pt x="20340" y="10315"/>
                  <a:pt x="20355" y="10315"/>
                </a:cubicBezTo>
                <a:cubicBezTo>
                  <a:pt x="20371" y="10284"/>
                  <a:pt x="20401" y="10269"/>
                  <a:pt x="20401" y="10239"/>
                </a:cubicBezTo>
                <a:cubicBezTo>
                  <a:pt x="20431" y="10162"/>
                  <a:pt x="20492" y="10101"/>
                  <a:pt x="20523" y="10025"/>
                </a:cubicBezTo>
                <a:cubicBezTo>
                  <a:pt x="20523" y="10010"/>
                  <a:pt x="20553" y="10010"/>
                  <a:pt x="20553" y="9980"/>
                </a:cubicBezTo>
                <a:cubicBezTo>
                  <a:pt x="20569" y="9949"/>
                  <a:pt x="20584" y="9903"/>
                  <a:pt x="20630" y="9873"/>
                </a:cubicBezTo>
                <a:cubicBezTo>
                  <a:pt x="20645" y="9827"/>
                  <a:pt x="20660" y="9797"/>
                  <a:pt x="20706" y="9751"/>
                </a:cubicBezTo>
                <a:cubicBezTo>
                  <a:pt x="20706" y="9736"/>
                  <a:pt x="20721" y="9721"/>
                  <a:pt x="20721" y="9721"/>
                </a:cubicBezTo>
                <a:cubicBezTo>
                  <a:pt x="20751" y="9644"/>
                  <a:pt x="20797" y="9583"/>
                  <a:pt x="20828" y="9507"/>
                </a:cubicBezTo>
                <a:cubicBezTo>
                  <a:pt x="20858" y="9477"/>
                  <a:pt x="20873" y="9431"/>
                  <a:pt x="20904" y="9401"/>
                </a:cubicBezTo>
                <a:lnTo>
                  <a:pt x="21026" y="9172"/>
                </a:lnTo>
                <a:lnTo>
                  <a:pt x="21087" y="9050"/>
                </a:lnTo>
                <a:cubicBezTo>
                  <a:pt x="21117" y="8974"/>
                  <a:pt x="21163" y="8898"/>
                  <a:pt x="21193" y="8806"/>
                </a:cubicBezTo>
                <a:lnTo>
                  <a:pt x="21254" y="8685"/>
                </a:lnTo>
                <a:cubicBezTo>
                  <a:pt x="21285" y="8608"/>
                  <a:pt x="21330" y="8517"/>
                  <a:pt x="21361" y="8441"/>
                </a:cubicBezTo>
                <a:lnTo>
                  <a:pt x="21422" y="8334"/>
                </a:lnTo>
                <a:cubicBezTo>
                  <a:pt x="21483" y="8182"/>
                  <a:pt x="21559" y="8029"/>
                  <a:pt x="21620" y="7877"/>
                </a:cubicBezTo>
                <a:cubicBezTo>
                  <a:pt x="21635" y="7831"/>
                  <a:pt x="21635" y="7816"/>
                  <a:pt x="21650" y="7770"/>
                </a:cubicBezTo>
                <a:cubicBezTo>
                  <a:pt x="21666" y="7725"/>
                  <a:pt x="21696" y="7664"/>
                  <a:pt x="21711" y="7588"/>
                </a:cubicBezTo>
                <a:cubicBezTo>
                  <a:pt x="21772" y="7420"/>
                  <a:pt x="21818" y="7268"/>
                  <a:pt x="21879" y="7085"/>
                </a:cubicBezTo>
                <a:cubicBezTo>
                  <a:pt x="21925" y="6993"/>
                  <a:pt x="21940" y="6917"/>
                  <a:pt x="21970" y="6826"/>
                </a:cubicBezTo>
                <a:cubicBezTo>
                  <a:pt x="22046" y="6612"/>
                  <a:pt x="22123" y="6399"/>
                  <a:pt x="22199" y="6171"/>
                </a:cubicBezTo>
                <a:cubicBezTo>
                  <a:pt x="22245" y="6079"/>
                  <a:pt x="22275" y="5988"/>
                  <a:pt x="22305" y="5896"/>
                </a:cubicBezTo>
                <a:lnTo>
                  <a:pt x="22412" y="5546"/>
                </a:lnTo>
                <a:cubicBezTo>
                  <a:pt x="22412" y="5515"/>
                  <a:pt x="22397" y="5485"/>
                  <a:pt x="22382" y="5470"/>
                </a:cubicBezTo>
                <a:lnTo>
                  <a:pt x="22321" y="5470"/>
                </a:lnTo>
                <a:lnTo>
                  <a:pt x="22305" y="5485"/>
                </a:lnTo>
                <a:lnTo>
                  <a:pt x="22016" y="6292"/>
                </a:lnTo>
                <a:cubicBezTo>
                  <a:pt x="21970" y="6399"/>
                  <a:pt x="21940" y="6506"/>
                  <a:pt x="21894" y="6612"/>
                </a:cubicBezTo>
                <a:cubicBezTo>
                  <a:pt x="21864" y="6704"/>
                  <a:pt x="21848" y="6780"/>
                  <a:pt x="21803" y="6887"/>
                </a:cubicBezTo>
                <a:cubicBezTo>
                  <a:pt x="21787" y="6917"/>
                  <a:pt x="21787" y="6963"/>
                  <a:pt x="21772" y="6993"/>
                </a:cubicBezTo>
                <a:cubicBezTo>
                  <a:pt x="21666" y="7237"/>
                  <a:pt x="21589" y="7496"/>
                  <a:pt x="21498" y="7725"/>
                </a:cubicBezTo>
                <a:lnTo>
                  <a:pt x="21330" y="8121"/>
                </a:lnTo>
                <a:cubicBezTo>
                  <a:pt x="21315" y="8151"/>
                  <a:pt x="21315" y="8182"/>
                  <a:pt x="21285" y="8212"/>
                </a:cubicBezTo>
                <a:cubicBezTo>
                  <a:pt x="21285" y="8227"/>
                  <a:pt x="21269" y="8227"/>
                  <a:pt x="21269" y="8258"/>
                </a:cubicBezTo>
                <a:cubicBezTo>
                  <a:pt x="21254" y="8304"/>
                  <a:pt x="21208" y="8365"/>
                  <a:pt x="21193" y="8441"/>
                </a:cubicBezTo>
                <a:cubicBezTo>
                  <a:pt x="21163" y="8502"/>
                  <a:pt x="21132" y="8578"/>
                  <a:pt x="21102" y="8639"/>
                </a:cubicBezTo>
                <a:cubicBezTo>
                  <a:pt x="21102" y="8654"/>
                  <a:pt x="21087" y="8654"/>
                  <a:pt x="21087" y="8669"/>
                </a:cubicBezTo>
                <a:lnTo>
                  <a:pt x="21026" y="8791"/>
                </a:lnTo>
                <a:cubicBezTo>
                  <a:pt x="20995" y="8837"/>
                  <a:pt x="20965" y="8913"/>
                  <a:pt x="20934" y="8974"/>
                </a:cubicBezTo>
                <a:cubicBezTo>
                  <a:pt x="20934" y="8989"/>
                  <a:pt x="20904" y="8989"/>
                  <a:pt x="20904" y="9020"/>
                </a:cubicBezTo>
                <a:lnTo>
                  <a:pt x="20858" y="9126"/>
                </a:lnTo>
                <a:lnTo>
                  <a:pt x="20797" y="9248"/>
                </a:lnTo>
                <a:cubicBezTo>
                  <a:pt x="20797" y="9263"/>
                  <a:pt x="20782" y="9279"/>
                  <a:pt x="20782" y="9294"/>
                </a:cubicBezTo>
                <a:cubicBezTo>
                  <a:pt x="20736" y="9355"/>
                  <a:pt x="20706" y="9431"/>
                  <a:pt x="20660" y="9492"/>
                </a:cubicBezTo>
                <a:cubicBezTo>
                  <a:pt x="20645" y="9522"/>
                  <a:pt x="20599" y="9583"/>
                  <a:pt x="20584" y="9629"/>
                </a:cubicBezTo>
                <a:cubicBezTo>
                  <a:pt x="20553" y="9705"/>
                  <a:pt x="20492" y="9781"/>
                  <a:pt x="20447" y="9858"/>
                </a:cubicBezTo>
                <a:cubicBezTo>
                  <a:pt x="20401" y="9964"/>
                  <a:pt x="20325" y="10056"/>
                  <a:pt x="20249" y="10178"/>
                </a:cubicBezTo>
                <a:cubicBezTo>
                  <a:pt x="20203" y="10208"/>
                  <a:pt x="20188" y="10269"/>
                  <a:pt x="20142" y="10315"/>
                </a:cubicBezTo>
                <a:cubicBezTo>
                  <a:pt x="20127" y="10345"/>
                  <a:pt x="20096" y="10391"/>
                  <a:pt x="20066" y="10406"/>
                </a:cubicBezTo>
                <a:cubicBezTo>
                  <a:pt x="20066" y="10421"/>
                  <a:pt x="20051" y="10421"/>
                  <a:pt x="20051" y="10437"/>
                </a:cubicBezTo>
                <a:cubicBezTo>
                  <a:pt x="19990" y="10513"/>
                  <a:pt x="19944" y="10589"/>
                  <a:pt x="19883" y="10650"/>
                </a:cubicBezTo>
                <a:cubicBezTo>
                  <a:pt x="19852" y="10711"/>
                  <a:pt x="19792" y="10772"/>
                  <a:pt x="19746" y="10818"/>
                </a:cubicBezTo>
                <a:cubicBezTo>
                  <a:pt x="19715" y="10863"/>
                  <a:pt x="19670" y="10924"/>
                  <a:pt x="19639" y="10955"/>
                </a:cubicBezTo>
                <a:cubicBezTo>
                  <a:pt x="19593" y="11000"/>
                  <a:pt x="19563" y="11031"/>
                  <a:pt x="19548" y="11077"/>
                </a:cubicBezTo>
                <a:cubicBezTo>
                  <a:pt x="19487" y="11122"/>
                  <a:pt x="19426" y="11183"/>
                  <a:pt x="19365" y="11259"/>
                </a:cubicBezTo>
                <a:cubicBezTo>
                  <a:pt x="19334" y="11305"/>
                  <a:pt x="19289" y="11336"/>
                  <a:pt x="19258" y="11396"/>
                </a:cubicBezTo>
                <a:lnTo>
                  <a:pt x="19136" y="11503"/>
                </a:lnTo>
                <a:lnTo>
                  <a:pt x="18969" y="11686"/>
                </a:lnTo>
                <a:lnTo>
                  <a:pt x="18862" y="11793"/>
                </a:lnTo>
                <a:lnTo>
                  <a:pt x="18756" y="11884"/>
                </a:lnTo>
                <a:cubicBezTo>
                  <a:pt x="18710" y="11930"/>
                  <a:pt x="18664" y="11991"/>
                  <a:pt x="18603" y="12021"/>
                </a:cubicBezTo>
                <a:lnTo>
                  <a:pt x="18527" y="12097"/>
                </a:lnTo>
                <a:cubicBezTo>
                  <a:pt x="18466" y="12158"/>
                  <a:pt x="18420" y="12189"/>
                  <a:pt x="18375" y="12250"/>
                </a:cubicBezTo>
                <a:cubicBezTo>
                  <a:pt x="18298" y="12326"/>
                  <a:pt x="18207" y="12387"/>
                  <a:pt x="18131" y="12463"/>
                </a:cubicBezTo>
                <a:cubicBezTo>
                  <a:pt x="18085" y="12478"/>
                  <a:pt x="18055" y="12524"/>
                  <a:pt x="18039" y="12539"/>
                </a:cubicBezTo>
                <a:cubicBezTo>
                  <a:pt x="17918" y="12524"/>
                  <a:pt x="17780" y="12524"/>
                  <a:pt x="17628" y="12493"/>
                </a:cubicBezTo>
                <a:cubicBezTo>
                  <a:pt x="17537" y="12493"/>
                  <a:pt x="17430" y="12478"/>
                  <a:pt x="17323" y="12478"/>
                </a:cubicBezTo>
                <a:lnTo>
                  <a:pt x="16409" y="12478"/>
                </a:lnTo>
                <a:cubicBezTo>
                  <a:pt x="16318" y="12478"/>
                  <a:pt x="16211" y="12478"/>
                  <a:pt x="16104" y="12493"/>
                </a:cubicBezTo>
                <a:cubicBezTo>
                  <a:pt x="16059" y="12493"/>
                  <a:pt x="16013" y="12493"/>
                  <a:pt x="15952" y="12524"/>
                </a:cubicBezTo>
                <a:cubicBezTo>
                  <a:pt x="15906" y="12524"/>
                  <a:pt x="15861" y="12539"/>
                  <a:pt x="15800" y="12539"/>
                </a:cubicBezTo>
                <a:cubicBezTo>
                  <a:pt x="15769" y="12539"/>
                  <a:pt x="15754" y="12554"/>
                  <a:pt x="15708" y="12554"/>
                </a:cubicBezTo>
                <a:lnTo>
                  <a:pt x="15693" y="12554"/>
                </a:lnTo>
                <a:cubicBezTo>
                  <a:pt x="15647" y="12539"/>
                  <a:pt x="15632" y="12539"/>
                  <a:pt x="15602" y="12539"/>
                </a:cubicBezTo>
                <a:cubicBezTo>
                  <a:pt x="15556" y="12524"/>
                  <a:pt x="15525" y="12524"/>
                  <a:pt x="15480" y="12524"/>
                </a:cubicBezTo>
                <a:lnTo>
                  <a:pt x="15449" y="12524"/>
                </a:lnTo>
                <a:cubicBezTo>
                  <a:pt x="15404" y="12524"/>
                  <a:pt x="15373" y="12493"/>
                  <a:pt x="15327" y="12493"/>
                </a:cubicBezTo>
                <a:cubicBezTo>
                  <a:pt x="15297" y="12488"/>
                  <a:pt x="15268" y="12487"/>
                  <a:pt x="15240" y="12487"/>
                </a:cubicBezTo>
                <a:cubicBezTo>
                  <a:pt x="15184" y="12487"/>
                  <a:pt x="15129" y="12493"/>
                  <a:pt x="15068" y="12493"/>
                </a:cubicBezTo>
                <a:lnTo>
                  <a:pt x="15099" y="12463"/>
                </a:lnTo>
                <a:lnTo>
                  <a:pt x="15190" y="12372"/>
                </a:lnTo>
                <a:lnTo>
                  <a:pt x="15312" y="12250"/>
                </a:lnTo>
                <a:cubicBezTo>
                  <a:pt x="15327" y="12234"/>
                  <a:pt x="15327" y="12219"/>
                  <a:pt x="15343" y="12189"/>
                </a:cubicBezTo>
                <a:cubicBezTo>
                  <a:pt x="15404" y="12113"/>
                  <a:pt x="15480" y="12036"/>
                  <a:pt x="15541" y="11945"/>
                </a:cubicBezTo>
                <a:cubicBezTo>
                  <a:pt x="15571" y="11884"/>
                  <a:pt x="15632" y="11838"/>
                  <a:pt x="15678" y="11777"/>
                </a:cubicBezTo>
                <a:cubicBezTo>
                  <a:pt x="15708" y="11716"/>
                  <a:pt x="15754" y="11656"/>
                  <a:pt x="15800" y="11610"/>
                </a:cubicBezTo>
                <a:cubicBezTo>
                  <a:pt x="15861" y="11534"/>
                  <a:pt x="15922" y="11427"/>
                  <a:pt x="15983" y="11351"/>
                </a:cubicBezTo>
                <a:cubicBezTo>
                  <a:pt x="16013" y="11305"/>
                  <a:pt x="16074" y="11229"/>
                  <a:pt x="16104" y="11168"/>
                </a:cubicBezTo>
                <a:lnTo>
                  <a:pt x="16226" y="11000"/>
                </a:lnTo>
                <a:cubicBezTo>
                  <a:pt x="16287" y="10924"/>
                  <a:pt x="16318" y="10848"/>
                  <a:pt x="16379" y="10772"/>
                </a:cubicBezTo>
                <a:cubicBezTo>
                  <a:pt x="16440" y="10696"/>
                  <a:pt x="16470" y="10619"/>
                  <a:pt x="16531" y="10543"/>
                </a:cubicBezTo>
                <a:lnTo>
                  <a:pt x="16638" y="10360"/>
                </a:lnTo>
                <a:cubicBezTo>
                  <a:pt x="16683" y="10315"/>
                  <a:pt x="16714" y="10239"/>
                  <a:pt x="16775" y="10178"/>
                </a:cubicBezTo>
                <a:cubicBezTo>
                  <a:pt x="16836" y="10086"/>
                  <a:pt x="16897" y="10010"/>
                  <a:pt x="16927" y="9903"/>
                </a:cubicBezTo>
                <a:cubicBezTo>
                  <a:pt x="16973" y="9858"/>
                  <a:pt x="17003" y="9781"/>
                  <a:pt x="17049" y="9721"/>
                </a:cubicBezTo>
                <a:cubicBezTo>
                  <a:pt x="17080" y="9660"/>
                  <a:pt x="17125" y="9599"/>
                  <a:pt x="17140" y="9553"/>
                </a:cubicBezTo>
                <a:cubicBezTo>
                  <a:pt x="17171" y="9477"/>
                  <a:pt x="17232" y="9370"/>
                  <a:pt x="17278" y="9294"/>
                </a:cubicBezTo>
                <a:cubicBezTo>
                  <a:pt x="17293" y="9279"/>
                  <a:pt x="17308" y="9248"/>
                  <a:pt x="17308" y="9203"/>
                </a:cubicBezTo>
                <a:cubicBezTo>
                  <a:pt x="17323" y="9142"/>
                  <a:pt x="17369" y="9096"/>
                  <a:pt x="17384" y="9035"/>
                </a:cubicBezTo>
                <a:cubicBezTo>
                  <a:pt x="17400" y="9020"/>
                  <a:pt x="17400" y="8989"/>
                  <a:pt x="17430" y="8974"/>
                </a:cubicBezTo>
                <a:cubicBezTo>
                  <a:pt x="17445" y="8944"/>
                  <a:pt x="17460" y="8883"/>
                  <a:pt x="17476" y="8837"/>
                </a:cubicBezTo>
                <a:cubicBezTo>
                  <a:pt x="17521" y="8761"/>
                  <a:pt x="17537" y="8715"/>
                  <a:pt x="17582" y="8639"/>
                </a:cubicBezTo>
                <a:cubicBezTo>
                  <a:pt x="17613" y="8532"/>
                  <a:pt x="17659" y="8441"/>
                  <a:pt x="17704" y="8349"/>
                </a:cubicBezTo>
                <a:cubicBezTo>
                  <a:pt x="17750" y="8273"/>
                  <a:pt x="17765" y="8212"/>
                  <a:pt x="17811" y="8136"/>
                </a:cubicBezTo>
                <a:cubicBezTo>
                  <a:pt x="17826" y="8075"/>
                  <a:pt x="17857" y="7999"/>
                  <a:pt x="17887" y="7953"/>
                </a:cubicBezTo>
                <a:lnTo>
                  <a:pt x="17994" y="7664"/>
                </a:lnTo>
                <a:cubicBezTo>
                  <a:pt x="17994" y="7648"/>
                  <a:pt x="18009" y="7618"/>
                  <a:pt x="18009" y="7603"/>
                </a:cubicBezTo>
                <a:lnTo>
                  <a:pt x="18070" y="7435"/>
                </a:lnTo>
                <a:cubicBezTo>
                  <a:pt x="18085" y="7374"/>
                  <a:pt x="18116" y="7298"/>
                  <a:pt x="18131" y="7237"/>
                </a:cubicBezTo>
                <a:cubicBezTo>
                  <a:pt x="18161" y="7146"/>
                  <a:pt x="18192" y="7039"/>
                  <a:pt x="18222" y="6932"/>
                </a:cubicBezTo>
                <a:cubicBezTo>
                  <a:pt x="18237" y="6887"/>
                  <a:pt x="18268" y="6810"/>
                  <a:pt x="18283" y="6750"/>
                </a:cubicBezTo>
                <a:cubicBezTo>
                  <a:pt x="18298" y="6673"/>
                  <a:pt x="18314" y="6582"/>
                  <a:pt x="18359" y="6506"/>
                </a:cubicBezTo>
                <a:cubicBezTo>
                  <a:pt x="18359" y="6475"/>
                  <a:pt x="18375" y="6445"/>
                  <a:pt x="18375" y="6430"/>
                </a:cubicBezTo>
                <a:cubicBezTo>
                  <a:pt x="18390" y="6369"/>
                  <a:pt x="18390" y="6308"/>
                  <a:pt x="18420" y="6247"/>
                </a:cubicBezTo>
                <a:cubicBezTo>
                  <a:pt x="18436" y="6201"/>
                  <a:pt x="18451" y="6125"/>
                  <a:pt x="18451" y="6064"/>
                </a:cubicBezTo>
                <a:cubicBezTo>
                  <a:pt x="18466" y="5973"/>
                  <a:pt x="18496" y="5851"/>
                  <a:pt x="18512" y="5759"/>
                </a:cubicBezTo>
                <a:cubicBezTo>
                  <a:pt x="18527" y="5698"/>
                  <a:pt x="18527" y="5637"/>
                  <a:pt x="18542" y="5592"/>
                </a:cubicBezTo>
                <a:cubicBezTo>
                  <a:pt x="18573" y="5470"/>
                  <a:pt x="18588" y="5378"/>
                  <a:pt x="18603" y="5256"/>
                </a:cubicBezTo>
                <a:cubicBezTo>
                  <a:pt x="18618" y="5211"/>
                  <a:pt x="18618" y="5150"/>
                  <a:pt x="18649" y="5089"/>
                </a:cubicBezTo>
                <a:cubicBezTo>
                  <a:pt x="18664" y="4982"/>
                  <a:pt x="18679" y="4876"/>
                  <a:pt x="18695" y="4769"/>
                </a:cubicBezTo>
                <a:cubicBezTo>
                  <a:pt x="18725" y="4708"/>
                  <a:pt x="18725" y="4647"/>
                  <a:pt x="18740" y="4601"/>
                </a:cubicBezTo>
                <a:cubicBezTo>
                  <a:pt x="18756" y="4495"/>
                  <a:pt x="18771" y="4388"/>
                  <a:pt x="18801" y="4297"/>
                </a:cubicBezTo>
                <a:cubicBezTo>
                  <a:pt x="18816" y="4236"/>
                  <a:pt x="18816" y="4159"/>
                  <a:pt x="18816" y="4098"/>
                </a:cubicBezTo>
                <a:cubicBezTo>
                  <a:pt x="18832" y="3992"/>
                  <a:pt x="18832" y="3885"/>
                  <a:pt x="18847" y="3779"/>
                </a:cubicBezTo>
                <a:cubicBezTo>
                  <a:pt x="18847" y="3718"/>
                  <a:pt x="18877" y="3657"/>
                  <a:pt x="18877" y="3611"/>
                </a:cubicBezTo>
                <a:cubicBezTo>
                  <a:pt x="18893" y="3489"/>
                  <a:pt x="18893" y="3367"/>
                  <a:pt x="18908" y="3261"/>
                </a:cubicBezTo>
                <a:cubicBezTo>
                  <a:pt x="18908" y="3230"/>
                  <a:pt x="18923" y="3169"/>
                  <a:pt x="18923" y="3123"/>
                </a:cubicBezTo>
                <a:cubicBezTo>
                  <a:pt x="18923" y="3017"/>
                  <a:pt x="18954" y="2895"/>
                  <a:pt x="18969" y="2788"/>
                </a:cubicBezTo>
                <a:cubicBezTo>
                  <a:pt x="18969" y="2727"/>
                  <a:pt x="18984" y="2666"/>
                  <a:pt x="18984" y="2605"/>
                </a:cubicBezTo>
                <a:cubicBezTo>
                  <a:pt x="18999" y="2407"/>
                  <a:pt x="18999" y="2209"/>
                  <a:pt x="19030" y="1996"/>
                </a:cubicBezTo>
                <a:lnTo>
                  <a:pt x="19075" y="1036"/>
                </a:lnTo>
                <a:cubicBezTo>
                  <a:pt x="19106" y="701"/>
                  <a:pt x="19121" y="366"/>
                  <a:pt x="19136" y="46"/>
                </a:cubicBezTo>
                <a:cubicBezTo>
                  <a:pt x="19136" y="15"/>
                  <a:pt x="19121" y="0"/>
                  <a:pt x="19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7B750-5CF9-C097-FF8F-F3A37A653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625"/>
            <a:ext cx="1067002" cy="106700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>
          <a:extLst>
            <a:ext uri="{FF2B5EF4-FFF2-40B4-BE49-F238E27FC236}">
              <a16:creationId xmlns:a16="http://schemas.microsoft.com/office/drawing/2014/main" id="{47202FC4-F162-BDD9-441C-4FFBB6B5B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5" name="Google Shape;525;p31">
            <a:extLst>
              <a:ext uri="{FF2B5EF4-FFF2-40B4-BE49-F238E27FC236}">
                <a16:creationId xmlns:a16="http://schemas.microsoft.com/office/drawing/2014/main" id="{09FC8DBA-AD16-0D50-C3A0-C40908DD3BB5}"/>
              </a:ext>
            </a:extLst>
          </p:cNvPr>
          <p:cNvCxnSpPr/>
          <p:nvPr/>
        </p:nvCxnSpPr>
        <p:spPr>
          <a:xfrm>
            <a:off x="8428900" y="0"/>
            <a:ext cx="0" cy="13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6" name="Google Shape;526;p31">
            <a:extLst>
              <a:ext uri="{FF2B5EF4-FFF2-40B4-BE49-F238E27FC236}">
                <a16:creationId xmlns:a16="http://schemas.microsoft.com/office/drawing/2014/main" id="{1BA66EA0-6F3D-7057-5323-0355761ADC29}"/>
              </a:ext>
            </a:extLst>
          </p:cNvPr>
          <p:cNvSpPr/>
          <p:nvPr/>
        </p:nvSpPr>
        <p:spPr>
          <a:xfrm rot="1228086">
            <a:off x="7772982" y="551218"/>
            <a:ext cx="1648268" cy="1459108"/>
          </a:xfrm>
          <a:custGeom>
            <a:avLst/>
            <a:gdLst/>
            <a:ahLst/>
            <a:cxnLst/>
            <a:rect l="l" t="t" r="r" b="b"/>
            <a:pathLst>
              <a:path w="28537" h="25262" extrusionOk="0">
                <a:moveTo>
                  <a:pt x="9523" y="12346"/>
                </a:moveTo>
                <a:lnTo>
                  <a:pt x="9523" y="12346"/>
                </a:lnTo>
                <a:cubicBezTo>
                  <a:pt x="9534" y="12363"/>
                  <a:pt x="9545" y="12381"/>
                  <a:pt x="9556" y="12399"/>
                </a:cubicBezTo>
                <a:lnTo>
                  <a:pt x="9556" y="12399"/>
                </a:lnTo>
                <a:cubicBezTo>
                  <a:pt x="9548" y="12392"/>
                  <a:pt x="9538" y="12387"/>
                  <a:pt x="9538" y="12387"/>
                </a:cubicBezTo>
                <a:cubicBezTo>
                  <a:pt x="9538" y="12372"/>
                  <a:pt x="9524" y="12372"/>
                  <a:pt x="9523" y="12346"/>
                </a:cubicBezTo>
                <a:close/>
                <a:moveTo>
                  <a:pt x="11412" y="11625"/>
                </a:moveTo>
                <a:cubicBezTo>
                  <a:pt x="11473" y="11656"/>
                  <a:pt x="11503" y="11671"/>
                  <a:pt x="11564" y="11716"/>
                </a:cubicBezTo>
                <a:cubicBezTo>
                  <a:pt x="11656" y="11777"/>
                  <a:pt x="11747" y="11854"/>
                  <a:pt x="11854" y="11915"/>
                </a:cubicBezTo>
                <a:cubicBezTo>
                  <a:pt x="11945" y="11960"/>
                  <a:pt x="12021" y="12036"/>
                  <a:pt x="12113" y="12097"/>
                </a:cubicBezTo>
                <a:cubicBezTo>
                  <a:pt x="12204" y="12174"/>
                  <a:pt x="12311" y="12234"/>
                  <a:pt x="12402" y="12295"/>
                </a:cubicBezTo>
                <a:cubicBezTo>
                  <a:pt x="12494" y="12341"/>
                  <a:pt x="12585" y="12402"/>
                  <a:pt x="12692" y="12478"/>
                </a:cubicBezTo>
                <a:lnTo>
                  <a:pt x="12722" y="12509"/>
                </a:lnTo>
                <a:lnTo>
                  <a:pt x="11320" y="12509"/>
                </a:lnTo>
                <a:cubicBezTo>
                  <a:pt x="11320" y="12493"/>
                  <a:pt x="11336" y="12478"/>
                  <a:pt x="11336" y="12463"/>
                </a:cubicBezTo>
                <a:cubicBezTo>
                  <a:pt x="11351" y="12341"/>
                  <a:pt x="11351" y="12234"/>
                  <a:pt x="11366" y="12128"/>
                </a:cubicBezTo>
                <a:cubicBezTo>
                  <a:pt x="11366" y="12036"/>
                  <a:pt x="11366" y="11945"/>
                  <a:pt x="11397" y="11854"/>
                </a:cubicBezTo>
                <a:cubicBezTo>
                  <a:pt x="11397" y="11777"/>
                  <a:pt x="11412" y="11701"/>
                  <a:pt x="11412" y="11625"/>
                </a:cubicBezTo>
                <a:close/>
                <a:moveTo>
                  <a:pt x="9568" y="12418"/>
                </a:moveTo>
                <a:lnTo>
                  <a:pt x="9568" y="12418"/>
                </a:lnTo>
                <a:cubicBezTo>
                  <a:pt x="9593" y="12458"/>
                  <a:pt x="9618" y="12498"/>
                  <a:pt x="9643" y="12538"/>
                </a:cubicBezTo>
                <a:lnTo>
                  <a:pt x="9643" y="12538"/>
                </a:lnTo>
                <a:lnTo>
                  <a:pt x="9614" y="12524"/>
                </a:lnTo>
                <a:cubicBezTo>
                  <a:pt x="9599" y="12493"/>
                  <a:pt x="9599" y="12478"/>
                  <a:pt x="9583" y="12463"/>
                </a:cubicBezTo>
                <a:cubicBezTo>
                  <a:pt x="9583" y="12463"/>
                  <a:pt x="9569" y="12448"/>
                  <a:pt x="9568" y="12418"/>
                </a:cubicBezTo>
                <a:close/>
                <a:moveTo>
                  <a:pt x="9309" y="12021"/>
                </a:moveTo>
                <a:cubicBezTo>
                  <a:pt x="9367" y="12105"/>
                  <a:pt x="9423" y="12189"/>
                  <a:pt x="9476" y="12273"/>
                </a:cubicBezTo>
                <a:lnTo>
                  <a:pt x="9476" y="12273"/>
                </a:lnTo>
                <a:cubicBezTo>
                  <a:pt x="9476" y="12273"/>
                  <a:pt x="9475" y="12273"/>
                  <a:pt x="9475" y="12273"/>
                </a:cubicBezTo>
                <a:cubicBezTo>
                  <a:pt x="9465" y="12273"/>
                  <a:pt x="9454" y="12280"/>
                  <a:pt x="9446" y="12295"/>
                </a:cubicBezTo>
                <a:cubicBezTo>
                  <a:pt x="9446" y="12295"/>
                  <a:pt x="9431" y="12311"/>
                  <a:pt x="9446" y="12326"/>
                </a:cubicBezTo>
                <a:cubicBezTo>
                  <a:pt x="9462" y="12372"/>
                  <a:pt x="9492" y="12387"/>
                  <a:pt x="9507" y="12417"/>
                </a:cubicBezTo>
                <a:cubicBezTo>
                  <a:pt x="9523" y="12448"/>
                  <a:pt x="9523" y="12463"/>
                  <a:pt x="9538" y="12493"/>
                </a:cubicBezTo>
                <a:cubicBezTo>
                  <a:pt x="9568" y="12524"/>
                  <a:pt x="9568" y="12539"/>
                  <a:pt x="9583" y="12554"/>
                </a:cubicBezTo>
                <a:cubicBezTo>
                  <a:pt x="9599" y="12570"/>
                  <a:pt x="9599" y="12600"/>
                  <a:pt x="9614" y="12615"/>
                </a:cubicBezTo>
                <a:cubicBezTo>
                  <a:pt x="9583" y="12615"/>
                  <a:pt x="9568" y="12615"/>
                  <a:pt x="9523" y="12600"/>
                </a:cubicBezTo>
                <a:lnTo>
                  <a:pt x="9492" y="12600"/>
                </a:lnTo>
                <a:cubicBezTo>
                  <a:pt x="9446" y="12539"/>
                  <a:pt x="9431" y="12478"/>
                  <a:pt x="9416" y="12448"/>
                </a:cubicBezTo>
                <a:cubicBezTo>
                  <a:pt x="9385" y="12402"/>
                  <a:pt x="9370" y="12341"/>
                  <a:pt x="9355" y="12295"/>
                </a:cubicBezTo>
                <a:cubicBezTo>
                  <a:pt x="9340" y="12234"/>
                  <a:pt x="9340" y="12158"/>
                  <a:pt x="9309" y="12097"/>
                </a:cubicBezTo>
                <a:lnTo>
                  <a:pt x="9309" y="12021"/>
                </a:lnTo>
                <a:close/>
                <a:moveTo>
                  <a:pt x="15145" y="13469"/>
                </a:moveTo>
                <a:cubicBezTo>
                  <a:pt x="15236" y="13469"/>
                  <a:pt x="15343" y="13469"/>
                  <a:pt x="15449" y="13484"/>
                </a:cubicBezTo>
                <a:lnTo>
                  <a:pt x="15465" y="13484"/>
                </a:lnTo>
                <a:cubicBezTo>
                  <a:pt x="15556" y="13484"/>
                  <a:pt x="15647" y="13514"/>
                  <a:pt x="15754" y="13514"/>
                </a:cubicBezTo>
                <a:lnTo>
                  <a:pt x="16333" y="13514"/>
                </a:lnTo>
                <a:cubicBezTo>
                  <a:pt x="16318" y="13530"/>
                  <a:pt x="16287" y="13545"/>
                  <a:pt x="16257" y="13560"/>
                </a:cubicBezTo>
                <a:cubicBezTo>
                  <a:pt x="16181" y="13606"/>
                  <a:pt x="16135" y="13636"/>
                  <a:pt x="16059" y="13682"/>
                </a:cubicBezTo>
                <a:cubicBezTo>
                  <a:pt x="15983" y="13712"/>
                  <a:pt x="15922" y="13758"/>
                  <a:pt x="15845" y="13789"/>
                </a:cubicBezTo>
                <a:cubicBezTo>
                  <a:pt x="15830" y="13789"/>
                  <a:pt x="15815" y="13773"/>
                  <a:pt x="15784" y="13773"/>
                </a:cubicBezTo>
                <a:lnTo>
                  <a:pt x="15724" y="13758"/>
                </a:lnTo>
                <a:lnTo>
                  <a:pt x="15708" y="13682"/>
                </a:lnTo>
                <a:cubicBezTo>
                  <a:pt x="15647" y="13667"/>
                  <a:pt x="15586" y="13621"/>
                  <a:pt x="15525" y="13606"/>
                </a:cubicBezTo>
                <a:cubicBezTo>
                  <a:pt x="15404" y="13560"/>
                  <a:pt x="15312" y="13530"/>
                  <a:pt x="15206" y="13514"/>
                </a:cubicBezTo>
                <a:lnTo>
                  <a:pt x="15099" y="13484"/>
                </a:lnTo>
                <a:lnTo>
                  <a:pt x="15007" y="13469"/>
                </a:lnTo>
                <a:close/>
                <a:moveTo>
                  <a:pt x="15525" y="14687"/>
                </a:moveTo>
                <a:cubicBezTo>
                  <a:pt x="15586" y="14703"/>
                  <a:pt x="15617" y="14748"/>
                  <a:pt x="15663" y="14764"/>
                </a:cubicBezTo>
                <a:cubicBezTo>
                  <a:pt x="15678" y="14779"/>
                  <a:pt x="15708" y="14794"/>
                  <a:pt x="15754" y="14825"/>
                </a:cubicBezTo>
                <a:cubicBezTo>
                  <a:pt x="15708" y="14779"/>
                  <a:pt x="15663" y="14764"/>
                  <a:pt x="15617" y="14718"/>
                </a:cubicBezTo>
                <a:cubicBezTo>
                  <a:pt x="15602" y="14703"/>
                  <a:pt x="15586" y="14703"/>
                  <a:pt x="15556" y="14687"/>
                </a:cubicBezTo>
                <a:close/>
                <a:moveTo>
                  <a:pt x="9599" y="16790"/>
                </a:moveTo>
                <a:lnTo>
                  <a:pt x="9599" y="16790"/>
                </a:lnTo>
                <a:cubicBezTo>
                  <a:pt x="9583" y="16866"/>
                  <a:pt x="9568" y="16958"/>
                  <a:pt x="9538" y="17049"/>
                </a:cubicBezTo>
                <a:lnTo>
                  <a:pt x="9507" y="17049"/>
                </a:lnTo>
                <a:lnTo>
                  <a:pt x="9385" y="16942"/>
                </a:lnTo>
                <a:lnTo>
                  <a:pt x="9340" y="16881"/>
                </a:lnTo>
                <a:lnTo>
                  <a:pt x="9370" y="16881"/>
                </a:lnTo>
                <a:cubicBezTo>
                  <a:pt x="9446" y="16866"/>
                  <a:pt x="9523" y="16820"/>
                  <a:pt x="9599" y="16790"/>
                </a:cubicBezTo>
                <a:close/>
                <a:moveTo>
                  <a:pt x="28019" y="16973"/>
                </a:moveTo>
                <a:cubicBezTo>
                  <a:pt x="27958" y="16973"/>
                  <a:pt x="27928" y="16973"/>
                  <a:pt x="27867" y="16988"/>
                </a:cubicBezTo>
                <a:cubicBezTo>
                  <a:pt x="27775" y="16988"/>
                  <a:pt x="27669" y="17019"/>
                  <a:pt x="27577" y="17019"/>
                </a:cubicBezTo>
                <a:cubicBezTo>
                  <a:pt x="27486" y="17019"/>
                  <a:pt x="27394" y="17034"/>
                  <a:pt x="27272" y="17049"/>
                </a:cubicBezTo>
                <a:cubicBezTo>
                  <a:pt x="27181" y="17064"/>
                  <a:pt x="27059" y="17064"/>
                  <a:pt x="26968" y="17079"/>
                </a:cubicBezTo>
                <a:cubicBezTo>
                  <a:pt x="26876" y="17079"/>
                  <a:pt x="26785" y="17110"/>
                  <a:pt x="26678" y="17110"/>
                </a:cubicBezTo>
                <a:lnTo>
                  <a:pt x="26373" y="17110"/>
                </a:lnTo>
                <a:cubicBezTo>
                  <a:pt x="26175" y="17110"/>
                  <a:pt x="25962" y="17110"/>
                  <a:pt x="25749" y="17079"/>
                </a:cubicBezTo>
                <a:cubicBezTo>
                  <a:pt x="25535" y="17079"/>
                  <a:pt x="25337" y="17079"/>
                  <a:pt x="25109" y="17064"/>
                </a:cubicBezTo>
                <a:cubicBezTo>
                  <a:pt x="24896" y="17064"/>
                  <a:pt x="24682" y="17049"/>
                  <a:pt x="24499" y="17049"/>
                </a:cubicBezTo>
                <a:cubicBezTo>
                  <a:pt x="24286" y="17049"/>
                  <a:pt x="24088" y="17049"/>
                  <a:pt x="23890" y="17064"/>
                </a:cubicBezTo>
                <a:cubicBezTo>
                  <a:pt x="23677" y="17064"/>
                  <a:pt x="23463" y="17079"/>
                  <a:pt x="23250" y="17079"/>
                </a:cubicBezTo>
                <a:cubicBezTo>
                  <a:pt x="23052" y="17110"/>
                  <a:pt x="22839" y="17110"/>
                  <a:pt x="22625" y="17125"/>
                </a:cubicBezTo>
                <a:cubicBezTo>
                  <a:pt x="22412" y="17125"/>
                  <a:pt x="22214" y="17125"/>
                  <a:pt x="22001" y="17140"/>
                </a:cubicBezTo>
                <a:cubicBezTo>
                  <a:pt x="21859" y="17140"/>
                  <a:pt x="21716" y="17147"/>
                  <a:pt x="21583" y="17147"/>
                </a:cubicBezTo>
                <a:cubicBezTo>
                  <a:pt x="21517" y="17147"/>
                  <a:pt x="21452" y="17146"/>
                  <a:pt x="21391" y="17140"/>
                </a:cubicBezTo>
                <a:lnTo>
                  <a:pt x="21071" y="17140"/>
                </a:lnTo>
                <a:cubicBezTo>
                  <a:pt x="20949" y="17140"/>
                  <a:pt x="20843" y="17125"/>
                  <a:pt x="20736" y="17125"/>
                </a:cubicBezTo>
                <a:cubicBezTo>
                  <a:pt x="20538" y="17110"/>
                  <a:pt x="20325" y="17110"/>
                  <a:pt x="20112" y="17110"/>
                </a:cubicBezTo>
                <a:cubicBezTo>
                  <a:pt x="19935" y="17110"/>
                  <a:pt x="19769" y="17110"/>
                  <a:pt x="19597" y="17093"/>
                </a:cubicBezTo>
                <a:lnTo>
                  <a:pt x="19597" y="17093"/>
                </a:lnTo>
                <a:cubicBezTo>
                  <a:pt x="19676" y="17110"/>
                  <a:pt x="19764" y="17110"/>
                  <a:pt x="19852" y="17110"/>
                </a:cubicBezTo>
                <a:cubicBezTo>
                  <a:pt x="19959" y="17110"/>
                  <a:pt x="20081" y="17125"/>
                  <a:pt x="20172" y="17125"/>
                </a:cubicBezTo>
                <a:cubicBezTo>
                  <a:pt x="20386" y="17125"/>
                  <a:pt x="20584" y="17140"/>
                  <a:pt x="20782" y="17156"/>
                </a:cubicBezTo>
                <a:cubicBezTo>
                  <a:pt x="20873" y="17156"/>
                  <a:pt x="20995" y="17186"/>
                  <a:pt x="21087" y="17186"/>
                </a:cubicBezTo>
                <a:cubicBezTo>
                  <a:pt x="21193" y="17186"/>
                  <a:pt x="21300" y="17201"/>
                  <a:pt x="21407" y="17201"/>
                </a:cubicBezTo>
                <a:cubicBezTo>
                  <a:pt x="21620" y="17217"/>
                  <a:pt x="21833" y="17217"/>
                  <a:pt x="22031" y="17217"/>
                </a:cubicBezTo>
                <a:lnTo>
                  <a:pt x="22991" y="17217"/>
                </a:lnTo>
                <a:cubicBezTo>
                  <a:pt x="23083" y="17217"/>
                  <a:pt x="23204" y="17217"/>
                  <a:pt x="23296" y="17201"/>
                </a:cubicBezTo>
                <a:cubicBezTo>
                  <a:pt x="23509" y="17201"/>
                  <a:pt x="23707" y="17186"/>
                  <a:pt x="23920" y="17186"/>
                </a:cubicBezTo>
                <a:cubicBezTo>
                  <a:pt x="24134" y="17186"/>
                  <a:pt x="24347" y="17156"/>
                  <a:pt x="24545" y="17156"/>
                </a:cubicBezTo>
                <a:lnTo>
                  <a:pt x="25155" y="17156"/>
                </a:lnTo>
                <a:cubicBezTo>
                  <a:pt x="25261" y="17156"/>
                  <a:pt x="25368" y="17186"/>
                  <a:pt x="25459" y="17186"/>
                </a:cubicBezTo>
                <a:cubicBezTo>
                  <a:pt x="25581" y="17186"/>
                  <a:pt x="25673" y="17186"/>
                  <a:pt x="25795" y="17201"/>
                </a:cubicBezTo>
                <a:cubicBezTo>
                  <a:pt x="25993" y="17201"/>
                  <a:pt x="26206" y="17217"/>
                  <a:pt x="26419" y="17217"/>
                </a:cubicBezTo>
                <a:lnTo>
                  <a:pt x="27029" y="17217"/>
                </a:lnTo>
                <a:cubicBezTo>
                  <a:pt x="27120" y="17217"/>
                  <a:pt x="27242" y="17201"/>
                  <a:pt x="27333" y="17201"/>
                </a:cubicBezTo>
                <a:cubicBezTo>
                  <a:pt x="27425" y="17201"/>
                  <a:pt x="27516" y="17186"/>
                  <a:pt x="27623" y="17156"/>
                </a:cubicBezTo>
                <a:cubicBezTo>
                  <a:pt x="27714" y="17140"/>
                  <a:pt x="27821" y="17140"/>
                  <a:pt x="27928" y="17125"/>
                </a:cubicBezTo>
                <a:cubicBezTo>
                  <a:pt x="28019" y="17110"/>
                  <a:pt x="28110" y="17110"/>
                  <a:pt x="28232" y="17079"/>
                </a:cubicBezTo>
                <a:cubicBezTo>
                  <a:pt x="28263" y="17079"/>
                  <a:pt x="28308" y="17064"/>
                  <a:pt x="28339" y="17064"/>
                </a:cubicBezTo>
                <a:lnTo>
                  <a:pt x="28461" y="17064"/>
                </a:lnTo>
                <a:cubicBezTo>
                  <a:pt x="28491" y="17064"/>
                  <a:pt x="28507" y="17064"/>
                  <a:pt x="28537" y="17034"/>
                </a:cubicBezTo>
                <a:lnTo>
                  <a:pt x="28537" y="17034"/>
                </a:lnTo>
                <a:cubicBezTo>
                  <a:pt x="28395" y="17047"/>
                  <a:pt x="28314" y="17051"/>
                  <a:pt x="28266" y="17051"/>
                </a:cubicBezTo>
                <a:cubicBezTo>
                  <a:pt x="28202" y="17051"/>
                  <a:pt x="28202" y="17043"/>
                  <a:pt x="28202" y="17034"/>
                </a:cubicBezTo>
                <a:cubicBezTo>
                  <a:pt x="28202" y="17019"/>
                  <a:pt x="28187" y="16988"/>
                  <a:pt x="28171" y="16988"/>
                </a:cubicBezTo>
                <a:cubicBezTo>
                  <a:pt x="28156" y="16988"/>
                  <a:pt x="28126" y="16973"/>
                  <a:pt x="28126" y="16973"/>
                </a:cubicBezTo>
                <a:close/>
                <a:moveTo>
                  <a:pt x="19106" y="0"/>
                </a:moveTo>
                <a:cubicBezTo>
                  <a:pt x="19075" y="0"/>
                  <a:pt x="19075" y="0"/>
                  <a:pt x="19060" y="15"/>
                </a:cubicBezTo>
                <a:cubicBezTo>
                  <a:pt x="19060" y="15"/>
                  <a:pt x="19045" y="46"/>
                  <a:pt x="19045" y="61"/>
                </a:cubicBezTo>
                <a:cubicBezTo>
                  <a:pt x="19030" y="381"/>
                  <a:pt x="18999" y="731"/>
                  <a:pt x="18984" y="1051"/>
                </a:cubicBezTo>
                <a:cubicBezTo>
                  <a:pt x="18969" y="1371"/>
                  <a:pt x="18954" y="1691"/>
                  <a:pt x="18923" y="2042"/>
                </a:cubicBezTo>
                <a:cubicBezTo>
                  <a:pt x="18908" y="2224"/>
                  <a:pt x="18908" y="2438"/>
                  <a:pt x="18893" y="2636"/>
                </a:cubicBezTo>
                <a:cubicBezTo>
                  <a:pt x="18893" y="2682"/>
                  <a:pt x="18877" y="2758"/>
                  <a:pt x="18877" y="2819"/>
                </a:cubicBezTo>
                <a:cubicBezTo>
                  <a:pt x="18847" y="2941"/>
                  <a:pt x="18847" y="3047"/>
                  <a:pt x="18832" y="3169"/>
                </a:cubicBezTo>
                <a:cubicBezTo>
                  <a:pt x="18832" y="3200"/>
                  <a:pt x="18832" y="3261"/>
                  <a:pt x="18816" y="3291"/>
                </a:cubicBezTo>
                <a:cubicBezTo>
                  <a:pt x="18801" y="3413"/>
                  <a:pt x="18801" y="3520"/>
                  <a:pt x="18771" y="3641"/>
                </a:cubicBezTo>
                <a:cubicBezTo>
                  <a:pt x="18771" y="3702"/>
                  <a:pt x="18756" y="3733"/>
                  <a:pt x="18756" y="3794"/>
                </a:cubicBezTo>
                <a:cubicBezTo>
                  <a:pt x="18740" y="3900"/>
                  <a:pt x="18725" y="4022"/>
                  <a:pt x="18725" y="4114"/>
                </a:cubicBezTo>
                <a:cubicBezTo>
                  <a:pt x="18725" y="4175"/>
                  <a:pt x="18695" y="4205"/>
                  <a:pt x="18695" y="4266"/>
                </a:cubicBezTo>
                <a:cubicBezTo>
                  <a:pt x="18679" y="4342"/>
                  <a:pt x="18679" y="4434"/>
                  <a:pt x="18664" y="4510"/>
                </a:cubicBezTo>
                <a:cubicBezTo>
                  <a:pt x="18649" y="4571"/>
                  <a:pt x="18649" y="4647"/>
                  <a:pt x="18618" y="4708"/>
                </a:cubicBezTo>
                <a:cubicBezTo>
                  <a:pt x="18603" y="4860"/>
                  <a:pt x="18573" y="5028"/>
                  <a:pt x="18527" y="5180"/>
                </a:cubicBezTo>
                <a:cubicBezTo>
                  <a:pt x="18496" y="5348"/>
                  <a:pt x="18466" y="5500"/>
                  <a:pt x="18436" y="5683"/>
                </a:cubicBezTo>
                <a:cubicBezTo>
                  <a:pt x="18420" y="5790"/>
                  <a:pt x="18405" y="5912"/>
                  <a:pt x="18359" y="6003"/>
                </a:cubicBezTo>
                <a:cubicBezTo>
                  <a:pt x="18344" y="6064"/>
                  <a:pt x="18344" y="6110"/>
                  <a:pt x="18329" y="6171"/>
                </a:cubicBezTo>
                <a:cubicBezTo>
                  <a:pt x="18298" y="6262"/>
                  <a:pt x="18283" y="6384"/>
                  <a:pt x="18237" y="6475"/>
                </a:cubicBezTo>
                <a:cubicBezTo>
                  <a:pt x="18237" y="6491"/>
                  <a:pt x="18237" y="6521"/>
                  <a:pt x="18222" y="6521"/>
                </a:cubicBezTo>
                <a:cubicBezTo>
                  <a:pt x="18207" y="6567"/>
                  <a:pt x="18207" y="6628"/>
                  <a:pt x="18192" y="6673"/>
                </a:cubicBezTo>
                <a:cubicBezTo>
                  <a:pt x="18177" y="6719"/>
                  <a:pt x="18177" y="6765"/>
                  <a:pt x="18146" y="6826"/>
                </a:cubicBezTo>
                <a:cubicBezTo>
                  <a:pt x="18146" y="6841"/>
                  <a:pt x="18131" y="6856"/>
                  <a:pt x="18131" y="6871"/>
                </a:cubicBezTo>
                <a:cubicBezTo>
                  <a:pt x="18100" y="6978"/>
                  <a:pt x="18070" y="7069"/>
                  <a:pt x="18039" y="7176"/>
                </a:cubicBezTo>
                <a:cubicBezTo>
                  <a:pt x="18039" y="7207"/>
                  <a:pt x="18024" y="7237"/>
                  <a:pt x="18024" y="7252"/>
                </a:cubicBezTo>
                <a:cubicBezTo>
                  <a:pt x="17994" y="7298"/>
                  <a:pt x="17994" y="7313"/>
                  <a:pt x="17978" y="7359"/>
                </a:cubicBezTo>
                <a:cubicBezTo>
                  <a:pt x="17948" y="7450"/>
                  <a:pt x="17918" y="7542"/>
                  <a:pt x="17887" y="7618"/>
                </a:cubicBezTo>
                <a:cubicBezTo>
                  <a:pt x="17887" y="7633"/>
                  <a:pt x="17872" y="7679"/>
                  <a:pt x="17872" y="7694"/>
                </a:cubicBezTo>
                <a:lnTo>
                  <a:pt x="17811" y="7862"/>
                </a:lnTo>
                <a:cubicBezTo>
                  <a:pt x="17796" y="7907"/>
                  <a:pt x="17796" y="7923"/>
                  <a:pt x="17765" y="7968"/>
                </a:cubicBezTo>
                <a:cubicBezTo>
                  <a:pt x="17750" y="7999"/>
                  <a:pt x="17750" y="8014"/>
                  <a:pt x="17735" y="8060"/>
                </a:cubicBezTo>
                <a:cubicBezTo>
                  <a:pt x="17689" y="8136"/>
                  <a:pt x="17674" y="8212"/>
                  <a:pt x="17643" y="8288"/>
                </a:cubicBezTo>
                <a:cubicBezTo>
                  <a:pt x="17598" y="8365"/>
                  <a:pt x="17567" y="8456"/>
                  <a:pt x="17521" y="8532"/>
                </a:cubicBezTo>
                <a:cubicBezTo>
                  <a:pt x="17506" y="8547"/>
                  <a:pt x="17506" y="8593"/>
                  <a:pt x="17491" y="8608"/>
                </a:cubicBezTo>
                <a:lnTo>
                  <a:pt x="17430" y="8730"/>
                </a:lnTo>
                <a:cubicBezTo>
                  <a:pt x="17415" y="8776"/>
                  <a:pt x="17369" y="8822"/>
                  <a:pt x="17354" y="8883"/>
                </a:cubicBezTo>
                <a:cubicBezTo>
                  <a:pt x="17339" y="8898"/>
                  <a:pt x="17339" y="8913"/>
                  <a:pt x="17308" y="8928"/>
                </a:cubicBezTo>
                <a:cubicBezTo>
                  <a:pt x="17278" y="9035"/>
                  <a:pt x="17217" y="9126"/>
                  <a:pt x="17186" y="9203"/>
                </a:cubicBezTo>
                <a:cubicBezTo>
                  <a:pt x="17186" y="9218"/>
                  <a:pt x="17156" y="9233"/>
                  <a:pt x="17156" y="9263"/>
                </a:cubicBezTo>
                <a:cubicBezTo>
                  <a:pt x="17140" y="9309"/>
                  <a:pt x="17110" y="9355"/>
                  <a:pt x="17080" y="9416"/>
                </a:cubicBezTo>
                <a:cubicBezTo>
                  <a:pt x="17049" y="9462"/>
                  <a:pt x="17003" y="9522"/>
                  <a:pt x="16988" y="9599"/>
                </a:cubicBezTo>
                <a:cubicBezTo>
                  <a:pt x="16958" y="9675"/>
                  <a:pt x="16897" y="9751"/>
                  <a:pt x="16851" y="9842"/>
                </a:cubicBezTo>
                <a:cubicBezTo>
                  <a:pt x="16836" y="9873"/>
                  <a:pt x="16821" y="9903"/>
                  <a:pt x="16805" y="9919"/>
                </a:cubicBezTo>
                <a:cubicBezTo>
                  <a:pt x="16760" y="9980"/>
                  <a:pt x="16744" y="10040"/>
                  <a:pt x="16699" y="10071"/>
                </a:cubicBezTo>
                <a:lnTo>
                  <a:pt x="16592" y="10254"/>
                </a:lnTo>
                <a:cubicBezTo>
                  <a:pt x="16546" y="10300"/>
                  <a:pt x="16516" y="10376"/>
                  <a:pt x="16470" y="10437"/>
                </a:cubicBezTo>
                <a:cubicBezTo>
                  <a:pt x="16424" y="10528"/>
                  <a:pt x="16363" y="10604"/>
                  <a:pt x="16303" y="10711"/>
                </a:cubicBezTo>
                <a:cubicBezTo>
                  <a:pt x="16272" y="10757"/>
                  <a:pt x="16226" y="10848"/>
                  <a:pt x="16165" y="10894"/>
                </a:cubicBezTo>
                <a:cubicBezTo>
                  <a:pt x="16074" y="11031"/>
                  <a:pt x="15983" y="11183"/>
                  <a:pt x="15891" y="11320"/>
                </a:cubicBezTo>
                <a:cubicBezTo>
                  <a:pt x="15861" y="11336"/>
                  <a:pt x="15861" y="11351"/>
                  <a:pt x="15845" y="11366"/>
                </a:cubicBezTo>
                <a:cubicBezTo>
                  <a:pt x="15815" y="11427"/>
                  <a:pt x="15769" y="11473"/>
                  <a:pt x="15739" y="11518"/>
                </a:cubicBezTo>
                <a:cubicBezTo>
                  <a:pt x="15708" y="11564"/>
                  <a:pt x="15693" y="11579"/>
                  <a:pt x="15678" y="11625"/>
                </a:cubicBezTo>
                <a:cubicBezTo>
                  <a:pt x="15663" y="11640"/>
                  <a:pt x="15632" y="11671"/>
                  <a:pt x="15617" y="11701"/>
                </a:cubicBezTo>
                <a:cubicBezTo>
                  <a:pt x="15556" y="11777"/>
                  <a:pt x="15525" y="11838"/>
                  <a:pt x="15465" y="11915"/>
                </a:cubicBezTo>
                <a:cubicBezTo>
                  <a:pt x="15404" y="11991"/>
                  <a:pt x="15358" y="12067"/>
                  <a:pt x="15297" y="12113"/>
                </a:cubicBezTo>
                <a:lnTo>
                  <a:pt x="15236" y="12174"/>
                </a:lnTo>
                <a:cubicBezTo>
                  <a:pt x="15221" y="12219"/>
                  <a:pt x="15175" y="12234"/>
                  <a:pt x="15160" y="12265"/>
                </a:cubicBezTo>
                <a:cubicBezTo>
                  <a:pt x="15129" y="12311"/>
                  <a:pt x="15084" y="12341"/>
                  <a:pt x="15053" y="12402"/>
                </a:cubicBezTo>
                <a:cubicBezTo>
                  <a:pt x="15023" y="12417"/>
                  <a:pt x="15007" y="12433"/>
                  <a:pt x="15007" y="12463"/>
                </a:cubicBezTo>
                <a:cubicBezTo>
                  <a:pt x="14992" y="12478"/>
                  <a:pt x="14977" y="12524"/>
                  <a:pt x="14931" y="12539"/>
                </a:cubicBezTo>
                <a:cubicBezTo>
                  <a:pt x="14870" y="12539"/>
                  <a:pt x="14825" y="12539"/>
                  <a:pt x="14748" y="12554"/>
                </a:cubicBezTo>
                <a:lnTo>
                  <a:pt x="14642" y="12554"/>
                </a:lnTo>
                <a:cubicBezTo>
                  <a:pt x="14596" y="12554"/>
                  <a:pt x="14520" y="12554"/>
                  <a:pt x="14459" y="12570"/>
                </a:cubicBezTo>
                <a:lnTo>
                  <a:pt x="14368" y="12570"/>
                </a:lnTo>
                <a:cubicBezTo>
                  <a:pt x="14261" y="12570"/>
                  <a:pt x="14154" y="12600"/>
                  <a:pt x="14063" y="12600"/>
                </a:cubicBezTo>
                <a:lnTo>
                  <a:pt x="13956" y="12600"/>
                </a:lnTo>
                <a:cubicBezTo>
                  <a:pt x="13789" y="12615"/>
                  <a:pt x="13621" y="12615"/>
                  <a:pt x="13423" y="12615"/>
                </a:cubicBezTo>
                <a:cubicBezTo>
                  <a:pt x="13347" y="12615"/>
                  <a:pt x="13255" y="12615"/>
                  <a:pt x="13179" y="12631"/>
                </a:cubicBezTo>
                <a:lnTo>
                  <a:pt x="13103" y="12631"/>
                </a:lnTo>
                <a:cubicBezTo>
                  <a:pt x="13072" y="12615"/>
                  <a:pt x="13042" y="12600"/>
                  <a:pt x="13012" y="12570"/>
                </a:cubicBezTo>
                <a:cubicBezTo>
                  <a:pt x="12813" y="12463"/>
                  <a:pt x="12646" y="12326"/>
                  <a:pt x="12463" y="12189"/>
                </a:cubicBezTo>
                <a:cubicBezTo>
                  <a:pt x="12387" y="12128"/>
                  <a:pt x="12326" y="12097"/>
                  <a:pt x="12250" y="12036"/>
                </a:cubicBezTo>
                <a:cubicBezTo>
                  <a:pt x="12250" y="12036"/>
                  <a:pt x="12235" y="12036"/>
                  <a:pt x="12235" y="12021"/>
                </a:cubicBezTo>
                <a:cubicBezTo>
                  <a:pt x="12097" y="11899"/>
                  <a:pt x="11960" y="11808"/>
                  <a:pt x="11823" y="11716"/>
                </a:cubicBezTo>
                <a:cubicBezTo>
                  <a:pt x="11777" y="11656"/>
                  <a:pt x="11701" y="11625"/>
                  <a:pt x="11625" y="11579"/>
                </a:cubicBezTo>
                <a:lnTo>
                  <a:pt x="11442" y="11473"/>
                </a:lnTo>
                <a:cubicBezTo>
                  <a:pt x="11427" y="11427"/>
                  <a:pt x="11397" y="11412"/>
                  <a:pt x="11366" y="11412"/>
                </a:cubicBezTo>
                <a:cubicBezTo>
                  <a:pt x="11354" y="11408"/>
                  <a:pt x="11342" y="11406"/>
                  <a:pt x="11330" y="11406"/>
                </a:cubicBezTo>
                <a:cubicBezTo>
                  <a:pt x="11297" y="11406"/>
                  <a:pt x="11266" y="11420"/>
                  <a:pt x="11244" y="11442"/>
                </a:cubicBezTo>
                <a:cubicBezTo>
                  <a:pt x="11198" y="11488"/>
                  <a:pt x="11198" y="11549"/>
                  <a:pt x="11183" y="11595"/>
                </a:cubicBezTo>
                <a:lnTo>
                  <a:pt x="11183" y="11716"/>
                </a:lnTo>
                <a:cubicBezTo>
                  <a:pt x="11183" y="11808"/>
                  <a:pt x="11168" y="11884"/>
                  <a:pt x="11168" y="11975"/>
                </a:cubicBezTo>
                <a:lnTo>
                  <a:pt x="11168" y="12250"/>
                </a:lnTo>
                <a:cubicBezTo>
                  <a:pt x="11168" y="12341"/>
                  <a:pt x="11168" y="12417"/>
                  <a:pt x="11138" y="12509"/>
                </a:cubicBezTo>
                <a:cubicBezTo>
                  <a:pt x="11138" y="12554"/>
                  <a:pt x="11122" y="12600"/>
                  <a:pt x="11122" y="12631"/>
                </a:cubicBezTo>
                <a:lnTo>
                  <a:pt x="10802" y="12631"/>
                </a:lnTo>
                <a:cubicBezTo>
                  <a:pt x="10726" y="12631"/>
                  <a:pt x="10635" y="12631"/>
                  <a:pt x="10559" y="12646"/>
                </a:cubicBezTo>
                <a:cubicBezTo>
                  <a:pt x="10482" y="12646"/>
                  <a:pt x="10376" y="12661"/>
                  <a:pt x="10300" y="12661"/>
                </a:cubicBezTo>
                <a:lnTo>
                  <a:pt x="10193" y="12661"/>
                </a:lnTo>
                <a:lnTo>
                  <a:pt x="9964" y="12387"/>
                </a:lnTo>
                <a:cubicBezTo>
                  <a:pt x="9919" y="12341"/>
                  <a:pt x="9888" y="12311"/>
                  <a:pt x="9842" y="12250"/>
                </a:cubicBezTo>
                <a:cubicBezTo>
                  <a:pt x="9797" y="12158"/>
                  <a:pt x="9736" y="12082"/>
                  <a:pt x="9660" y="11975"/>
                </a:cubicBezTo>
                <a:cubicBezTo>
                  <a:pt x="9599" y="11899"/>
                  <a:pt x="9538" y="11823"/>
                  <a:pt x="9492" y="11777"/>
                </a:cubicBezTo>
                <a:cubicBezTo>
                  <a:pt x="9446" y="11732"/>
                  <a:pt x="9416" y="11701"/>
                  <a:pt x="9370" y="11671"/>
                </a:cubicBezTo>
                <a:cubicBezTo>
                  <a:pt x="9348" y="11648"/>
                  <a:pt x="9309" y="11634"/>
                  <a:pt x="9266" y="11634"/>
                </a:cubicBezTo>
                <a:cubicBezTo>
                  <a:pt x="9250" y="11634"/>
                  <a:pt x="9234" y="11636"/>
                  <a:pt x="9218" y="11640"/>
                </a:cubicBezTo>
                <a:cubicBezTo>
                  <a:pt x="9203" y="11640"/>
                  <a:pt x="9157" y="11656"/>
                  <a:pt x="9142" y="11671"/>
                </a:cubicBezTo>
                <a:cubicBezTo>
                  <a:pt x="9126" y="11701"/>
                  <a:pt x="9111" y="11716"/>
                  <a:pt x="9111" y="11747"/>
                </a:cubicBezTo>
                <a:cubicBezTo>
                  <a:pt x="9081" y="11793"/>
                  <a:pt x="9081" y="11838"/>
                  <a:pt x="9081" y="11869"/>
                </a:cubicBezTo>
                <a:lnTo>
                  <a:pt x="9081" y="12021"/>
                </a:lnTo>
                <a:lnTo>
                  <a:pt x="9081" y="12219"/>
                </a:lnTo>
                <a:lnTo>
                  <a:pt x="9081" y="12600"/>
                </a:lnTo>
                <a:lnTo>
                  <a:pt x="8898" y="12600"/>
                </a:lnTo>
                <a:cubicBezTo>
                  <a:pt x="8776" y="12600"/>
                  <a:pt x="8669" y="12600"/>
                  <a:pt x="8532" y="12615"/>
                </a:cubicBezTo>
                <a:cubicBezTo>
                  <a:pt x="8395" y="12615"/>
                  <a:pt x="8288" y="12631"/>
                  <a:pt x="8197" y="12646"/>
                </a:cubicBezTo>
                <a:cubicBezTo>
                  <a:pt x="8075" y="12661"/>
                  <a:pt x="7968" y="12707"/>
                  <a:pt x="7831" y="12737"/>
                </a:cubicBezTo>
                <a:cubicBezTo>
                  <a:pt x="7709" y="12783"/>
                  <a:pt x="7603" y="12844"/>
                  <a:pt x="7481" y="12890"/>
                </a:cubicBezTo>
                <a:cubicBezTo>
                  <a:pt x="7405" y="12935"/>
                  <a:pt x="7313" y="13011"/>
                  <a:pt x="7222" y="13088"/>
                </a:cubicBezTo>
                <a:cubicBezTo>
                  <a:pt x="7161" y="13118"/>
                  <a:pt x="7130" y="13179"/>
                  <a:pt x="7085" y="13225"/>
                </a:cubicBezTo>
                <a:lnTo>
                  <a:pt x="6948" y="13347"/>
                </a:lnTo>
                <a:cubicBezTo>
                  <a:pt x="6871" y="13453"/>
                  <a:pt x="6795" y="13545"/>
                  <a:pt x="6750" y="13651"/>
                </a:cubicBezTo>
                <a:cubicBezTo>
                  <a:pt x="6689" y="13773"/>
                  <a:pt x="6612" y="13880"/>
                  <a:pt x="6567" y="14002"/>
                </a:cubicBezTo>
                <a:cubicBezTo>
                  <a:pt x="6521" y="14108"/>
                  <a:pt x="6475" y="14230"/>
                  <a:pt x="6445" y="14322"/>
                </a:cubicBezTo>
                <a:cubicBezTo>
                  <a:pt x="6399" y="14444"/>
                  <a:pt x="6369" y="14566"/>
                  <a:pt x="6338" y="14703"/>
                </a:cubicBezTo>
                <a:cubicBezTo>
                  <a:pt x="6323" y="14825"/>
                  <a:pt x="6293" y="14931"/>
                  <a:pt x="6262" y="15068"/>
                </a:cubicBezTo>
                <a:cubicBezTo>
                  <a:pt x="6262" y="15145"/>
                  <a:pt x="6247" y="15221"/>
                  <a:pt x="6247" y="15282"/>
                </a:cubicBezTo>
                <a:lnTo>
                  <a:pt x="6247" y="15541"/>
                </a:lnTo>
                <a:cubicBezTo>
                  <a:pt x="6247" y="15617"/>
                  <a:pt x="6247" y="15693"/>
                  <a:pt x="6262" y="15769"/>
                </a:cubicBezTo>
                <a:lnTo>
                  <a:pt x="6262" y="15845"/>
                </a:lnTo>
                <a:lnTo>
                  <a:pt x="6262" y="15967"/>
                </a:lnTo>
                <a:cubicBezTo>
                  <a:pt x="6232" y="15982"/>
                  <a:pt x="6186" y="15998"/>
                  <a:pt x="6155" y="16043"/>
                </a:cubicBezTo>
                <a:cubicBezTo>
                  <a:pt x="6110" y="16074"/>
                  <a:pt x="6064" y="16089"/>
                  <a:pt x="6018" y="16150"/>
                </a:cubicBezTo>
                <a:lnTo>
                  <a:pt x="5988" y="16196"/>
                </a:lnTo>
                <a:cubicBezTo>
                  <a:pt x="5912" y="16272"/>
                  <a:pt x="5835" y="16348"/>
                  <a:pt x="5759" y="16440"/>
                </a:cubicBezTo>
                <a:cubicBezTo>
                  <a:pt x="5714" y="16501"/>
                  <a:pt x="5683" y="16546"/>
                  <a:pt x="5637" y="16592"/>
                </a:cubicBezTo>
                <a:cubicBezTo>
                  <a:pt x="5637" y="16607"/>
                  <a:pt x="5622" y="16622"/>
                  <a:pt x="5622" y="16622"/>
                </a:cubicBezTo>
                <a:cubicBezTo>
                  <a:pt x="5546" y="16592"/>
                  <a:pt x="5470" y="16546"/>
                  <a:pt x="5394" y="16531"/>
                </a:cubicBezTo>
                <a:cubicBezTo>
                  <a:pt x="5333" y="16516"/>
                  <a:pt x="5272" y="16470"/>
                  <a:pt x="5241" y="16455"/>
                </a:cubicBezTo>
                <a:lnTo>
                  <a:pt x="5119" y="16394"/>
                </a:lnTo>
                <a:lnTo>
                  <a:pt x="5043" y="16363"/>
                </a:lnTo>
                <a:lnTo>
                  <a:pt x="4815" y="16242"/>
                </a:lnTo>
                <a:cubicBezTo>
                  <a:pt x="4784" y="16226"/>
                  <a:pt x="4738" y="16211"/>
                  <a:pt x="4693" y="16196"/>
                </a:cubicBezTo>
                <a:lnTo>
                  <a:pt x="4662" y="16165"/>
                </a:lnTo>
                <a:cubicBezTo>
                  <a:pt x="4647" y="16165"/>
                  <a:pt x="4632" y="16150"/>
                  <a:pt x="4632" y="16150"/>
                </a:cubicBezTo>
                <a:lnTo>
                  <a:pt x="4586" y="16135"/>
                </a:lnTo>
                <a:lnTo>
                  <a:pt x="4556" y="16120"/>
                </a:lnTo>
                <a:lnTo>
                  <a:pt x="4540" y="16089"/>
                </a:lnTo>
                <a:cubicBezTo>
                  <a:pt x="4510" y="16074"/>
                  <a:pt x="4479" y="16059"/>
                  <a:pt x="4464" y="16043"/>
                </a:cubicBezTo>
                <a:cubicBezTo>
                  <a:pt x="4418" y="16013"/>
                  <a:pt x="4388" y="15982"/>
                  <a:pt x="4342" y="15967"/>
                </a:cubicBezTo>
                <a:lnTo>
                  <a:pt x="4114" y="15784"/>
                </a:lnTo>
                <a:cubicBezTo>
                  <a:pt x="4053" y="15739"/>
                  <a:pt x="4007" y="15693"/>
                  <a:pt x="3931" y="15632"/>
                </a:cubicBezTo>
                <a:lnTo>
                  <a:pt x="3885" y="15617"/>
                </a:lnTo>
                <a:cubicBezTo>
                  <a:pt x="3855" y="15602"/>
                  <a:pt x="3824" y="15556"/>
                  <a:pt x="3794" y="15541"/>
                </a:cubicBezTo>
                <a:cubicBezTo>
                  <a:pt x="3779" y="15525"/>
                  <a:pt x="3733" y="15510"/>
                  <a:pt x="3718" y="15464"/>
                </a:cubicBezTo>
                <a:lnTo>
                  <a:pt x="3702" y="15449"/>
                </a:lnTo>
                <a:lnTo>
                  <a:pt x="3702" y="15464"/>
                </a:lnTo>
                <a:lnTo>
                  <a:pt x="3641" y="15404"/>
                </a:lnTo>
                <a:lnTo>
                  <a:pt x="3581" y="15358"/>
                </a:lnTo>
                <a:lnTo>
                  <a:pt x="3489" y="15251"/>
                </a:lnTo>
                <a:lnTo>
                  <a:pt x="3474" y="15236"/>
                </a:lnTo>
                <a:lnTo>
                  <a:pt x="3398" y="15160"/>
                </a:lnTo>
                <a:lnTo>
                  <a:pt x="3367" y="15145"/>
                </a:lnTo>
                <a:lnTo>
                  <a:pt x="3352" y="15129"/>
                </a:lnTo>
                <a:lnTo>
                  <a:pt x="3261" y="15023"/>
                </a:lnTo>
                <a:cubicBezTo>
                  <a:pt x="3215" y="14992"/>
                  <a:pt x="3184" y="14946"/>
                  <a:pt x="3123" y="14916"/>
                </a:cubicBezTo>
                <a:cubicBezTo>
                  <a:pt x="3093" y="14870"/>
                  <a:pt x="3047" y="14855"/>
                  <a:pt x="3017" y="14840"/>
                </a:cubicBezTo>
                <a:cubicBezTo>
                  <a:pt x="2986" y="14825"/>
                  <a:pt x="2971" y="14825"/>
                  <a:pt x="2956" y="14794"/>
                </a:cubicBezTo>
                <a:lnTo>
                  <a:pt x="2941" y="14779"/>
                </a:lnTo>
                <a:cubicBezTo>
                  <a:pt x="2910" y="14764"/>
                  <a:pt x="2895" y="14764"/>
                  <a:pt x="2895" y="14764"/>
                </a:cubicBezTo>
                <a:lnTo>
                  <a:pt x="2880" y="14748"/>
                </a:lnTo>
                <a:lnTo>
                  <a:pt x="2864" y="14748"/>
                </a:lnTo>
                <a:cubicBezTo>
                  <a:pt x="2834" y="14748"/>
                  <a:pt x="2834" y="14718"/>
                  <a:pt x="2819" y="14718"/>
                </a:cubicBezTo>
                <a:lnTo>
                  <a:pt x="2727" y="14672"/>
                </a:lnTo>
                <a:lnTo>
                  <a:pt x="2605" y="14611"/>
                </a:lnTo>
                <a:lnTo>
                  <a:pt x="2575" y="14596"/>
                </a:lnTo>
                <a:cubicBezTo>
                  <a:pt x="2560" y="14596"/>
                  <a:pt x="2560" y="14566"/>
                  <a:pt x="2529" y="14566"/>
                </a:cubicBezTo>
                <a:lnTo>
                  <a:pt x="2514" y="14566"/>
                </a:lnTo>
                <a:lnTo>
                  <a:pt x="2499" y="14550"/>
                </a:lnTo>
                <a:cubicBezTo>
                  <a:pt x="2484" y="14550"/>
                  <a:pt x="2453" y="14535"/>
                  <a:pt x="2438" y="14535"/>
                </a:cubicBezTo>
                <a:lnTo>
                  <a:pt x="2407" y="14520"/>
                </a:lnTo>
                <a:lnTo>
                  <a:pt x="2362" y="14489"/>
                </a:lnTo>
                <a:lnTo>
                  <a:pt x="2346" y="14489"/>
                </a:lnTo>
                <a:cubicBezTo>
                  <a:pt x="2331" y="14489"/>
                  <a:pt x="2331" y="14474"/>
                  <a:pt x="2301" y="14474"/>
                </a:cubicBezTo>
                <a:lnTo>
                  <a:pt x="2270" y="14459"/>
                </a:lnTo>
                <a:lnTo>
                  <a:pt x="2225" y="14444"/>
                </a:lnTo>
                <a:lnTo>
                  <a:pt x="2209" y="14444"/>
                </a:lnTo>
                <a:cubicBezTo>
                  <a:pt x="2194" y="14444"/>
                  <a:pt x="2194" y="14413"/>
                  <a:pt x="2179" y="14413"/>
                </a:cubicBezTo>
                <a:lnTo>
                  <a:pt x="1996" y="14367"/>
                </a:lnTo>
                <a:cubicBezTo>
                  <a:pt x="1965" y="14337"/>
                  <a:pt x="1950" y="14337"/>
                  <a:pt x="1905" y="14322"/>
                </a:cubicBezTo>
                <a:lnTo>
                  <a:pt x="1844" y="14307"/>
                </a:lnTo>
                <a:cubicBezTo>
                  <a:pt x="1767" y="14291"/>
                  <a:pt x="1676" y="14246"/>
                  <a:pt x="1600" y="14230"/>
                </a:cubicBezTo>
                <a:lnTo>
                  <a:pt x="1539" y="14215"/>
                </a:lnTo>
                <a:cubicBezTo>
                  <a:pt x="1508" y="14215"/>
                  <a:pt x="1493" y="14200"/>
                  <a:pt x="1447" y="14200"/>
                </a:cubicBezTo>
                <a:lnTo>
                  <a:pt x="1387" y="14169"/>
                </a:lnTo>
                <a:lnTo>
                  <a:pt x="1356" y="14154"/>
                </a:lnTo>
                <a:cubicBezTo>
                  <a:pt x="1341" y="14154"/>
                  <a:pt x="1295" y="14139"/>
                  <a:pt x="1280" y="14139"/>
                </a:cubicBezTo>
                <a:lnTo>
                  <a:pt x="1158" y="14093"/>
                </a:lnTo>
                <a:lnTo>
                  <a:pt x="975" y="14063"/>
                </a:lnTo>
                <a:cubicBezTo>
                  <a:pt x="823" y="14017"/>
                  <a:pt x="686" y="13987"/>
                  <a:pt x="533" y="13941"/>
                </a:cubicBezTo>
                <a:lnTo>
                  <a:pt x="320" y="13895"/>
                </a:lnTo>
                <a:lnTo>
                  <a:pt x="61" y="13819"/>
                </a:lnTo>
                <a:lnTo>
                  <a:pt x="15" y="13819"/>
                </a:lnTo>
                <a:lnTo>
                  <a:pt x="0" y="13834"/>
                </a:lnTo>
                <a:lnTo>
                  <a:pt x="0" y="13865"/>
                </a:lnTo>
                <a:cubicBezTo>
                  <a:pt x="0" y="13895"/>
                  <a:pt x="15" y="13895"/>
                  <a:pt x="46" y="13895"/>
                </a:cubicBezTo>
                <a:cubicBezTo>
                  <a:pt x="244" y="13941"/>
                  <a:pt x="472" y="14002"/>
                  <a:pt x="686" y="14063"/>
                </a:cubicBezTo>
                <a:cubicBezTo>
                  <a:pt x="762" y="14078"/>
                  <a:pt x="853" y="14093"/>
                  <a:pt x="929" y="14124"/>
                </a:cubicBezTo>
                <a:lnTo>
                  <a:pt x="1006" y="14139"/>
                </a:lnTo>
                <a:cubicBezTo>
                  <a:pt x="1051" y="14154"/>
                  <a:pt x="1082" y="14154"/>
                  <a:pt x="1143" y="14169"/>
                </a:cubicBezTo>
                <a:cubicBezTo>
                  <a:pt x="1204" y="14200"/>
                  <a:pt x="1234" y="14200"/>
                  <a:pt x="1295" y="14215"/>
                </a:cubicBezTo>
                <a:cubicBezTo>
                  <a:pt x="1371" y="14230"/>
                  <a:pt x="1463" y="14246"/>
                  <a:pt x="1539" y="14276"/>
                </a:cubicBezTo>
                <a:lnTo>
                  <a:pt x="1569" y="14276"/>
                </a:lnTo>
                <a:cubicBezTo>
                  <a:pt x="1661" y="14291"/>
                  <a:pt x="1737" y="14322"/>
                  <a:pt x="1828" y="14352"/>
                </a:cubicBezTo>
                <a:lnTo>
                  <a:pt x="1874" y="14367"/>
                </a:lnTo>
                <a:cubicBezTo>
                  <a:pt x="1905" y="14383"/>
                  <a:pt x="1950" y="14383"/>
                  <a:pt x="1981" y="14398"/>
                </a:cubicBezTo>
                <a:lnTo>
                  <a:pt x="2148" y="14459"/>
                </a:lnTo>
                <a:cubicBezTo>
                  <a:pt x="2179" y="14459"/>
                  <a:pt x="2179" y="14459"/>
                  <a:pt x="2194" y="14474"/>
                </a:cubicBezTo>
                <a:lnTo>
                  <a:pt x="2209" y="14474"/>
                </a:lnTo>
                <a:lnTo>
                  <a:pt x="2331" y="14520"/>
                </a:lnTo>
                <a:cubicBezTo>
                  <a:pt x="2362" y="14535"/>
                  <a:pt x="2407" y="14550"/>
                  <a:pt x="2423" y="14550"/>
                </a:cubicBezTo>
                <a:lnTo>
                  <a:pt x="2453" y="14566"/>
                </a:lnTo>
                <a:cubicBezTo>
                  <a:pt x="2484" y="14566"/>
                  <a:pt x="2484" y="14596"/>
                  <a:pt x="2499" y="14596"/>
                </a:cubicBezTo>
                <a:lnTo>
                  <a:pt x="2514" y="14611"/>
                </a:lnTo>
                <a:lnTo>
                  <a:pt x="2529" y="14627"/>
                </a:lnTo>
                <a:lnTo>
                  <a:pt x="2575" y="14642"/>
                </a:lnTo>
                <a:lnTo>
                  <a:pt x="2605" y="14672"/>
                </a:lnTo>
                <a:cubicBezTo>
                  <a:pt x="2651" y="14687"/>
                  <a:pt x="2666" y="14703"/>
                  <a:pt x="2712" y="14718"/>
                </a:cubicBezTo>
                <a:lnTo>
                  <a:pt x="2743" y="14748"/>
                </a:lnTo>
                <a:cubicBezTo>
                  <a:pt x="2758" y="14764"/>
                  <a:pt x="2803" y="14764"/>
                  <a:pt x="2819" y="14779"/>
                </a:cubicBezTo>
                <a:lnTo>
                  <a:pt x="2880" y="14825"/>
                </a:lnTo>
                <a:lnTo>
                  <a:pt x="2910" y="14840"/>
                </a:lnTo>
                <a:lnTo>
                  <a:pt x="2895" y="14840"/>
                </a:lnTo>
                <a:lnTo>
                  <a:pt x="2910" y="14855"/>
                </a:lnTo>
                <a:cubicBezTo>
                  <a:pt x="2941" y="14870"/>
                  <a:pt x="2956" y="14870"/>
                  <a:pt x="2971" y="14901"/>
                </a:cubicBezTo>
                <a:cubicBezTo>
                  <a:pt x="3017" y="14916"/>
                  <a:pt x="3032" y="14931"/>
                  <a:pt x="3062" y="14946"/>
                </a:cubicBezTo>
                <a:cubicBezTo>
                  <a:pt x="3093" y="14977"/>
                  <a:pt x="3123" y="14992"/>
                  <a:pt x="3139" y="15007"/>
                </a:cubicBezTo>
                <a:lnTo>
                  <a:pt x="3169" y="15023"/>
                </a:lnTo>
                <a:cubicBezTo>
                  <a:pt x="3184" y="15053"/>
                  <a:pt x="3200" y="15068"/>
                  <a:pt x="3245" y="15084"/>
                </a:cubicBezTo>
                <a:cubicBezTo>
                  <a:pt x="3352" y="15175"/>
                  <a:pt x="3443" y="15297"/>
                  <a:pt x="3550" y="15388"/>
                </a:cubicBezTo>
                <a:lnTo>
                  <a:pt x="3550" y="15373"/>
                </a:lnTo>
                <a:lnTo>
                  <a:pt x="3596" y="15434"/>
                </a:lnTo>
                <a:lnTo>
                  <a:pt x="3657" y="15480"/>
                </a:lnTo>
                <a:lnTo>
                  <a:pt x="3718" y="15541"/>
                </a:lnTo>
                <a:lnTo>
                  <a:pt x="3748" y="15586"/>
                </a:lnTo>
                <a:lnTo>
                  <a:pt x="3779" y="15602"/>
                </a:lnTo>
                <a:lnTo>
                  <a:pt x="3809" y="15632"/>
                </a:lnTo>
                <a:lnTo>
                  <a:pt x="3824" y="15663"/>
                </a:lnTo>
                <a:lnTo>
                  <a:pt x="3885" y="15708"/>
                </a:lnTo>
                <a:cubicBezTo>
                  <a:pt x="3931" y="15754"/>
                  <a:pt x="3961" y="15784"/>
                  <a:pt x="4022" y="15815"/>
                </a:cubicBezTo>
                <a:cubicBezTo>
                  <a:pt x="4053" y="15845"/>
                  <a:pt x="4099" y="15891"/>
                  <a:pt x="4159" y="15906"/>
                </a:cubicBezTo>
                <a:cubicBezTo>
                  <a:pt x="4190" y="15922"/>
                  <a:pt x="4236" y="15967"/>
                  <a:pt x="4266" y="15982"/>
                </a:cubicBezTo>
                <a:lnTo>
                  <a:pt x="4281" y="15998"/>
                </a:lnTo>
                <a:cubicBezTo>
                  <a:pt x="4388" y="16059"/>
                  <a:pt x="4479" y="16120"/>
                  <a:pt x="4556" y="16165"/>
                </a:cubicBezTo>
                <a:cubicBezTo>
                  <a:pt x="4708" y="16272"/>
                  <a:pt x="4860" y="16318"/>
                  <a:pt x="5013" y="16394"/>
                </a:cubicBezTo>
                <a:lnTo>
                  <a:pt x="5119" y="16455"/>
                </a:lnTo>
                <a:lnTo>
                  <a:pt x="5637" y="16683"/>
                </a:lnTo>
                <a:cubicBezTo>
                  <a:pt x="5637" y="16683"/>
                  <a:pt x="5637" y="16699"/>
                  <a:pt x="5622" y="16699"/>
                </a:cubicBezTo>
                <a:cubicBezTo>
                  <a:pt x="5607" y="16744"/>
                  <a:pt x="5607" y="16775"/>
                  <a:pt x="5576" y="16820"/>
                </a:cubicBezTo>
                <a:cubicBezTo>
                  <a:pt x="5561" y="16881"/>
                  <a:pt x="5561" y="16927"/>
                  <a:pt x="5561" y="16988"/>
                </a:cubicBezTo>
                <a:lnTo>
                  <a:pt x="5561" y="17003"/>
                </a:lnTo>
                <a:lnTo>
                  <a:pt x="5561" y="17034"/>
                </a:lnTo>
                <a:lnTo>
                  <a:pt x="5272" y="17034"/>
                </a:lnTo>
                <a:cubicBezTo>
                  <a:pt x="5180" y="17034"/>
                  <a:pt x="5074" y="17034"/>
                  <a:pt x="4967" y="17003"/>
                </a:cubicBezTo>
                <a:lnTo>
                  <a:pt x="4952" y="17003"/>
                </a:lnTo>
                <a:cubicBezTo>
                  <a:pt x="4921" y="17003"/>
                  <a:pt x="4860" y="17003"/>
                  <a:pt x="4815" y="16988"/>
                </a:cubicBezTo>
                <a:lnTo>
                  <a:pt x="4784" y="16988"/>
                </a:lnTo>
                <a:cubicBezTo>
                  <a:pt x="4738" y="16988"/>
                  <a:pt x="4708" y="16988"/>
                  <a:pt x="4647" y="16973"/>
                </a:cubicBezTo>
                <a:lnTo>
                  <a:pt x="4540" y="16958"/>
                </a:lnTo>
                <a:lnTo>
                  <a:pt x="4434" y="16958"/>
                </a:lnTo>
                <a:lnTo>
                  <a:pt x="4281" y="16927"/>
                </a:lnTo>
                <a:cubicBezTo>
                  <a:pt x="4251" y="16927"/>
                  <a:pt x="4205" y="16912"/>
                  <a:pt x="4175" y="16912"/>
                </a:cubicBezTo>
                <a:lnTo>
                  <a:pt x="4099" y="16912"/>
                </a:lnTo>
                <a:cubicBezTo>
                  <a:pt x="4053" y="16912"/>
                  <a:pt x="4038" y="16897"/>
                  <a:pt x="4007" y="16897"/>
                </a:cubicBezTo>
                <a:lnTo>
                  <a:pt x="3900" y="16881"/>
                </a:lnTo>
                <a:lnTo>
                  <a:pt x="3809" y="16851"/>
                </a:lnTo>
                <a:cubicBezTo>
                  <a:pt x="3779" y="16851"/>
                  <a:pt x="3733" y="16836"/>
                  <a:pt x="3718" y="16836"/>
                </a:cubicBezTo>
                <a:lnTo>
                  <a:pt x="3504" y="16775"/>
                </a:lnTo>
                <a:cubicBezTo>
                  <a:pt x="3474" y="16775"/>
                  <a:pt x="3443" y="16760"/>
                  <a:pt x="3413" y="16760"/>
                </a:cubicBezTo>
                <a:lnTo>
                  <a:pt x="3291" y="16744"/>
                </a:lnTo>
                <a:lnTo>
                  <a:pt x="3184" y="16729"/>
                </a:lnTo>
                <a:lnTo>
                  <a:pt x="3139" y="16699"/>
                </a:lnTo>
                <a:cubicBezTo>
                  <a:pt x="3123" y="16699"/>
                  <a:pt x="3108" y="16683"/>
                  <a:pt x="3062" y="16683"/>
                </a:cubicBezTo>
                <a:lnTo>
                  <a:pt x="2895" y="16622"/>
                </a:lnTo>
                <a:lnTo>
                  <a:pt x="2727" y="16577"/>
                </a:lnTo>
                <a:lnTo>
                  <a:pt x="2560" y="16516"/>
                </a:lnTo>
                <a:lnTo>
                  <a:pt x="2377" y="16455"/>
                </a:lnTo>
                <a:cubicBezTo>
                  <a:pt x="2362" y="16455"/>
                  <a:pt x="2331" y="16440"/>
                  <a:pt x="2301" y="16440"/>
                </a:cubicBezTo>
                <a:lnTo>
                  <a:pt x="2194" y="16394"/>
                </a:lnTo>
                <a:lnTo>
                  <a:pt x="2072" y="16363"/>
                </a:lnTo>
                <a:lnTo>
                  <a:pt x="2042" y="16348"/>
                </a:lnTo>
                <a:lnTo>
                  <a:pt x="1996" y="16318"/>
                </a:lnTo>
                <a:cubicBezTo>
                  <a:pt x="1996" y="16318"/>
                  <a:pt x="1981" y="16318"/>
                  <a:pt x="1981" y="16302"/>
                </a:cubicBezTo>
                <a:cubicBezTo>
                  <a:pt x="1920" y="16287"/>
                  <a:pt x="1874" y="16272"/>
                  <a:pt x="1828" y="16226"/>
                </a:cubicBezTo>
                <a:lnTo>
                  <a:pt x="1646" y="16150"/>
                </a:lnTo>
                <a:cubicBezTo>
                  <a:pt x="1600" y="16135"/>
                  <a:pt x="1585" y="16135"/>
                  <a:pt x="1539" y="16120"/>
                </a:cubicBezTo>
                <a:lnTo>
                  <a:pt x="1508" y="16104"/>
                </a:lnTo>
                <a:lnTo>
                  <a:pt x="1280" y="15982"/>
                </a:lnTo>
                <a:lnTo>
                  <a:pt x="1143" y="15922"/>
                </a:lnTo>
                <a:cubicBezTo>
                  <a:pt x="1082" y="15891"/>
                  <a:pt x="1036" y="15861"/>
                  <a:pt x="975" y="15830"/>
                </a:cubicBezTo>
                <a:lnTo>
                  <a:pt x="610" y="15663"/>
                </a:lnTo>
                <a:lnTo>
                  <a:pt x="366" y="15541"/>
                </a:lnTo>
                <a:lnTo>
                  <a:pt x="137" y="15434"/>
                </a:lnTo>
                <a:lnTo>
                  <a:pt x="91" y="15434"/>
                </a:lnTo>
                <a:cubicBezTo>
                  <a:pt x="91" y="15449"/>
                  <a:pt x="91" y="15464"/>
                  <a:pt x="122" y="15464"/>
                </a:cubicBezTo>
                <a:cubicBezTo>
                  <a:pt x="274" y="15541"/>
                  <a:pt x="442" y="15647"/>
                  <a:pt x="594" y="15723"/>
                </a:cubicBezTo>
                <a:lnTo>
                  <a:pt x="670" y="15754"/>
                </a:lnTo>
                <a:cubicBezTo>
                  <a:pt x="884" y="15861"/>
                  <a:pt x="1082" y="15967"/>
                  <a:pt x="1280" y="16059"/>
                </a:cubicBezTo>
                <a:cubicBezTo>
                  <a:pt x="1295" y="16074"/>
                  <a:pt x="1310" y="16074"/>
                  <a:pt x="1356" y="16089"/>
                </a:cubicBezTo>
                <a:lnTo>
                  <a:pt x="1387" y="16120"/>
                </a:lnTo>
                <a:cubicBezTo>
                  <a:pt x="1447" y="16135"/>
                  <a:pt x="1508" y="16165"/>
                  <a:pt x="1569" y="16196"/>
                </a:cubicBezTo>
                <a:cubicBezTo>
                  <a:pt x="1585" y="16211"/>
                  <a:pt x="1615" y="16211"/>
                  <a:pt x="1646" y="16226"/>
                </a:cubicBezTo>
                <a:lnTo>
                  <a:pt x="1676" y="16242"/>
                </a:lnTo>
                <a:cubicBezTo>
                  <a:pt x="1752" y="16287"/>
                  <a:pt x="1813" y="16302"/>
                  <a:pt x="1889" y="16348"/>
                </a:cubicBezTo>
                <a:lnTo>
                  <a:pt x="1905" y="16348"/>
                </a:lnTo>
                <a:cubicBezTo>
                  <a:pt x="1920" y="16363"/>
                  <a:pt x="1950" y="16363"/>
                  <a:pt x="1981" y="16379"/>
                </a:cubicBezTo>
                <a:lnTo>
                  <a:pt x="2072" y="16424"/>
                </a:lnTo>
                <a:lnTo>
                  <a:pt x="2179" y="16455"/>
                </a:lnTo>
                <a:lnTo>
                  <a:pt x="2255" y="16501"/>
                </a:lnTo>
                <a:lnTo>
                  <a:pt x="2331" y="16531"/>
                </a:lnTo>
                <a:lnTo>
                  <a:pt x="2362" y="16531"/>
                </a:lnTo>
                <a:lnTo>
                  <a:pt x="2453" y="16577"/>
                </a:lnTo>
                <a:lnTo>
                  <a:pt x="2666" y="16653"/>
                </a:lnTo>
                <a:lnTo>
                  <a:pt x="2758" y="16653"/>
                </a:lnTo>
                <a:lnTo>
                  <a:pt x="2864" y="16683"/>
                </a:lnTo>
                <a:lnTo>
                  <a:pt x="2971" y="16729"/>
                </a:lnTo>
                <a:lnTo>
                  <a:pt x="3017" y="16729"/>
                </a:lnTo>
                <a:cubicBezTo>
                  <a:pt x="3032" y="16729"/>
                  <a:pt x="3062" y="16744"/>
                  <a:pt x="3093" y="16744"/>
                </a:cubicBezTo>
                <a:lnTo>
                  <a:pt x="3428" y="16820"/>
                </a:lnTo>
                <a:cubicBezTo>
                  <a:pt x="3474" y="16820"/>
                  <a:pt x="3489" y="16836"/>
                  <a:pt x="3520" y="16836"/>
                </a:cubicBezTo>
                <a:lnTo>
                  <a:pt x="3581" y="16851"/>
                </a:lnTo>
                <a:lnTo>
                  <a:pt x="3672" y="16881"/>
                </a:lnTo>
                <a:lnTo>
                  <a:pt x="3779" y="16897"/>
                </a:lnTo>
                <a:lnTo>
                  <a:pt x="3809" y="16897"/>
                </a:lnTo>
                <a:lnTo>
                  <a:pt x="3931" y="16912"/>
                </a:lnTo>
                <a:lnTo>
                  <a:pt x="3977" y="16927"/>
                </a:lnTo>
                <a:cubicBezTo>
                  <a:pt x="4022" y="16927"/>
                  <a:pt x="4038" y="16958"/>
                  <a:pt x="4083" y="16958"/>
                </a:cubicBezTo>
                <a:lnTo>
                  <a:pt x="4129" y="16973"/>
                </a:lnTo>
                <a:cubicBezTo>
                  <a:pt x="4205" y="16988"/>
                  <a:pt x="4312" y="17003"/>
                  <a:pt x="4388" y="17003"/>
                </a:cubicBezTo>
                <a:lnTo>
                  <a:pt x="4540" y="17003"/>
                </a:lnTo>
                <a:lnTo>
                  <a:pt x="4617" y="17034"/>
                </a:lnTo>
                <a:lnTo>
                  <a:pt x="4723" y="17034"/>
                </a:lnTo>
                <a:cubicBezTo>
                  <a:pt x="4815" y="17034"/>
                  <a:pt x="4937" y="17049"/>
                  <a:pt x="5028" y="17049"/>
                </a:cubicBezTo>
                <a:lnTo>
                  <a:pt x="5653" y="17049"/>
                </a:lnTo>
                <a:lnTo>
                  <a:pt x="5653" y="17156"/>
                </a:lnTo>
                <a:cubicBezTo>
                  <a:pt x="5683" y="17293"/>
                  <a:pt x="5729" y="17415"/>
                  <a:pt x="5790" y="17491"/>
                </a:cubicBezTo>
                <a:cubicBezTo>
                  <a:pt x="5835" y="17521"/>
                  <a:pt x="5851" y="17567"/>
                  <a:pt x="5881" y="17598"/>
                </a:cubicBezTo>
                <a:lnTo>
                  <a:pt x="5881" y="17613"/>
                </a:lnTo>
                <a:cubicBezTo>
                  <a:pt x="5835" y="17689"/>
                  <a:pt x="5759" y="17796"/>
                  <a:pt x="5698" y="17872"/>
                </a:cubicBezTo>
                <a:cubicBezTo>
                  <a:pt x="5637" y="17917"/>
                  <a:pt x="5607" y="17978"/>
                  <a:pt x="5546" y="18039"/>
                </a:cubicBezTo>
                <a:lnTo>
                  <a:pt x="5500" y="18100"/>
                </a:lnTo>
                <a:lnTo>
                  <a:pt x="5272" y="18375"/>
                </a:lnTo>
                <a:cubicBezTo>
                  <a:pt x="5226" y="18451"/>
                  <a:pt x="5165" y="18512"/>
                  <a:pt x="5104" y="18588"/>
                </a:cubicBezTo>
                <a:cubicBezTo>
                  <a:pt x="5043" y="18664"/>
                  <a:pt x="4967" y="18740"/>
                  <a:pt x="4921" y="18816"/>
                </a:cubicBezTo>
                <a:cubicBezTo>
                  <a:pt x="4860" y="18893"/>
                  <a:pt x="4784" y="18954"/>
                  <a:pt x="4723" y="19030"/>
                </a:cubicBezTo>
                <a:lnTo>
                  <a:pt x="4708" y="19045"/>
                </a:lnTo>
                <a:cubicBezTo>
                  <a:pt x="4617" y="19136"/>
                  <a:pt x="4540" y="19243"/>
                  <a:pt x="4434" y="19319"/>
                </a:cubicBezTo>
                <a:lnTo>
                  <a:pt x="4403" y="19350"/>
                </a:lnTo>
                <a:lnTo>
                  <a:pt x="4388" y="19365"/>
                </a:lnTo>
                <a:lnTo>
                  <a:pt x="4190" y="19563"/>
                </a:lnTo>
                <a:lnTo>
                  <a:pt x="4129" y="19624"/>
                </a:lnTo>
                <a:cubicBezTo>
                  <a:pt x="4099" y="19654"/>
                  <a:pt x="4053" y="19700"/>
                  <a:pt x="4022" y="19715"/>
                </a:cubicBezTo>
                <a:lnTo>
                  <a:pt x="3870" y="19868"/>
                </a:lnTo>
                <a:lnTo>
                  <a:pt x="3733" y="20005"/>
                </a:lnTo>
                <a:lnTo>
                  <a:pt x="3596" y="20127"/>
                </a:lnTo>
                <a:cubicBezTo>
                  <a:pt x="3520" y="20203"/>
                  <a:pt x="3443" y="20279"/>
                  <a:pt x="3352" y="20340"/>
                </a:cubicBezTo>
                <a:lnTo>
                  <a:pt x="3291" y="20401"/>
                </a:lnTo>
                <a:cubicBezTo>
                  <a:pt x="3245" y="20462"/>
                  <a:pt x="3184" y="20492"/>
                  <a:pt x="3123" y="20553"/>
                </a:cubicBezTo>
                <a:lnTo>
                  <a:pt x="2986" y="20690"/>
                </a:lnTo>
                <a:lnTo>
                  <a:pt x="2895" y="20782"/>
                </a:lnTo>
                <a:cubicBezTo>
                  <a:pt x="2864" y="20812"/>
                  <a:pt x="2819" y="20858"/>
                  <a:pt x="2788" y="20873"/>
                </a:cubicBezTo>
                <a:lnTo>
                  <a:pt x="2743" y="20919"/>
                </a:lnTo>
                <a:lnTo>
                  <a:pt x="2712" y="20949"/>
                </a:lnTo>
                <a:cubicBezTo>
                  <a:pt x="2682" y="20965"/>
                  <a:pt x="2666" y="20965"/>
                  <a:pt x="2666" y="20995"/>
                </a:cubicBezTo>
                <a:lnTo>
                  <a:pt x="2651" y="21010"/>
                </a:lnTo>
                <a:cubicBezTo>
                  <a:pt x="2590" y="21071"/>
                  <a:pt x="2514" y="21102"/>
                  <a:pt x="2438" y="21163"/>
                </a:cubicBezTo>
                <a:cubicBezTo>
                  <a:pt x="2362" y="21224"/>
                  <a:pt x="2301" y="21254"/>
                  <a:pt x="2225" y="21315"/>
                </a:cubicBezTo>
                <a:cubicBezTo>
                  <a:pt x="2148" y="21346"/>
                  <a:pt x="2103" y="21406"/>
                  <a:pt x="2026" y="21452"/>
                </a:cubicBezTo>
                <a:cubicBezTo>
                  <a:pt x="1996" y="21452"/>
                  <a:pt x="1981" y="21467"/>
                  <a:pt x="1965" y="21467"/>
                </a:cubicBezTo>
                <a:cubicBezTo>
                  <a:pt x="1889" y="21483"/>
                  <a:pt x="1828" y="21528"/>
                  <a:pt x="1767" y="21544"/>
                </a:cubicBezTo>
                <a:cubicBezTo>
                  <a:pt x="1722" y="21574"/>
                  <a:pt x="1646" y="21605"/>
                  <a:pt x="1585" y="21635"/>
                </a:cubicBezTo>
                <a:lnTo>
                  <a:pt x="1524" y="21681"/>
                </a:lnTo>
                <a:cubicBezTo>
                  <a:pt x="1493" y="21696"/>
                  <a:pt x="1447" y="21711"/>
                  <a:pt x="1417" y="21757"/>
                </a:cubicBezTo>
                <a:lnTo>
                  <a:pt x="1387" y="21757"/>
                </a:lnTo>
                <a:cubicBezTo>
                  <a:pt x="1371" y="21772"/>
                  <a:pt x="1356" y="21772"/>
                  <a:pt x="1341" y="21772"/>
                </a:cubicBezTo>
                <a:cubicBezTo>
                  <a:pt x="1295" y="21787"/>
                  <a:pt x="1280" y="21787"/>
                  <a:pt x="1234" y="21803"/>
                </a:cubicBezTo>
                <a:lnTo>
                  <a:pt x="1234" y="21833"/>
                </a:lnTo>
                <a:lnTo>
                  <a:pt x="1219" y="21848"/>
                </a:lnTo>
                <a:lnTo>
                  <a:pt x="1204" y="21864"/>
                </a:lnTo>
                <a:lnTo>
                  <a:pt x="1204" y="21879"/>
                </a:lnTo>
                <a:cubicBezTo>
                  <a:pt x="1204" y="21879"/>
                  <a:pt x="1204" y="21909"/>
                  <a:pt x="1219" y="21909"/>
                </a:cubicBezTo>
                <a:lnTo>
                  <a:pt x="1234" y="21909"/>
                </a:lnTo>
                <a:lnTo>
                  <a:pt x="1280" y="21879"/>
                </a:lnTo>
                <a:cubicBezTo>
                  <a:pt x="1310" y="21864"/>
                  <a:pt x="1341" y="21848"/>
                  <a:pt x="1371" y="21848"/>
                </a:cubicBezTo>
                <a:cubicBezTo>
                  <a:pt x="1417" y="21833"/>
                  <a:pt x="1463" y="21803"/>
                  <a:pt x="1508" y="21787"/>
                </a:cubicBezTo>
                <a:cubicBezTo>
                  <a:pt x="1569" y="21772"/>
                  <a:pt x="1600" y="21757"/>
                  <a:pt x="1661" y="21726"/>
                </a:cubicBezTo>
                <a:cubicBezTo>
                  <a:pt x="1722" y="21711"/>
                  <a:pt x="1752" y="21696"/>
                  <a:pt x="1813" y="21650"/>
                </a:cubicBezTo>
                <a:cubicBezTo>
                  <a:pt x="1905" y="21605"/>
                  <a:pt x="1996" y="21559"/>
                  <a:pt x="2072" y="21498"/>
                </a:cubicBezTo>
                <a:lnTo>
                  <a:pt x="2118" y="21498"/>
                </a:lnTo>
                <a:cubicBezTo>
                  <a:pt x="2148" y="21483"/>
                  <a:pt x="2209" y="21467"/>
                  <a:pt x="2255" y="21452"/>
                </a:cubicBezTo>
                <a:cubicBezTo>
                  <a:pt x="2331" y="21406"/>
                  <a:pt x="2407" y="21346"/>
                  <a:pt x="2484" y="21300"/>
                </a:cubicBezTo>
                <a:lnTo>
                  <a:pt x="2514" y="21269"/>
                </a:lnTo>
                <a:cubicBezTo>
                  <a:pt x="2590" y="21224"/>
                  <a:pt x="2666" y="21163"/>
                  <a:pt x="2758" y="21102"/>
                </a:cubicBezTo>
                <a:cubicBezTo>
                  <a:pt x="2834" y="21041"/>
                  <a:pt x="2910" y="20995"/>
                  <a:pt x="2986" y="20919"/>
                </a:cubicBezTo>
                <a:lnTo>
                  <a:pt x="3017" y="20888"/>
                </a:lnTo>
                <a:cubicBezTo>
                  <a:pt x="3047" y="20858"/>
                  <a:pt x="3093" y="20843"/>
                  <a:pt x="3123" y="20797"/>
                </a:cubicBezTo>
                <a:cubicBezTo>
                  <a:pt x="3169" y="20767"/>
                  <a:pt x="3200" y="20736"/>
                  <a:pt x="3245" y="20706"/>
                </a:cubicBezTo>
                <a:cubicBezTo>
                  <a:pt x="3321" y="20645"/>
                  <a:pt x="3367" y="20569"/>
                  <a:pt x="3443" y="20508"/>
                </a:cubicBezTo>
                <a:lnTo>
                  <a:pt x="3474" y="20492"/>
                </a:lnTo>
                <a:cubicBezTo>
                  <a:pt x="3550" y="20416"/>
                  <a:pt x="3626" y="20355"/>
                  <a:pt x="3702" y="20279"/>
                </a:cubicBezTo>
                <a:lnTo>
                  <a:pt x="3809" y="20172"/>
                </a:lnTo>
                <a:lnTo>
                  <a:pt x="3931" y="20050"/>
                </a:lnTo>
                <a:lnTo>
                  <a:pt x="4099" y="19883"/>
                </a:lnTo>
                <a:lnTo>
                  <a:pt x="4129" y="19852"/>
                </a:lnTo>
                <a:cubicBezTo>
                  <a:pt x="4266" y="19731"/>
                  <a:pt x="4403" y="19593"/>
                  <a:pt x="4510" y="19487"/>
                </a:cubicBezTo>
                <a:lnTo>
                  <a:pt x="4586" y="19411"/>
                </a:lnTo>
                <a:cubicBezTo>
                  <a:pt x="4723" y="19273"/>
                  <a:pt x="4860" y="19136"/>
                  <a:pt x="4997" y="19030"/>
                </a:cubicBezTo>
                <a:cubicBezTo>
                  <a:pt x="5150" y="18877"/>
                  <a:pt x="5272" y="18740"/>
                  <a:pt x="5424" y="18634"/>
                </a:cubicBezTo>
                <a:lnTo>
                  <a:pt x="5470" y="18588"/>
                </a:lnTo>
                <a:cubicBezTo>
                  <a:pt x="5531" y="18527"/>
                  <a:pt x="5576" y="18481"/>
                  <a:pt x="5653" y="18420"/>
                </a:cubicBezTo>
                <a:cubicBezTo>
                  <a:pt x="5698" y="18375"/>
                  <a:pt x="5759" y="18344"/>
                  <a:pt x="5790" y="18283"/>
                </a:cubicBezTo>
                <a:lnTo>
                  <a:pt x="5881" y="18192"/>
                </a:lnTo>
                <a:lnTo>
                  <a:pt x="5912" y="18176"/>
                </a:lnTo>
                <a:cubicBezTo>
                  <a:pt x="6003" y="18100"/>
                  <a:pt x="6094" y="17994"/>
                  <a:pt x="6216" y="17902"/>
                </a:cubicBezTo>
                <a:cubicBezTo>
                  <a:pt x="6232" y="17887"/>
                  <a:pt x="6247" y="17887"/>
                  <a:pt x="6247" y="17872"/>
                </a:cubicBezTo>
                <a:lnTo>
                  <a:pt x="6338" y="17826"/>
                </a:lnTo>
                <a:cubicBezTo>
                  <a:pt x="6384" y="17826"/>
                  <a:pt x="6399" y="17811"/>
                  <a:pt x="6445" y="17811"/>
                </a:cubicBezTo>
                <a:cubicBezTo>
                  <a:pt x="6491" y="17796"/>
                  <a:pt x="6567" y="17765"/>
                  <a:pt x="6628" y="17750"/>
                </a:cubicBezTo>
                <a:cubicBezTo>
                  <a:pt x="6750" y="17719"/>
                  <a:pt x="6841" y="17658"/>
                  <a:pt x="6917" y="17598"/>
                </a:cubicBezTo>
                <a:cubicBezTo>
                  <a:pt x="6932" y="17582"/>
                  <a:pt x="6948" y="17567"/>
                  <a:pt x="6978" y="17567"/>
                </a:cubicBezTo>
                <a:lnTo>
                  <a:pt x="6993" y="17537"/>
                </a:lnTo>
                <a:lnTo>
                  <a:pt x="7054" y="17491"/>
                </a:lnTo>
                <a:cubicBezTo>
                  <a:pt x="7085" y="17445"/>
                  <a:pt x="7100" y="17384"/>
                  <a:pt x="7146" y="17354"/>
                </a:cubicBezTo>
                <a:cubicBezTo>
                  <a:pt x="7207" y="17262"/>
                  <a:pt x="7252" y="17156"/>
                  <a:pt x="7298" y="17064"/>
                </a:cubicBezTo>
                <a:cubicBezTo>
                  <a:pt x="7359" y="16973"/>
                  <a:pt x="7374" y="16881"/>
                  <a:pt x="7405" y="16805"/>
                </a:cubicBezTo>
                <a:cubicBezTo>
                  <a:pt x="7435" y="16760"/>
                  <a:pt x="7435" y="16744"/>
                  <a:pt x="7435" y="16699"/>
                </a:cubicBezTo>
                <a:cubicBezTo>
                  <a:pt x="7466" y="16668"/>
                  <a:pt x="7527" y="16622"/>
                  <a:pt x="7588" y="16592"/>
                </a:cubicBezTo>
                <a:lnTo>
                  <a:pt x="7603" y="16592"/>
                </a:lnTo>
                <a:cubicBezTo>
                  <a:pt x="7618" y="16577"/>
                  <a:pt x="7664" y="16546"/>
                  <a:pt x="7679" y="16531"/>
                </a:cubicBezTo>
                <a:lnTo>
                  <a:pt x="7709" y="16531"/>
                </a:lnTo>
                <a:cubicBezTo>
                  <a:pt x="7786" y="16592"/>
                  <a:pt x="7862" y="16653"/>
                  <a:pt x="7968" y="16683"/>
                </a:cubicBezTo>
                <a:cubicBezTo>
                  <a:pt x="8075" y="16744"/>
                  <a:pt x="8212" y="16775"/>
                  <a:pt x="8365" y="16820"/>
                </a:cubicBezTo>
                <a:lnTo>
                  <a:pt x="8365" y="16836"/>
                </a:lnTo>
                <a:lnTo>
                  <a:pt x="8365" y="16851"/>
                </a:lnTo>
                <a:cubicBezTo>
                  <a:pt x="8426" y="16988"/>
                  <a:pt x="8471" y="17079"/>
                  <a:pt x="8532" y="17201"/>
                </a:cubicBezTo>
                <a:cubicBezTo>
                  <a:pt x="8593" y="17308"/>
                  <a:pt x="8624" y="17430"/>
                  <a:pt x="8685" y="17521"/>
                </a:cubicBezTo>
                <a:cubicBezTo>
                  <a:pt x="8761" y="17674"/>
                  <a:pt x="8822" y="17811"/>
                  <a:pt x="8898" y="17963"/>
                </a:cubicBezTo>
                <a:lnTo>
                  <a:pt x="8913" y="18024"/>
                </a:lnTo>
                <a:cubicBezTo>
                  <a:pt x="8959" y="18100"/>
                  <a:pt x="8974" y="18146"/>
                  <a:pt x="9005" y="18222"/>
                </a:cubicBezTo>
                <a:lnTo>
                  <a:pt x="9035" y="18253"/>
                </a:lnTo>
                <a:lnTo>
                  <a:pt x="9050" y="18283"/>
                </a:lnTo>
                <a:cubicBezTo>
                  <a:pt x="9081" y="18344"/>
                  <a:pt x="9111" y="18420"/>
                  <a:pt x="9126" y="18496"/>
                </a:cubicBezTo>
                <a:cubicBezTo>
                  <a:pt x="9126" y="18512"/>
                  <a:pt x="9126" y="18557"/>
                  <a:pt x="9142" y="18573"/>
                </a:cubicBezTo>
                <a:cubicBezTo>
                  <a:pt x="9126" y="18573"/>
                  <a:pt x="9126" y="18588"/>
                  <a:pt x="9111" y="18588"/>
                </a:cubicBezTo>
                <a:cubicBezTo>
                  <a:pt x="9081" y="18603"/>
                  <a:pt x="9081" y="18603"/>
                  <a:pt x="9065" y="18649"/>
                </a:cubicBezTo>
                <a:cubicBezTo>
                  <a:pt x="9050" y="18664"/>
                  <a:pt x="9050" y="18679"/>
                  <a:pt x="9050" y="18710"/>
                </a:cubicBezTo>
                <a:cubicBezTo>
                  <a:pt x="9050" y="18740"/>
                  <a:pt x="9035" y="18786"/>
                  <a:pt x="9035" y="18816"/>
                </a:cubicBezTo>
                <a:lnTo>
                  <a:pt x="9035" y="18862"/>
                </a:lnTo>
                <a:cubicBezTo>
                  <a:pt x="9005" y="18908"/>
                  <a:pt x="8989" y="18969"/>
                  <a:pt x="8989" y="19030"/>
                </a:cubicBezTo>
                <a:lnTo>
                  <a:pt x="8989" y="19014"/>
                </a:lnTo>
                <a:cubicBezTo>
                  <a:pt x="8913" y="19243"/>
                  <a:pt x="8852" y="19472"/>
                  <a:pt x="8761" y="19715"/>
                </a:cubicBezTo>
                <a:cubicBezTo>
                  <a:pt x="8700" y="19852"/>
                  <a:pt x="8669" y="19959"/>
                  <a:pt x="8608" y="20081"/>
                </a:cubicBezTo>
                <a:lnTo>
                  <a:pt x="8502" y="20309"/>
                </a:lnTo>
                <a:lnTo>
                  <a:pt x="8441" y="20416"/>
                </a:lnTo>
                <a:cubicBezTo>
                  <a:pt x="8380" y="20538"/>
                  <a:pt x="8349" y="20629"/>
                  <a:pt x="8288" y="20721"/>
                </a:cubicBezTo>
                <a:lnTo>
                  <a:pt x="8227" y="20812"/>
                </a:lnTo>
                <a:lnTo>
                  <a:pt x="8197" y="20888"/>
                </a:lnTo>
                <a:cubicBezTo>
                  <a:pt x="8167" y="20949"/>
                  <a:pt x="8136" y="20995"/>
                  <a:pt x="8121" y="21041"/>
                </a:cubicBezTo>
                <a:cubicBezTo>
                  <a:pt x="8075" y="21117"/>
                  <a:pt x="8045" y="21178"/>
                  <a:pt x="7999" y="21239"/>
                </a:cubicBezTo>
                <a:lnTo>
                  <a:pt x="7999" y="21224"/>
                </a:lnTo>
                <a:cubicBezTo>
                  <a:pt x="7892" y="21406"/>
                  <a:pt x="7770" y="21605"/>
                  <a:pt x="7664" y="21803"/>
                </a:cubicBezTo>
                <a:lnTo>
                  <a:pt x="7633" y="21848"/>
                </a:lnTo>
                <a:cubicBezTo>
                  <a:pt x="7527" y="22031"/>
                  <a:pt x="7405" y="22214"/>
                  <a:pt x="7313" y="22336"/>
                </a:cubicBezTo>
                <a:lnTo>
                  <a:pt x="7298" y="22382"/>
                </a:lnTo>
                <a:cubicBezTo>
                  <a:pt x="7252" y="22458"/>
                  <a:pt x="7207" y="22519"/>
                  <a:pt x="7161" y="22595"/>
                </a:cubicBezTo>
                <a:cubicBezTo>
                  <a:pt x="7100" y="22671"/>
                  <a:pt x="7054" y="22747"/>
                  <a:pt x="6978" y="22823"/>
                </a:cubicBezTo>
                <a:cubicBezTo>
                  <a:pt x="6917" y="22854"/>
                  <a:pt x="6871" y="22915"/>
                  <a:pt x="6826" y="22945"/>
                </a:cubicBezTo>
                <a:cubicBezTo>
                  <a:pt x="6795" y="22976"/>
                  <a:pt x="6795" y="22991"/>
                  <a:pt x="6826" y="23006"/>
                </a:cubicBezTo>
                <a:cubicBezTo>
                  <a:pt x="6826" y="23021"/>
                  <a:pt x="6841" y="23021"/>
                  <a:pt x="6856" y="23021"/>
                </a:cubicBezTo>
                <a:lnTo>
                  <a:pt x="6902" y="23021"/>
                </a:lnTo>
                <a:lnTo>
                  <a:pt x="6932" y="23006"/>
                </a:lnTo>
                <a:cubicBezTo>
                  <a:pt x="6978" y="22976"/>
                  <a:pt x="7024" y="22930"/>
                  <a:pt x="7070" y="22900"/>
                </a:cubicBezTo>
                <a:cubicBezTo>
                  <a:pt x="7100" y="22854"/>
                  <a:pt x="7161" y="22793"/>
                  <a:pt x="7207" y="22747"/>
                </a:cubicBezTo>
                <a:cubicBezTo>
                  <a:pt x="7237" y="22702"/>
                  <a:pt x="7252" y="22671"/>
                  <a:pt x="7298" y="22625"/>
                </a:cubicBezTo>
                <a:lnTo>
                  <a:pt x="7313" y="22595"/>
                </a:lnTo>
                <a:cubicBezTo>
                  <a:pt x="7329" y="22549"/>
                  <a:pt x="7374" y="22519"/>
                  <a:pt x="7389" y="22473"/>
                </a:cubicBezTo>
                <a:lnTo>
                  <a:pt x="7405" y="22443"/>
                </a:lnTo>
                <a:lnTo>
                  <a:pt x="7466" y="22366"/>
                </a:lnTo>
                <a:cubicBezTo>
                  <a:pt x="7527" y="22290"/>
                  <a:pt x="7557" y="22214"/>
                  <a:pt x="7618" y="22138"/>
                </a:cubicBezTo>
                <a:cubicBezTo>
                  <a:pt x="7694" y="22016"/>
                  <a:pt x="7755" y="21909"/>
                  <a:pt x="7831" y="21787"/>
                </a:cubicBezTo>
                <a:lnTo>
                  <a:pt x="7862" y="21726"/>
                </a:lnTo>
                <a:cubicBezTo>
                  <a:pt x="7923" y="21635"/>
                  <a:pt x="7984" y="21559"/>
                  <a:pt x="8045" y="21467"/>
                </a:cubicBezTo>
                <a:lnTo>
                  <a:pt x="8075" y="21391"/>
                </a:lnTo>
                <a:cubicBezTo>
                  <a:pt x="8136" y="21315"/>
                  <a:pt x="8167" y="21224"/>
                  <a:pt x="8227" y="21147"/>
                </a:cubicBezTo>
                <a:lnTo>
                  <a:pt x="8349" y="20919"/>
                </a:lnTo>
                <a:cubicBezTo>
                  <a:pt x="8365" y="20873"/>
                  <a:pt x="8380" y="20843"/>
                  <a:pt x="8395" y="20812"/>
                </a:cubicBezTo>
                <a:lnTo>
                  <a:pt x="8441" y="20736"/>
                </a:lnTo>
                <a:cubicBezTo>
                  <a:pt x="8471" y="20645"/>
                  <a:pt x="8532" y="20569"/>
                  <a:pt x="8578" y="20477"/>
                </a:cubicBezTo>
                <a:lnTo>
                  <a:pt x="8624" y="20340"/>
                </a:lnTo>
                <a:cubicBezTo>
                  <a:pt x="8730" y="20172"/>
                  <a:pt x="8822" y="19974"/>
                  <a:pt x="8898" y="19791"/>
                </a:cubicBezTo>
                <a:cubicBezTo>
                  <a:pt x="8989" y="19563"/>
                  <a:pt x="9081" y="19334"/>
                  <a:pt x="9157" y="19121"/>
                </a:cubicBezTo>
                <a:lnTo>
                  <a:pt x="9187" y="19106"/>
                </a:lnTo>
                <a:lnTo>
                  <a:pt x="9203" y="19060"/>
                </a:lnTo>
                <a:lnTo>
                  <a:pt x="9264" y="18938"/>
                </a:lnTo>
                <a:lnTo>
                  <a:pt x="9279" y="18893"/>
                </a:lnTo>
                <a:cubicBezTo>
                  <a:pt x="9294" y="18862"/>
                  <a:pt x="9309" y="18801"/>
                  <a:pt x="9340" y="18755"/>
                </a:cubicBezTo>
                <a:cubicBezTo>
                  <a:pt x="9355" y="18740"/>
                  <a:pt x="9355" y="18725"/>
                  <a:pt x="9370" y="18710"/>
                </a:cubicBezTo>
                <a:cubicBezTo>
                  <a:pt x="9370" y="18679"/>
                  <a:pt x="9385" y="18679"/>
                  <a:pt x="9385" y="18664"/>
                </a:cubicBezTo>
                <a:lnTo>
                  <a:pt x="9385" y="18649"/>
                </a:lnTo>
                <a:cubicBezTo>
                  <a:pt x="9416" y="18603"/>
                  <a:pt x="9416" y="18573"/>
                  <a:pt x="9385" y="18557"/>
                </a:cubicBezTo>
                <a:cubicBezTo>
                  <a:pt x="9385" y="18527"/>
                  <a:pt x="9370" y="18512"/>
                  <a:pt x="9370" y="18512"/>
                </a:cubicBezTo>
                <a:lnTo>
                  <a:pt x="9355" y="18496"/>
                </a:lnTo>
                <a:cubicBezTo>
                  <a:pt x="9340" y="18451"/>
                  <a:pt x="9309" y="18420"/>
                  <a:pt x="9294" y="18359"/>
                </a:cubicBezTo>
                <a:cubicBezTo>
                  <a:pt x="9279" y="18329"/>
                  <a:pt x="9264" y="18268"/>
                  <a:pt x="9233" y="18222"/>
                </a:cubicBezTo>
                <a:lnTo>
                  <a:pt x="9218" y="18192"/>
                </a:lnTo>
                <a:cubicBezTo>
                  <a:pt x="9187" y="18100"/>
                  <a:pt x="9126" y="17978"/>
                  <a:pt x="9081" y="17887"/>
                </a:cubicBezTo>
                <a:cubicBezTo>
                  <a:pt x="9050" y="17826"/>
                  <a:pt x="9035" y="17750"/>
                  <a:pt x="8989" y="17689"/>
                </a:cubicBezTo>
                <a:cubicBezTo>
                  <a:pt x="8974" y="17658"/>
                  <a:pt x="8959" y="17613"/>
                  <a:pt x="8928" y="17567"/>
                </a:cubicBezTo>
                <a:lnTo>
                  <a:pt x="8898" y="17491"/>
                </a:lnTo>
                <a:cubicBezTo>
                  <a:pt x="8852" y="17415"/>
                  <a:pt x="8822" y="17308"/>
                  <a:pt x="8776" y="17232"/>
                </a:cubicBezTo>
                <a:cubicBezTo>
                  <a:pt x="8761" y="17201"/>
                  <a:pt x="8745" y="17156"/>
                  <a:pt x="8730" y="17110"/>
                </a:cubicBezTo>
                <a:cubicBezTo>
                  <a:pt x="8685" y="17034"/>
                  <a:pt x="8669" y="16973"/>
                  <a:pt x="8624" y="16897"/>
                </a:cubicBezTo>
                <a:cubicBezTo>
                  <a:pt x="8608" y="16851"/>
                  <a:pt x="8593" y="16836"/>
                  <a:pt x="8578" y="16805"/>
                </a:cubicBezTo>
                <a:lnTo>
                  <a:pt x="8578" y="16805"/>
                </a:lnTo>
                <a:cubicBezTo>
                  <a:pt x="8608" y="16820"/>
                  <a:pt x="8654" y="16820"/>
                  <a:pt x="8700" y="16836"/>
                </a:cubicBezTo>
                <a:cubicBezTo>
                  <a:pt x="8806" y="16851"/>
                  <a:pt x="8913" y="16881"/>
                  <a:pt x="9005" y="16897"/>
                </a:cubicBezTo>
                <a:cubicBezTo>
                  <a:pt x="9065" y="16897"/>
                  <a:pt x="9111" y="16912"/>
                  <a:pt x="9157" y="16912"/>
                </a:cubicBezTo>
                <a:lnTo>
                  <a:pt x="9370" y="17125"/>
                </a:lnTo>
                <a:cubicBezTo>
                  <a:pt x="9416" y="17156"/>
                  <a:pt x="9462" y="17201"/>
                  <a:pt x="9507" y="17262"/>
                </a:cubicBezTo>
                <a:lnTo>
                  <a:pt x="9644" y="17384"/>
                </a:lnTo>
                <a:lnTo>
                  <a:pt x="9675" y="17384"/>
                </a:lnTo>
                <a:cubicBezTo>
                  <a:pt x="9721" y="17430"/>
                  <a:pt x="9751" y="17430"/>
                  <a:pt x="9812" y="17430"/>
                </a:cubicBezTo>
                <a:lnTo>
                  <a:pt x="9827" y="17430"/>
                </a:lnTo>
                <a:cubicBezTo>
                  <a:pt x="9842" y="17445"/>
                  <a:pt x="9873" y="17445"/>
                  <a:pt x="9888" y="17445"/>
                </a:cubicBezTo>
                <a:cubicBezTo>
                  <a:pt x="9901" y="17448"/>
                  <a:pt x="9914" y="17449"/>
                  <a:pt x="9926" y="17449"/>
                </a:cubicBezTo>
                <a:cubicBezTo>
                  <a:pt x="9984" y="17449"/>
                  <a:pt x="10031" y="17419"/>
                  <a:pt x="10056" y="17369"/>
                </a:cubicBezTo>
                <a:cubicBezTo>
                  <a:pt x="10132" y="17293"/>
                  <a:pt x="10178" y="17186"/>
                  <a:pt x="10193" y="17079"/>
                </a:cubicBezTo>
                <a:cubicBezTo>
                  <a:pt x="10208" y="17049"/>
                  <a:pt x="10208" y="17003"/>
                  <a:pt x="10223" y="16973"/>
                </a:cubicBezTo>
                <a:cubicBezTo>
                  <a:pt x="10269" y="16805"/>
                  <a:pt x="10284" y="16622"/>
                  <a:pt x="10300" y="16455"/>
                </a:cubicBezTo>
                <a:cubicBezTo>
                  <a:pt x="10361" y="16379"/>
                  <a:pt x="10421" y="16302"/>
                  <a:pt x="10452" y="16226"/>
                </a:cubicBezTo>
                <a:lnTo>
                  <a:pt x="10482" y="16196"/>
                </a:lnTo>
                <a:cubicBezTo>
                  <a:pt x="10635" y="15967"/>
                  <a:pt x="10726" y="15769"/>
                  <a:pt x="10818" y="15586"/>
                </a:cubicBezTo>
                <a:cubicBezTo>
                  <a:pt x="10879" y="15449"/>
                  <a:pt x="10955" y="15312"/>
                  <a:pt x="11046" y="15175"/>
                </a:cubicBezTo>
                <a:cubicBezTo>
                  <a:pt x="11092" y="15145"/>
                  <a:pt x="11107" y="15084"/>
                  <a:pt x="11138" y="15053"/>
                </a:cubicBezTo>
                <a:cubicBezTo>
                  <a:pt x="11198" y="14992"/>
                  <a:pt x="11259" y="14946"/>
                  <a:pt x="11320" y="14916"/>
                </a:cubicBezTo>
                <a:cubicBezTo>
                  <a:pt x="11366" y="14901"/>
                  <a:pt x="11412" y="14870"/>
                  <a:pt x="11473" y="14855"/>
                </a:cubicBezTo>
                <a:cubicBezTo>
                  <a:pt x="11492" y="14851"/>
                  <a:pt x="11511" y="14848"/>
                  <a:pt x="11532" y="14846"/>
                </a:cubicBezTo>
                <a:lnTo>
                  <a:pt x="11532" y="14846"/>
                </a:lnTo>
                <a:cubicBezTo>
                  <a:pt x="11553" y="14875"/>
                  <a:pt x="11589" y="14914"/>
                  <a:pt x="11625" y="14962"/>
                </a:cubicBezTo>
                <a:cubicBezTo>
                  <a:pt x="11595" y="14916"/>
                  <a:pt x="11595" y="14886"/>
                  <a:pt x="11595" y="14840"/>
                </a:cubicBezTo>
                <a:lnTo>
                  <a:pt x="11595" y="14840"/>
                </a:lnTo>
                <a:cubicBezTo>
                  <a:pt x="11573" y="14842"/>
                  <a:pt x="11552" y="14844"/>
                  <a:pt x="11532" y="14846"/>
                </a:cubicBezTo>
                <a:lnTo>
                  <a:pt x="11532" y="14846"/>
                </a:lnTo>
                <a:cubicBezTo>
                  <a:pt x="11526" y="14838"/>
                  <a:pt x="11522" y="14831"/>
                  <a:pt x="11518" y="14825"/>
                </a:cubicBezTo>
                <a:lnTo>
                  <a:pt x="11595" y="14825"/>
                </a:lnTo>
                <a:lnTo>
                  <a:pt x="11595" y="14840"/>
                </a:lnTo>
                <a:cubicBezTo>
                  <a:pt x="11595" y="14840"/>
                  <a:pt x="11595" y="14840"/>
                  <a:pt x="11595" y="14840"/>
                </a:cubicBezTo>
                <a:lnTo>
                  <a:pt x="11595" y="14840"/>
                </a:lnTo>
                <a:cubicBezTo>
                  <a:pt x="11639" y="14836"/>
                  <a:pt x="11685" y="14832"/>
                  <a:pt x="11732" y="14825"/>
                </a:cubicBezTo>
                <a:lnTo>
                  <a:pt x="11808" y="14825"/>
                </a:lnTo>
                <a:cubicBezTo>
                  <a:pt x="11808" y="14840"/>
                  <a:pt x="11823" y="14840"/>
                  <a:pt x="11823" y="14855"/>
                </a:cubicBezTo>
                <a:cubicBezTo>
                  <a:pt x="11854" y="14901"/>
                  <a:pt x="11884" y="14916"/>
                  <a:pt x="11899" y="14946"/>
                </a:cubicBezTo>
                <a:cubicBezTo>
                  <a:pt x="11930" y="14977"/>
                  <a:pt x="11945" y="15007"/>
                  <a:pt x="11960" y="15023"/>
                </a:cubicBezTo>
                <a:lnTo>
                  <a:pt x="11960" y="15053"/>
                </a:lnTo>
                <a:lnTo>
                  <a:pt x="11960" y="15129"/>
                </a:lnTo>
                <a:lnTo>
                  <a:pt x="11960" y="15449"/>
                </a:lnTo>
                <a:cubicBezTo>
                  <a:pt x="11960" y="15663"/>
                  <a:pt x="11976" y="15861"/>
                  <a:pt x="12006" y="16059"/>
                </a:cubicBezTo>
                <a:cubicBezTo>
                  <a:pt x="12006" y="16272"/>
                  <a:pt x="12006" y="16470"/>
                  <a:pt x="12021" y="16683"/>
                </a:cubicBezTo>
                <a:cubicBezTo>
                  <a:pt x="12021" y="16805"/>
                  <a:pt x="12036" y="16897"/>
                  <a:pt x="12052" y="17003"/>
                </a:cubicBezTo>
                <a:cubicBezTo>
                  <a:pt x="12082" y="17110"/>
                  <a:pt x="12082" y="17217"/>
                  <a:pt x="12082" y="17308"/>
                </a:cubicBezTo>
                <a:cubicBezTo>
                  <a:pt x="12082" y="17415"/>
                  <a:pt x="12097" y="17521"/>
                  <a:pt x="12097" y="17613"/>
                </a:cubicBezTo>
                <a:cubicBezTo>
                  <a:pt x="12097" y="17689"/>
                  <a:pt x="12097" y="17750"/>
                  <a:pt x="12113" y="17826"/>
                </a:cubicBezTo>
                <a:cubicBezTo>
                  <a:pt x="12113" y="17902"/>
                  <a:pt x="12113" y="17978"/>
                  <a:pt x="12128" y="18070"/>
                </a:cubicBezTo>
                <a:lnTo>
                  <a:pt x="12128" y="18344"/>
                </a:lnTo>
                <a:lnTo>
                  <a:pt x="12128" y="18420"/>
                </a:lnTo>
                <a:cubicBezTo>
                  <a:pt x="12128" y="18481"/>
                  <a:pt x="12128" y="18527"/>
                  <a:pt x="12113" y="18588"/>
                </a:cubicBezTo>
                <a:cubicBezTo>
                  <a:pt x="12113" y="18649"/>
                  <a:pt x="12097" y="18725"/>
                  <a:pt x="12097" y="18786"/>
                </a:cubicBezTo>
                <a:lnTo>
                  <a:pt x="12097" y="18969"/>
                </a:lnTo>
                <a:lnTo>
                  <a:pt x="12097" y="19167"/>
                </a:lnTo>
                <a:lnTo>
                  <a:pt x="12097" y="19258"/>
                </a:lnTo>
                <a:cubicBezTo>
                  <a:pt x="12097" y="19273"/>
                  <a:pt x="12097" y="19289"/>
                  <a:pt x="12082" y="19319"/>
                </a:cubicBezTo>
                <a:lnTo>
                  <a:pt x="12082" y="19350"/>
                </a:lnTo>
                <a:lnTo>
                  <a:pt x="12082" y="19411"/>
                </a:lnTo>
                <a:cubicBezTo>
                  <a:pt x="12082" y="19426"/>
                  <a:pt x="12082" y="19426"/>
                  <a:pt x="12097" y="19441"/>
                </a:cubicBezTo>
                <a:cubicBezTo>
                  <a:pt x="12097" y="19472"/>
                  <a:pt x="12113" y="19472"/>
                  <a:pt x="12128" y="19487"/>
                </a:cubicBezTo>
                <a:cubicBezTo>
                  <a:pt x="12138" y="19487"/>
                  <a:pt x="12155" y="19494"/>
                  <a:pt x="12170" y="19494"/>
                </a:cubicBezTo>
                <a:cubicBezTo>
                  <a:pt x="12177" y="19494"/>
                  <a:pt x="12184" y="19492"/>
                  <a:pt x="12189" y="19487"/>
                </a:cubicBezTo>
                <a:lnTo>
                  <a:pt x="12219" y="19487"/>
                </a:lnTo>
                <a:lnTo>
                  <a:pt x="12280" y="19654"/>
                </a:lnTo>
                <a:cubicBezTo>
                  <a:pt x="12326" y="19746"/>
                  <a:pt x="12356" y="19852"/>
                  <a:pt x="12387" y="19944"/>
                </a:cubicBezTo>
                <a:cubicBezTo>
                  <a:pt x="12417" y="20035"/>
                  <a:pt x="12433" y="20127"/>
                  <a:pt x="12478" y="20233"/>
                </a:cubicBezTo>
                <a:cubicBezTo>
                  <a:pt x="12494" y="20325"/>
                  <a:pt x="12539" y="20416"/>
                  <a:pt x="12554" y="20508"/>
                </a:cubicBezTo>
                <a:cubicBezTo>
                  <a:pt x="12570" y="20584"/>
                  <a:pt x="12615" y="20660"/>
                  <a:pt x="12631" y="20736"/>
                </a:cubicBezTo>
                <a:lnTo>
                  <a:pt x="12692" y="20965"/>
                </a:lnTo>
                <a:lnTo>
                  <a:pt x="12692" y="20995"/>
                </a:lnTo>
                <a:cubicBezTo>
                  <a:pt x="12722" y="21178"/>
                  <a:pt x="12768" y="21391"/>
                  <a:pt x="12798" y="21574"/>
                </a:cubicBezTo>
                <a:cubicBezTo>
                  <a:pt x="12844" y="21787"/>
                  <a:pt x="12874" y="22016"/>
                  <a:pt x="12920" y="22229"/>
                </a:cubicBezTo>
                <a:cubicBezTo>
                  <a:pt x="12951" y="22443"/>
                  <a:pt x="12966" y="22625"/>
                  <a:pt x="12996" y="22839"/>
                </a:cubicBezTo>
                <a:cubicBezTo>
                  <a:pt x="13012" y="22930"/>
                  <a:pt x="13012" y="23052"/>
                  <a:pt x="13012" y="23143"/>
                </a:cubicBezTo>
                <a:lnTo>
                  <a:pt x="13012" y="23463"/>
                </a:lnTo>
                <a:lnTo>
                  <a:pt x="13012" y="23600"/>
                </a:lnTo>
                <a:cubicBezTo>
                  <a:pt x="13012" y="23677"/>
                  <a:pt x="13012" y="23738"/>
                  <a:pt x="12996" y="23814"/>
                </a:cubicBezTo>
                <a:cubicBezTo>
                  <a:pt x="12996" y="23890"/>
                  <a:pt x="12966" y="23936"/>
                  <a:pt x="12966" y="24012"/>
                </a:cubicBezTo>
                <a:cubicBezTo>
                  <a:pt x="12951" y="24088"/>
                  <a:pt x="12951" y="24149"/>
                  <a:pt x="12935" y="24225"/>
                </a:cubicBezTo>
                <a:cubicBezTo>
                  <a:pt x="12920" y="24286"/>
                  <a:pt x="12920" y="24362"/>
                  <a:pt x="12890" y="24423"/>
                </a:cubicBezTo>
                <a:cubicBezTo>
                  <a:pt x="12890" y="24438"/>
                  <a:pt x="12874" y="24469"/>
                  <a:pt x="12874" y="24499"/>
                </a:cubicBezTo>
                <a:cubicBezTo>
                  <a:pt x="12859" y="24530"/>
                  <a:pt x="12859" y="24576"/>
                  <a:pt x="12844" y="24591"/>
                </a:cubicBezTo>
                <a:cubicBezTo>
                  <a:pt x="12813" y="24621"/>
                  <a:pt x="12798" y="24667"/>
                  <a:pt x="12798" y="24682"/>
                </a:cubicBezTo>
                <a:cubicBezTo>
                  <a:pt x="12783" y="24728"/>
                  <a:pt x="12768" y="24743"/>
                  <a:pt x="12768" y="24774"/>
                </a:cubicBezTo>
                <a:cubicBezTo>
                  <a:pt x="12737" y="24819"/>
                  <a:pt x="12722" y="24835"/>
                  <a:pt x="12722" y="24880"/>
                </a:cubicBezTo>
                <a:cubicBezTo>
                  <a:pt x="12707" y="24896"/>
                  <a:pt x="12692" y="24926"/>
                  <a:pt x="12692" y="24956"/>
                </a:cubicBezTo>
                <a:lnTo>
                  <a:pt x="12570" y="25185"/>
                </a:lnTo>
                <a:cubicBezTo>
                  <a:pt x="12554" y="25200"/>
                  <a:pt x="12570" y="25231"/>
                  <a:pt x="12615" y="25261"/>
                </a:cubicBezTo>
                <a:lnTo>
                  <a:pt x="12646" y="25261"/>
                </a:lnTo>
                <a:cubicBezTo>
                  <a:pt x="12661" y="25261"/>
                  <a:pt x="12661" y="25231"/>
                  <a:pt x="12692" y="25215"/>
                </a:cubicBezTo>
                <a:cubicBezTo>
                  <a:pt x="12737" y="25124"/>
                  <a:pt x="12798" y="25033"/>
                  <a:pt x="12859" y="24911"/>
                </a:cubicBezTo>
                <a:cubicBezTo>
                  <a:pt x="12874" y="24896"/>
                  <a:pt x="12874" y="24850"/>
                  <a:pt x="12890" y="24835"/>
                </a:cubicBezTo>
                <a:cubicBezTo>
                  <a:pt x="12920" y="24819"/>
                  <a:pt x="12920" y="24774"/>
                  <a:pt x="12935" y="24758"/>
                </a:cubicBezTo>
                <a:cubicBezTo>
                  <a:pt x="12951" y="24743"/>
                  <a:pt x="12951" y="24728"/>
                  <a:pt x="12951" y="24697"/>
                </a:cubicBezTo>
                <a:cubicBezTo>
                  <a:pt x="12966" y="24682"/>
                  <a:pt x="12966" y="24652"/>
                  <a:pt x="12996" y="24621"/>
                </a:cubicBezTo>
                <a:cubicBezTo>
                  <a:pt x="13012" y="24576"/>
                  <a:pt x="13027" y="24530"/>
                  <a:pt x="13042" y="24469"/>
                </a:cubicBezTo>
                <a:lnTo>
                  <a:pt x="13103" y="24301"/>
                </a:lnTo>
                <a:cubicBezTo>
                  <a:pt x="13118" y="24210"/>
                  <a:pt x="13149" y="24088"/>
                  <a:pt x="13164" y="23997"/>
                </a:cubicBezTo>
                <a:cubicBezTo>
                  <a:pt x="13179" y="23905"/>
                  <a:pt x="13179" y="23783"/>
                  <a:pt x="13194" y="23692"/>
                </a:cubicBezTo>
                <a:lnTo>
                  <a:pt x="13194" y="23372"/>
                </a:lnTo>
                <a:cubicBezTo>
                  <a:pt x="13194" y="23280"/>
                  <a:pt x="13194" y="23159"/>
                  <a:pt x="13179" y="23067"/>
                </a:cubicBezTo>
                <a:cubicBezTo>
                  <a:pt x="13179" y="22976"/>
                  <a:pt x="13164" y="22854"/>
                  <a:pt x="13164" y="22762"/>
                </a:cubicBezTo>
                <a:cubicBezTo>
                  <a:pt x="13149" y="22549"/>
                  <a:pt x="13103" y="22336"/>
                  <a:pt x="13072" y="22138"/>
                </a:cubicBezTo>
                <a:cubicBezTo>
                  <a:pt x="13027" y="21925"/>
                  <a:pt x="12996" y="21726"/>
                  <a:pt x="12951" y="21528"/>
                </a:cubicBezTo>
                <a:cubicBezTo>
                  <a:pt x="12920" y="21315"/>
                  <a:pt x="12874" y="21102"/>
                  <a:pt x="12813" y="20888"/>
                </a:cubicBezTo>
                <a:cubicBezTo>
                  <a:pt x="12768" y="20706"/>
                  <a:pt x="12707" y="20508"/>
                  <a:pt x="12646" y="20309"/>
                </a:cubicBezTo>
                <a:cubicBezTo>
                  <a:pt x="12615" y="20203"/>
                  <a:pt x="12585" y="20111"/>
                  <a:pt x="12554" y="20020"/>
                </a:cubicBezTo>
                <a:lnTo>
                  <a:pt x="12433" y="19731"/>
                </a:lnTo>
                <a:cubicBezTo>
                  <a:pt x="12402" y="19639"/>
                  <a:pt x="12356" y="19563"/>
                  <a:pt x="12326" y="19472"/>
                </a:cubicBezTo>
                <a:cubicBezTo>
                  <a:pt x="12326" y="19441"/>
                  <a:pt x="12311" y="19426"/>
                  <a:pt x="12311" y="19426"/>
                </a:cubicBezTo>
                <a:cubicBezTo>
                  <a:pt x="12326" y="19411"/>
                  <a:pt x="12326" y="19395"/>
                  <a:pt x="12326" y="19365"/>
                </a:cubicBezTo>
                <a:lnTo>
                  <a:pt x="12326" y="19289"/>
                </a:lnTo>
                <a:lnTo>
                  <a:pt x="12326" y="19243"/>
                </a:lnTo>
                <a:cubicBezTo>
                  <a:pt x="12326" y="19182"/>
                  <a:pt x="12311" y="19106"/>
                  <a:pt x="12311" y="19045"/>
                </a:cubicBezTo>
                <a:cubicBezTo>
                  <a:pt x="12311" y="18984"/>
                  <a:pt x="12311" y="18938"/>
                  <a:pt x="12280" y="18877"/>
                </a:cubicBezTo>
                <a:lnTo>
                  <a:pt x="12280" y="18679"/>
                </a:lnTo>
                <a:lnTo>
                  <a:pt x="12280" y="18375"/>
                </a:lnTo>
                <a:lnTo>
                  <a:pt x="12280" y="18070"/>
                </a:lnTo>
                <a:cubicBezTo>
                  <a:pt x="12280" y="17978"/>
                  <a:pt x="12280" y="17872"/>
                  <a:pt x="12265" y="17765"/>
                </a:cubicBezTo>
                <a:lnTo>
                  <a:pt x="12265" y="17460"/>
                </a:lnTo>
                <a:lnTo>
                  <a:pt x="12265" y="17186"/>
                </a:lnTo>
                <a:cubicBezTo>
                  <a:pt x="12265" y="17079"/>
                  <a:pt x="12250" y="16973"/>
                  <a:pt x="12250" y="16881"/>
                </a:cubicBezTo>
                <a:cubicBezTo>
                  <a:pt x="12250" y="16775"/>
                  <a:pt x="12235" y="16683"/>
                  <a:pt x="12235" y="16577"/>
                </a:cubicBezTo>
                <a:cubicBezTo>
                  <a:pt x="12235" y="16470"/>
                  <a:pt x="12204" y="16363"/>
                  <a:pt x="12204" y="16272"/>
                </a:cubicBezTo>
                <a:cubicBezTo>
                  <a:pt x="12204" y="16165"/>
                  <a:pt x="12189" y="16059"/>
                  <a:pt x="12189" y="15967"/>
                </a:cubicBezTo>
                <a:cubicBezTo>
                  <a:pt x="12174" y="15861"/>
                  <a:pt x="12174" y="15769"/>
                  <a:pt x="12158" y="15663"/>
                </a:cubicBezTo>
                <a:lnTo>
                  <a:pt x="12158" y="15510"/>
                </a:lnTo>
                <a:lnTo>
                  <a:pt x="12158" y="15358"/>
                </a:lnTo>
                <a:lnTo>
                  <a:pt x="12158" y="15205"/>
                </a:lnTo>
                <a:cubicBezTo>
                  <a:pt x="12174" y="15236"/>
                  <a:pt x="12204" y="15251"/>
                  <a:pt x="12235" y="15297"/>
                </a:cubicBezTo>
                <a:cubicBezTo>
                  <a:pt x="12265" y="15327"/>
                  <a:pt x="12280" y="15373"/>
                  <a:pt x="12326" y="15404"/>
                </a:cubicBezTo>
                <a:cubicBezTo>
                  <a:pt x="12356" y="15449"/>
                  <a:pt x="12387" y="15480"/>
                  <a:pt x="12417" y="15510"/>
                </a:cubicBezTo>
                <a:cubicBezTo>
                  <a:pt x="12494" y="15602"/>
                  <a:pt x="12585" y="15678"/>
                  <a:pt x="12661" y="15769"/>
                </a:cubicBezTo>
                <a:cubicBezTo>
                  <a:pt x="12798" y="15922"/>
                  <a:pt x="12935" y="16074"/>
                  <a:pt x="13088" y="16226"/>
                </a:cubicBezTo>
                <a:cubicBezTo>
                  <a:pt x="13164" y="16302"/>
                  <a:pt x="13225" y="16379"/>
                  <a:pt x="13301" y="16455"/>
                </a:cubicBezTo>
                <a:cubicBezTo>
                  <a:pt x="13377" y="16531"/>
                  <a:pt x="13453" y="16622"/>
                  <a:pt x="13530" y="16699"/>
                </a:cubicBezTo>
                <a:cubicBezTo>
                  <a:pt x="13606" y="16775"/>
                  <a:pt x="13651" y="16851"/>
                  <a:pt x="13728" y="16912"/>
                </a:cubicBezTo>
                <a:lnTo>
                  <a:pt x="13956" y="17140"/>
                </a:lnTo>
                <a:cubicBezTo>
                  <a:pt x="14032" y="17217"/>
                  <a:pt x="14109" y="17293"/>
                  <a:pt x="14185" y="17354"/>
                </a:cubicBezTo>
                <a:cubicBezTo>
                  <a:pt x="14261" y="17430"/>
                  <a:pt x="14337" y="17506"/>
                  <a:pt x="14413" y="17567"/>
                </a:cubicBezTo>
                <a:cubicBezTo>
                  <a:pt x="14489" y="17643"/>
                  <a:pt x="14566" y="17689"/>
                  <a:pt x="14642" y="17750"/>
                </a:cubicBezTo>
                <a:cubicBezTo>
                  <a:pt x="14688" y="17796"/>
                  <a:pt x="14718" y="17811"/>
                  <a:pt x="14764" y="17826"/>
                </a:cubicBezTo>
                <a:cubicBezTo>
                  <a:pt x="14779" y="17841"/>
                  <a:pt x="14794" y="17841"/>
                  <a:pt x="14825" y="17872"/>
                </a:cubicBezTo>
                <a:cubicBezTo>
                  <a:pt x="14840" y="17872"/>
                  <a:pt x="14840" y="17887"/>
                  <a:pt x="14855" y="17887"/>
                </a:cubicBezTo>
                <a:cubicBezTo>
                  <a:pt x="14870" y="17887"/>
                  <a:pt x="14901" y="17887"/>
                  <a:pt x="14916" y="17902"/>
                </a:cubicBezTo>
                <a:lnTo>
                  <a:pt x="14947" y="17902"/>
                </a:lnTo>
                <a:cubicBezTo>
                  <a:pt x="14977" y="17902"/>
                  <a:pt x="14992" y="17902"/>
                  <a:pt x="14992" y="17887"/>
                </a:cubicBezTo>
                <a:cubicBezTo>
                  <a:pt x="14992" y="17887"/>
                  <a:pt x="15007" y="17887"/>
                  <a:pt x="15007" y="17872"/>
                </a:cubicBezTo>
                <a:lnTo>
                  <a:pt x="15023" y="17841"/>
                </a:lnTo>
                <a:lnTo>
                  <a:pt x="15053" y="17826"/>
                </a:lnTo>
                <a:cubicBezTo>
                  <a:pt x="15053" y="17826"/>
                  <a:pt x="15053" y="17811"/>
                  <a:pt x="15068" y="17811"/>
                </a:cubicBezTo>
                <a:lnTo>
                  <a:pt x="15084" y="17796"/>
                </a:lnTo>
                <a:cubicBezTo>
                  <a:pt x="15099" y="17750"/>
                  <a:pt x="15129" y="17719"/>
                  <a:pt x="15129" y="17674"/>
                </a:cubicBezTo>
                <a:cubicBezTo>
                  <a:pt x="15129" y="17658"/>
                  <a:pt x="15145" y="17643"/>
                  <a:pt x="15145" y="17613"/>
                </a:cubicBezTo>
                <a:lnTo>
                  <a:pt x="15145" y="17582"/>
                </a:lnTo>
                <a:lnTo>
                  <a:pt x="15145" y="17537"/>
                </a:lnTo>
                <a:lnTo>
                  <a:pt x="15145" y="17521"/>
                </a:lnTo>
                <a:lnTo>
                  <a:pt x="15145" y="17460"/>
                </a:lnTo>
                <a:cubicBezTo>
                  <a:pt x="15145" y="17430"/>
                  <a:pt x="15160" y="17384"/>
                  <a:pt x="15160" y="17354"/>
                </a:cubicBezTo>
                <a:cubicBezTo>
                  <a:pt x="15175" y="17186"/>
                  <a:pt x="15221" y="16988"/>
                  <a:pt x="15236" y="16820"/>
                </a:cubicBezTo>
                <a:cubicBezTo>
                  <a:pt x="15251" y="16622"/>
                  <a:pt x="15297" y="16455"/>
                  <a:pt x="15312" y="16272"/>
                </a:cubicBezTo>
                <a:lnTo>
                  <a:pt x="15312" y="16242"/>
                </a:lnTo>
                <a:lnTo>
                  <a:pt x="15297" y="16226"/>
                </a:lnTo>
                <a:lnTo>
                  <a:pt x="15282" y="16226"/>
                </a:lnTo>
                <a:lnTo>
                  <a:pt x="15251" y="16242"/>
                </a:lnTo>
                <a:cubicBezTo>
                  <a:pt x="15221" y="16455"/>
                  <a:pt x="15206" y="16668"/>
                  <a:pt x="15160" y="16851"/>
                </a:cubicBezTo>
                <a:cubicBezTo>
                  <a:pt x="15145" y="16958"/>
                  <a:pt x="15145" y="17049"/>
                  <a:pt x="15129" y="17140"/>
                </a:cubicBezTo>
                <a:cubicBezTo>
                  <a:pt x="15099" y="17232"/>
                  <a:pt x="15099" y="17338"/>
                  <a:pt x="15084" y="17445"/>
                </a:cubicBezTo>
                <a:cubicBezTo>
                  <a:pt x="15084" y="17460"/>
                  <a:pt x="15084" y="17491"/>
                  <a:pt x="15068" y="17521"/>
                </a:cubicBezTo>
                <a:cubicBezTo>
                  <a:pt x="15068" y="17537"/>
                  <a:pt x="15068" y="17567"/>
                  <a:pt x="15053" y="17598"/>
                </a:cubicBezTo>
                <a:cubicBezTo>
                  <a:pt x="15053" y="17613"/>
                  <a:pt x="15053" y="17643"/>
                  <a:pt x="15023" y="17658"/>
                </a:cubicBezTo>
                <a:lnTo>
                  <a:pt x="15023" y="17689"/>
                </a:lnTo>
                <a:cubicBezTo>
                  <a:pt x="15023" y="17719"/>
                  <a:pt x="15007" y="17735"/>
                  <a:pt x="15007" y="17750"/>
                </a:cubicBezTo>
                <a:lnTo>
                  <a:pt x="15007" y="17765"/>
                </a:lnTo>
                <a:cubicBezTo>
                  <a:pt x="15007" y="17796"/>
                  <a:pt x="14992" y="17796"/>
                  <a:pt x="14992" y="17811"/>
                </a:cubicBezTo>
                <a:lnTo>
                  <a:pt x="14977" y="17826"/>
                </a:lnTo>
                <a:lnTo>
                  <a:pt x="14931" y="17826"/>
                </a:lnTo>
                <a:cubicBezTo>
                  <a:pt x="14916" y="17826"/>
                  <a:pt x="14916" y="17826"/>
                  <a:pt x="14901" y="17841"/>
                </a:cubicBezTo>
                <a:lnTo>
                  <a:pt x="14840" y="17841"/>
                </a:lnTo>
                <a:cubicBezTo>
                  <a:pt x="14825" y="17841"/>
                  <a:pt x="14794" y="17841"/>
                  <a:pt x="14794" y="17826"/>
                </a:cubicBezTo>
                <a:lnTo>
                  <a:pt x="14779" y="17826"/>
                </a:lnTo>
                <a:cubicBezTo>
                  <a:pt x="14779" y="17826"/>
                  <a:pt x="14764" y="17826"/>
                  <a:pt x="14764" y="17811"/>
                </a:cubicBezTo>
                <a:cubicBezTo>
                  <a:pt x="14748" y="17811"/>
                  <a:pt x="14748" y="17796"/>
                  <a:pt x="14718" y="17796"/>
                </a:cubicBezTo>
                <a:cubicBezTo>
                  <a:pt x="14703" y="17765"/>
                  <a:pt x="14672" y="17750"/>
                  <a:pt x="14642" y="17735"/>
                </a:cubicBezTo>
                <a:cubicBezTo>
                  <a:pt x="14611" y="17689"/>
                  <a:pt x="14566" y="17674"/>
                  <a:pt x="14535" y="17643"/>
                </a:cubicBezTo>
                <a:cubicBezTo>
                  <a:pt x="14489" y="17598"/>
                  <a:pt x="14459" y="17582"/>
                  <a:pt x="14413" y="17537"/>
                </a:cubicBezTo>
                <a:cubicBezTo>
                  <a:pt x="14337" y="17491"/>
                  <a:pt x="14261" y="17415"/>
                  <a:pt x="14215" y="17338"/>
                </a:cubicBezTo>
                <a:cubicBezTo>
                  <a:pt x="14063" y="17186"/>
                  <a:pt x="13910" y="17049"/>
                  <a:pt x="13773" y="16897"/>
                </a:cubicBezTo>
                <a:cubicBezTo>
                  <a:pt x="13621" y="16744"/>
                  <a:pt x="13484" y="16592"/>
                  <a:pt x="13332" y="16424"/>
                </a:cubicBezTo>
                <a:cubicBezTo>
                  <a:pt x="13179" y="16272"/>
                  <a:pt x="13042" y="16089"/>
                  <a:pt x="12890" y="15937"/>
                </a:cubicBezTo>
                <a:cubicBezTo>
                  <a:pt x="12844" y="15861"/>
                  <a:pt x="12768" y="15784"/>
                  <a:pt x="12707" y="15708"/>
                </a:cubicBezTo>
                <a:cubicBezTo>
                  <a:pt x="12631" y="15617"/>
                  <a:pt x="12554" y="15541"/>
                  <a:pt x="12463" y="15449"/>
                </a:cubicBezTo>
                <a:lnTo>
                  <a:pt x="12113" y="15053"/>
                </a:lnTo>
                <a:cubicBezTo>
                  <a:pt x="12113" y="15007"/>
                  <a:pt x="12113" y="14992"/>
                  <a:pt x="12097" y="14946"/>
                </a:cubicBezTo>
                <a:cubicBezTo>
                  <a:pt x="12082" y="14870"/>
                  <a:pt x="12082" y="14794"/>
                  <a:pt x="12052" y="14718"/>
                </a:cubicBezTo>
                <a:lnTo>
                  <a:pt x="12722" y="14718"/>
                </a:lnTo>
                <a:cubicBezTo>
                  <a:pt x="12966" y="14718"/>
                  <a:pt x="13179" y="14703"/>
                  <a:pt x="13392" y="14703"/>
                </a:cubicBezTo>
                <a:lnTo>
                  <a:pt x="14063" y="14703"/>
                </a:lnTo>
                <a:lnTo>
                  <a:pt x="14307" y="14687"/>
                </a:lnTo>
                <a:cubicBezTo>
                  <a:pt x="14383" y="14687"/>
                  <a:pt x="14474" y="14687"/>
                  <a:pt x="14550" y="14672"/>
                </a:cubicBezTo>
                <a:cubicBezTo>
                  <a:pt x="14627" y="14642"/>
                  <a:pt x="14703" y="14627"/>
                  <a:pt x="14794" y="14596"/>
                </a:cubicBezTo>
                <a:lnTo>
                  <a:pt x="14840" y="14566"/>
                </a:lnTo>
                <a:cubicBezTo>
                  <a:pt x="14901" y="14550"/>
                  <a:pt x="14947" y="14520"/>
                  <a:pt x="15007" y="14520"/>
                </a:cubicBezTo>
                <a:cubicBezTo>
                  <a:pt x="15023" y="14520"/>
                  <a:pt x="15068" y="14489"/>
                  <a:pt x="15084" y="14489"/>
                </a:cubicBezTo>
                <a:lnTo>
                  <a:pt x="15099" y="14489"/>
                </a:lnTo>
                <a:cubicBezTo>
                  <a:pt x="15129" y="14489"/>
                  <a:pt x="15129" y="14489"/>
                  <a:pt x="15145" y="14520"/>
                </a:cubicBezTo>
                <a:lnTo>
                  <a:pt x="15160" y="14520"/>
                </a:lnTo>
                <a:cubicBezTo>
                  <a:pt x="15206" y="14535"/>
                  <a:pt x="15221" y="14550"/>
                  <a:pt x="15251" y="14566"/>
                </a:cubicBezTo>
                <a:cubicBezTo>
                  <a:pt x="15297" y="14596"/>
                  <a:pt x="15327" y="14611"/>
                  <a:pt x="15388" y="14611"/>
                </a:cubicBezTo>
                <a:cubicBezTo>
                  <a:pt x="15480" y="14627"/>
                  <a:pt x="15556" y="14642"/>
                  <a:pt x="15663" y="14642"/>
                </a:cubicBezTo>
                <a:lnTo>
                  <a:pt x="15693" y="14642"/>
                </a:lnTo>
                <a:lnTo>
                  <a:pt x="15708" y="14672"/>
                </a:lnTo>
                <a:cubicBezTo>
                  <a:pt x="15891" y="14779"/>
                  <a:pt x="16059" y="14916"/>
                  <a:pt x="16211" y="15023"/>
                </a:cubicBezTo>
                <a:cubicBezTo>
                  <a:pt x="16379" y="15160"/>
                  <a:pt x="16546" y="15282"/>
                  <a:pt x="16729" y="15404"/>
                </a:cubicBezTo>
                <a:cubicBezTo>
                  <a:pt x="16805" y="15464"/>
                  <a:pt x="16897" y="15525"/>
                  <a:pt x="16973" y="15602"/>
                </a:cubicBezTo>
                <a:cubicBezTo>
                  <a:pt x="17049" y="15663"/>
                  <a:pt x="17140" y="15708"/>
                  <a:pt x="17217" y="15769"/>
                </a:cubicBezTo>
                <a:cubicBezTo>
                  <a:pt x="17293" y="15830"/>
                  <a:pt x="17384" y="15891"/>
                  <a:pt x="17460" y="15967"/>
                </a:cubicBezTo>
                <a:cubicBezTo>
                  <a:pt x="17567" y="16013"/>
                  <a:pt x="17643" y="16089"/>
                  <a:pt x="17735" y="16150"/>
                </a:cubicBezTo>
                <a:cubicBezTo>
                  <a:pt x="17811" y="16211"/>
                  <a:pt x="17887" y="16272"/>
                  <a:pt x="17978" y="16318"/>
                </a:cubicBezTo>
                <a:cubicBezTo>
                  <a:pt x="18055" y="16379"/>
                  <a:pt x="18146" y="16440"/>
                  <a:pt x="18222" y="16516"/>
                </a:cubicBezTo>
                <a:cubicBezTo>
                  <a:pt x="18298" y="16577"/>
                  <a:pt x="18405" y="16622"/>
                  <a:pt x="18481" y="16683"/>
                </a:cubicBezTo>
                <a:cubicBezTo>
                  <a:pt x="18557" y="16744"/>
                  <a:pt x="18634" y="16805"/>
                  <a:pt x="18725" y="16851"/>
                </a:cubicBezTo>
                <a:cubicBezTo>
                  <a:pt x="18801" y="16912"/>
                  <a:pt x="18893" y="16973"/>
                  <a:pt x="18969" y="17049"/>
                </a:cubicBezTo>
                <a:cubicBezTo>
                  <a:pt x="19015" y="17064"/>
                  <a:pt x="19045" y="17110"/>
                  <a:pt x="19091" y="17125"/>
                </a:cubicBezTo>
                <a:cubicBezTo>
                  <a:pt x="19106" y="17140"/>
                  <a:pt x="19121" y="17140"/>
                  <a:pt x="19136" y="17156"/>
                </a:cubicBezTo>
                <a:cubicBezTo>
                  <a:pt x="19182" y="17186"/>
                  <a:pt x="19213" y="17217"/>
                  <a:pt x="19274" y="17217"/>
                </a:cubicBezTo>
                <a:cubicBezTo>
                  <a:pt x="19319" y="17217"/>
                  <a:pt x="19334" y="17201"/>
                  <a:pt x="19350" y="17186"/>
                </a:cubicBezTo>
                <a:cubicBezTo>
                  <a:pt x="19365" y="17156"/>
                  <a:pt x="19395" y="17156"/>
                  <a:pt x="19395" y="17140"/>
                </a:cubicBezTo>
                <a:cubicBezTo>
                  <a:pt x="19407" y="17129"/>
                  <a:pt x="19419" y="17099"/>
                  <a:pt x="19431" y="17078"/>
                </a:cubicBezTo>
                <a:lnTo>
                  <a:pt x="19431" y="17078"/>
                </a:lnTo>
                <a:cubicBezTo>
                  <a:pt x="19449" y="17079"/>
                  <a:pt x="19468" y="17079"/>
                  <a:pt x="19487" y="17079"/>
                </a:cubicBezTo>
                <a:cubicBezTo>
                  <a:pt x="19524" y="17085"/>
                  <a:pt x="19560" y="17089"/>
                  <a:pt x="19597" y="17093"/>
                </a:cubicBezTo>
                <a:lnTo>
                  <a:pt x="19597" y="17093"/>
                </a:lnTo>
                <a:cubicBezTo>
                  <a:pt x="19580" y="17089"/>
                  <a:pt x="19564" y="17085"/>
                  <a:pt x="19548" y="17079"/>
                </a:cubicBezTo>
                <a:cubicBezTo>
                  <a:pt x="19502" y="17064"/>
                  <a:pt x="19487" y="17064"/>
                  <a:pt x="19441" y="17064"/>
                </a:cubicBezTo>
                <a:cubicBezTo>
                  <a:pt x="19438" y="17068"/>
                  <a:pt x="19434" y="17073"/>
                  <a:pt x="19431" y="17078"/>
                </a:cubicBezTo>
                <a:lnTo>
                  <a:pt x="19431" y="17078"/>
                </a:lnTo>
                <a:cubicBezTo>
                  <a:pt x="19331" y="17075"/>
                  <a:pt x="19239" y="17064"/>
                  <a:pt x="19136" y="17064"/>
                </a:cubicBezTo>
                <a:lnTo>
                  <a:pt x="19136" y="17049"/>
                </a:lnTo>
                <a:cubicBezTo>
                  <a:pt x="19167" y="17034"/>
                  <a:pt x="19167" y="16988"/>
                  <a:pt x="19167" y="16973"/>
                </a:cubicBezTo>
                <a:cubicBezTo>
                  <a:pt x="19167" y="16942"/>
                  <a:pt x="19136" y="16897"/>
                  <a:pt x="19106" y="16881"/>
                </a:cubicBezTo>
                <a:cubicBezTo>
                  <a:pt x="19091" y="16866"/>
                  <a:pt x="19060" y="16836"/>
                  <a:pt x="19030" y="16820"/>
                </a:cubicBezTo>
                <a:cubicBezTo>
                  <a:pt x="18984" y="16790"/>
                  <a:pt x="18954" y="16760"/>
                  <a:pt x="18908" y="16729"/>
                </a:cubicBezTo>
                <a:cubicBezTo>
                  <a:pt x="18816" y="16668"/>
                  <a:pt x="18740" y="16607"/>
                  <a:pt x="18649" y="16546"/>
                </a:cubicBezTo>
                <a:cubicBezTo>
                  <a:pt x="18542" y="16501"/>
                  <a:pt x="18466" y="16440"/>
                  <a:pt x="18390" y="16379"/>
                </a:cubicBezTo>
                <a:cubicBezTo>
                  <a:pt x="18222" y="16272"/>
                  <a:pt x="18055" y="16150"/>
                  <a:pt x="17857" y="16043"/>
                </a:cubicBezTo>
                <a:lnTo>
                  <a:pt x="17354" y="15693"/>
                </a:lnTo>
                <a:cubicBezTo>
                  <a:pt x="17278" y="15632"/>
                  <a:pt x="17171" y="15586"/>
                  <a:pt x="17095" y="15525"/>
                </a:cubicBezTo>
                <a:cubicBezTo>
                  <a:pt x="17003" y="15464"/>
                  <a:pt x="16927" y="15404"/>
                  <a:pt x="16836" y="15358"/>
                </a:cubicBezTo>
                <a:cubicBezTo>
                  <a:pt x="16744" y="15297"/>
                  <a:pt x="16668" y="15236"/>
                  <a:pt x="16562" y="15160"/>
                </a:cubicBezTo>
                <a:cubicBezTo>
                  <a:pt x="16485" y="15099"/>
                  <a:pt x="16394" y="15053"/>
                  <a:pt x="16318" y="14992"/>
                </a:cubicBezTo>
                <a:cubicBezTo>
                  <a:pt x="16226" y="14931"/>
                  <a:pt x="16150" y="14870"/>
                  <a:pt x="16059" y="14794"/>
                </a:cubicBezTo>
                <a:cubicBezTo>
                  <a:pt x="15983" y="14748"/>
                  <a:pt x="15922" y="14687"/>
                  <a:pt x="15845" y="14642"/>
                </a:cubicBezTo>
                <a:lnTo>
                  <a:pt x="15861" y="14642"/>
                </a:lnTo>
                <a:cubicBezTo>
                  <a:pt x="15906" y="14672"/>
                  <a:pt x="15922" y="14672"/>
                  <a:pt x="15937" y="14687"/>
                </a:cubicBezTo>
                <a:lnTo>
                  <a:pt x="15983" y="14703"/>
                </a:lnTo>
                <a:cubicBezTo>
                  <a:pt x="16013" y="14718"/>
                  <a:pt x="16074" y="14748"/>
                  <a:pt x="16135" y="14764"/>
                </a:cubicBezTo>
                <a:cubicBezTo>
                  <a:pt x="16242" y="14794"/>
                  <a:pt x="16333" y="14840"/>
                  <a:pt x="16440" y="14855"/>
                </a:cubicBezTo>
                <a:cubicBezTo>
                  <a:pt x="16485" y="14870"/>
                  <a:pt x="16531" y="14870"/>
                  <a:pt x="16592" y="14901"/>
                </a:cubicBezTo>
                <a:cubicBezTo>
                  <a:pt x="16622" y="14916"/>
                  <a:pt x="16683" y="14916"/>
                  <a:pt x="16744" y="14916"/>
                </a:cubicBezTo>
                <a:lnTo>
                  <a:pt x="17080" y="14916"/>
                </a:lnTo>
                <a:cubicBezTo>
                  <a:pt x="17140" y="14916"/>
                  <a:pt x="17201" y="14916"/>
                  <a:pt x="17232" y="14901"/>
                </a:cubicBezTo>
                <a:lnTo>
                  <a:pt x="17247" y="14901"/>
                </a:lnTo>
                <a:cubicBezTo>
                  <a:pt x="17369" y="14931"/>
                  <a:pt x="17460" y="14992"/>
                  <a:pt x="17582" y="15023"/>
                </a:cubicBezTo>
                <a:cubicBezTo>
                  <a:pt x="17765" y="15099"/>
                  <a:pt x="17978" y="15160"/>
                  <a:pt x="18161" y="15221"/>
                </a:cubicBezTo>
                <a:cubicBezTo>
                  <a:pt x="18359" y="15282"/>
                  <a:pt x="18573" y="15358"/>
                  <a:pt x="18756" y="15404"/>
                </a:cubicBezTo>
                <a:cubicBezTo>
                  <a:pt x="18969" y="15464"/>
                  <a:pt x="19152" y="15525"/>
                  <a:pt x="19365" y="15586"/>
                </a:cubicBezTo>
                <a:cubicBezTo>
                  <a:pt x="19456" y="15602"/>
                  <a:pt x="19563" y="15632"/>
                  <a:pt x="19654" y="15663"/>
                </a:cubicBezTo>
                <a:cubicBezTo>
                  <a:pt x="19670" y="15663"/>
                  <a:pt x="19715" y="15663"/>
                  <a:pt x="19731" y="15678"/>
                </a:cubicBezTo>
                <a:lnTo>
                  <a:pt x="19959" y="15678"/>
                </a:lnTo>
                <a:cubicBezTo>
                  <a:pt x="20051" y="15678"/>
                  <a:pt x="20172" y="15663"/>
                  <a:pt x="20264" y="15663"/>
                </a:cubicBezTo>
                <a:cubicBezTo>
                  <a:pt x="20371" y="15632"/>
                  <a:pt x="20477" y="15617"/>
                  <a:pt x="20584" y="15602"/>
                </a:cubicBezTo>
                <a:lnTo>
                  <a:pt x="20873" y="15541"/>
                </a:lnTo>
                <a:cubicBezTo>
                  <a:pt x="20980" y="15525"/>
                  <a:pt x="21087" y="15480"/>
                  <a:pt x="21193" y="15464"/>
                </a:cubicBezTo>
                <a:cubicBezTo>
                  <a:pt x="21285" y="15449"/>
                  <a:pt x="21391" y="15404"/>
                  <a:pt x="21483" y="15388"/>
                </a:cubicBezTo>
                <a:cubicBezTo>
                  <a:pt x="21574" y="15358"/>
                  <a:pt x="21666" y="15327"/>
                  <a:pt x="21772" y="15297"/>
                </a:cubicBezTo>
                <a:cubicBezTo>
                  <a:pt x="21864" y="15251"/>
                  <a:pt x="21970" y="15221"/>
                  <a:pt x="22077" y="15175"/>
                </a:cubicBezTo>
                <a:lnTo>
                  <a:pt x="22351" y="15068"/>
                </a:lnTo>
                <a:lnTo>
                  <a:pt x="22382" y="15068"/>
                </a:lnTo>
                <a:lnTo>
                  <a:pt x="22656" y="14946"/>
                </a:lnTo>
                <a:cubicBezTo>
                  <a:pt x="22778" y="14916"/>
                  <a:pt x="22869" y="14870"/>
                  <a:pt x="22991" y="14825"/>
                </a:cubicBezTo>
                <a:cubicBezTo>
                  <a:pt x="23174" y="14748"/>
                  <a:pt x="23372" y="14642"/>
                  <a:pt x="23555" y="14566"/>
                </a:cubicBezTo>
                <a:cubicBezTo>
                  <a:pt x="23753" y="14474"/>
                  <a:pt x="23936" y="14383"/>
                  <a:pt x="24103" y="14291"/>
                </a:cubicBezTo>
                <a:cubicBezTo>
                  <a:pt x="24301" y="14185"/>
                  <a:pt x="24484" y="14078"/>
                  <a:pt x="24667" y="13956"/>
                </a:cubicBezTo>
                <a:cubicBezTo>
                  <a:pt x="24819" y="13865"/>
                  <a:pt x="24972" y="13758"/>
                  <a:pt x="25094" y="13636"/>
                </a:cubicBezTo>
                <a:cubicBezTo>
                  <a:pt x="25170" y="13575"/>
                  <a:pt x="25246" y="13530"/>
                  <a:pt x="25353" y="13469"/>
                </a:cubicBezTo>
                <a:cubicBezTo>
                  <a:pt x="25444" y="13408"/>
                  <a:pt x="25520" y="13347"/>
                  <a:pt x="25612" y="13301"/>
                </a:cubicBezTo>
                <a:lnTo>
                  <a:pt x="25657" y="13255"/>
                </a:lnTo>
                <a:lnTo>
                  <a:pt x="25657" y="13194"/>
                </a:lnTo>
                <a:cubicBezTo>
                  <a:pt x="25640" y="13176"/>
                  <a:pt x="25622" y="13169"/>
                  <a:pt x="25601" y="13169"/>
                </a:cubicBezTo>
                <a:cubicBezTo>
                  <a:pt x="25586" y="13169"/>
                  <a:pt x="25570" y="13173"/>
                  <a:pt x="25551" y="13179"/>
                </a:cubicBezTo>
                <a:cubicBezTo>
                  <a:pt x="25459" y="13240"/>
                  <a:pt x="25368" y="13301"/>
                  <a:pt x="25276" y="13377"/>
                </a:cubicBezTo>
                <a:cubicBezTo>
                  <a:pt x="25170" y="13423"/>
                  <a:pt x="25094" y="13484"/>
                  <a:pt x="25002" y="13545"/>
                </a:cubicBezTo>
                <a:cubicBezTo>
                  <a:pt x="24835" y="13651"/>
                  <a:pt x="24667" y="13789"/>
                  <a:pt x="24484" y="13910"/>
                </a:cubicBezTo>
                <a:cubicBezTo>
                  <a:pt x="24301" y="14017"/>
                  <a:pt x="24134" y="14108"/>
                  <a:pt x="23936" y="14230"/>
                </a:cubicBezTo>
                <a:cubicBezTo>
                  <a:pt x="23753" y="14322"/>
                  <a:pt x="23555" y="14444"/>
                  <a:pt x="23372" y="14520"/>
                </a:cubicBezTo>
                <a:cubicBezTo>
                  <a:pt x="23113" y="14627"/>
                  <a:pt x="22869" y="14748"/>
                  <a:pt x="22625" y="14840"/>
                </a:cubicBezTo>
                <a:cubicBezTo>
                  <a:pt x="22504" y="14870"/>
                  <a:pt x="22397" y="14931"/>
                  <a:pt x="22275" y="14977"/>
                </a:cubicBezTo>
                <a:cubicBezTo>
                  <a:pt x="22168" y="15007"/>
                  <a:pt x="22046" y="15068"/>
                  <a:pt x="21955" y="15099"/>
                </a:cubicBezTo>
                <a:lnTo>
                  <a:pt x="21666" y="15221"/>
                </a:lnTo>
                <a:cubicBezTo>
                  <a:pt x="21574" y="15251"/>
                  <a:pt x="21467" y="15282"/>
                  <a:pt x="21361" y="15312"/>
                </a:cubicBezTo>
                <a:cubicBezTo>
                  <a:pt x="21269" y="15358"/>
                  <a:pt x="21163" y="15373"/>
                  <a:pt x="21056" y="15404"/>
                </a:cubicBezTo>
                <a:cubicBezTo>
                  <a:pt x="20965" y="15434"/>
                  <a:pt x="20858" y="15464"/>
                  <a:pt x="20751" y="15480"/>
                </a:cubicBezTo>
                <a:lnTo>
                  <a:pt x="20477" y="15541"/>
                </a:lnTo>
                <a:cubicBezTo>
                  <a:pt x="20371" y="15556"/>
                  <a:pt x="20279" y="15586"/>
                  <a:pt x="20203" y="15602"/>
                </a:cubicBezTo>
                <a:cubicBezTo>
                  <a:pt x="20142" y="15602"/>
                  <a:pt x="20096" y="15617"/>
                  <a:pt x="20020" y="15617"/>
                </a:cubicBezTo>
                <a:cubicBezTo>
                  <a:pt x="19944" y="15617"/>
                  <a:pt x="19883" y="15617"/>
                  <a:pt x="19807" y="15602"/>
                </a:cubicBezTo>
                <a:lnTo>
                  <a:pt x="19715" y="15602"/>
                </a:lnTo>
                <a:cubicBezTo>
                  <a:pt x="19685" y="15602"/>
                  <a:pt x="19654" y="15586"/>
                  <a:pt x="19639" y="15586"/>
                </a:cubicBezTo>
                <a:cubicBezTo>
                  <a:pt x="19578" y="15556"/>
                  <a:pt x="19533" y="15556"/>
                  <a:pt x="19487" y="15541"/>
                </a:cubicBezTo>
                <a:cubicBezTo>
                  <a:pt x="19380" y="15525"/>
                  <a:pt x="19289" y="15480"/>
                  <a:pt x="19197" y="15464"/>
                </a:cubicBezTo>
                <a:cubicBezTo>
                  <a:pt x="19106" y="15449"/>
                  <a:pt x="18984" y="15404"/>
                  <a:pt x="18893" y="15388"/>
                </a:cubicBezTo>
                <a:cubicBezTo>
                  <a:pt x="18801" y="15373"/>
                  <a:pt x="18695" y="15327"/>
                  <a:pt x="18603" y="15312"/>
                </a:cubicBezTo>
                <a:cubicBezTo>
                  <a:pt x="18512" y="15282"/>
                  <a:pt x="18390" y="15251"/>
                  <a:pt x="18298" y="15221"/>
                </a:cubicBezTo>
                <a:cubicBezTo>
                  <a:pt x="18116" y="15160"/>
                  <a:pt x="17902" y="15099"/>
                  <a:pt x="17704" y="15023"/>
                </a:cubicBezTo>
                <a:cubicBezTo>
                  <a:pt x="17613" y="15007"/>
                  <a:pt x="17537" y="14977"/>
                  <a:pt x="17460" y="14931"/>
                </a:cubicBezTo>
                <a:cubicBezTo>
                  <a:pt x="17476" y="14931"/>
                  <a:pt x="17506" y="14931"/>
                  <a:pt x="17521" y="14916"/>
                </a:cubicBezTo>
                <a:cubicBezTo>
                  <a:pt x="17582" y="14901"/>
                  <a:pt x="17659" y="14901"/>
                  <a:pt x="17704" y="14870"/>
                </a:cubicBezTo>
                <a:lnTo>
                  <a:pt x="17918" y="14870"/>
                </a:lnTo>
                <a:cubicBezTo>
                  <a:pt x="17994" y="14870"/>
                  <a:pt x="18055" y="14855"/>
                  <a:pt x="18131" y="14855"/>
                </a:cubicBezTo>
                <a:lnTo>
                  <a:pt x="18298" y="14855"/>
                </a:lnTo>
                <a:cubicBezTo>
                  <a:pt x="18359" y="14855"/>
                  <a:pt x="18420" y="14855"/>
                  <a:pt x="18466" y="14840"/>
                </a:cubicBezTo>
                <a:cubicBezTo>
                  <a:pt x="18527" y="14825"/>
                  <a:pt x="18588" y="14825"/>
                  <a:pt x="18649" y="14794"/>
                </a:cubicBezTo>
                <a:lnTo>
                  <a:pt x="18664" y="14794"/>
                </a:lnTo>
                <a:cubicBezTo>
                  <a:pt x="18679" y="14794"/>
                  <a:pt x="18695" y="14779"/>
                  <a:pt x="18740" y="14779"/>
                </a:cubicBezTo>
                <a:lnTo>
                  <a:pt x="18756" y="14794"/>
                </a:lnTo>
                <a:cubicBezTo>
                  <a:pt x="18789" y="14816"/>
                  <a:pt x="18814" y="14831"/>
                  <a:pt x="18843" y="14831"/>
                </a:cubicBezTo>
                <a:cubicBezTo>
                  <a:pt x="18854" y="14831"/>
                  <a:pt x="18865" y="14829"/>
                  <a:pt x="18877" y="14825"/>
                </a:cubicBezTo>
                <a:cubicBezTo>
                  <a:pt x="18893" y="14825"/>
                  <a:pt x="18893" y="14794"/>
                  <a:pt x="18908" y="14794"/>
                </a:cubicBezTo>
                <a:cubicBezTo>
                  <a:pt x="18923" y="14779"/>
                  <a:pt x="18954" y="14748"/>
                  <a:pt x="18954" y="14703"/>
                </a:cubicBezTo>
                <a:cubicBezTo>
                  <a:pt x="18954" y="14672"/>
                  <a:pt x="18923" y="14627"/>
                  <a:pt x="18893" y="14596"/>
                </a:cubicBezTo>
                <a:cubicBezTo>
                  <a:pt x="18877" y="14566"/>
                  <a:pt x="18847" y="14535"/>
                  <a:pt x="18816" y="14520"/>
                </a:cubicBezTo>
                <a:cubicBezTo>
                  <a:pt x="18801" y="14489"/>
                  <a:pt x="18771" y="14489"/>
                  <a:pt x="18756" y="14474"/>
                </a:cubicBezTo>
                <a:cubicBezTo>
                  <a:pt x="18740" y="14459"/>
                  <a:pt x="18725" y="14459"/>
                  <a:pt x="18725" y="14444"/>
                </a:cubicBezTo>
                <a:cubicBezTo>
                  <a:pt x="18679" y="14413"/>
                  <a:pt x="18664" y="14398"/>
                  <a:pt x="18649" y="14367"/>
                </a:cubicBezTo>
                <a:cubicBezTo>
                  <a:pt x="18603" y="14322"/>
                  <a:pt x="18573" y="14307"/>
                  <a:pt x="18527" y="14291"/>
                </a:cubicBezTo>
                <a:lnTo>
                  <a:pt x="18420" y="14230"/>
                </a:lnTo>
                <a:cubicBezTo>
                  <a:pt x="18375" y="14215"/>
                  <a:pt x="18344" y="14185"/>
                  <a:pt x="18298" y="14185"/>
                </a:cubicBezTo>
                <a:lnTo>
                  <a:pt x="18237" y="14169"/>
                </a:lnTo>
                <a:cubicBezTo>
                  <a:pt x="18192" y="14154"/>
                  <a:pt x="18131" y="14108"/>
                  <a:pt x="18070" y="14093"/>
                </a:cubicBezTo>
                <a:lnTo>
                  <a:pt x="18055" y="14093"/>
                </a:lnTo>
                <a:cubicBezTo>
                  <a:pt x="17994" y="14078"/>
                  <a:pt x="17918" y="14032"/>
                  <a:pt x="17857" y="14017"/>
                </a:cubicBezTo>
                <a:lnTo>
                  <a:pt x="17765" y="14017"/>
                </a:lnTo>
                <a:cubicBezTo>
                  <a:pt x="17750" y="14017"/>
                  <a:pt x="17704" y="14032"/>
                  <a:pt x="17689" y="14032"/>
                </a:cubicBezTo>
                <a:lnTo>
                  <a:pt x="17674" y="14032"/>
                </a:lnTo>
                <a:cubicBezTo>
                  <a:pt x="17628" y="14017"/>
                  <a:pt x="17613" y="14017"/>
                  <a:pt x="17582" y="14002"/>
                </a:cubicBezTo>
                <a:cubicBezTo>
                  <a:pt x="17537" y="13987"/>
                  <a:pt x="17476" y="13956"/>
                  <a:pt x="17445" y="13941"/>
                </a:cubicBezTo>
                <a:cubicBezTo>
                  <a:pt x="17354" y="13910"/>
                  <a:pt x="17247" y="13865"/>
                  <a:pt x="17140" y="13865"/>
                </a:cubicBezTo>
                <a:cubicBezTo>
                  <a:pt x="17007" y="13847"/>
                  <a:pt x="16878" y="13839"/>
                  <a:pt x="16758" y="13839"/>
                </a:cubicBezTo>
                <a:cubicBezTo>
                  <a:pt x="16673" y="13839"/>
                  <a:pt x="16592" y="13843"/>
                  <a:pt x="16516" y="13849"/>
                </a:cubicBezTo>
                <a:cubicBezTo>
                  <a:pt x="16470" y="13849"/>
                  <a:pt x="16409" y="13865"/>
                  <a:pt x="16363" y="13865"/>
                </a:cubicBezTo>
                <a:cubicBezTo>
                  <a:pt x="16318" y="13880"/>
                  <a:pt x="16257" y="13880"/>
                  <a:pt x="16226" y="13880"/>
                </a:cubicBezTo>
                <a:cubicBezTo>
                  <a:pt x="16211" y="13880"/>
                  <a:pt x="16165" y="13880"/>
                  <a:pt x="16150" y="13865"/>
                </a:cubicBezTo>
                <a:cubicBezTo>
                  <a:pt x="16135" y="13865"/>
                  <a:pt x="16104" y="13849"/>
                  <a:pt x="16074" y="13849"/>
                </a:cubicBezTo>
                <a:lnTo>
                  <a:pt x="16181" y="13789"/>
                </a:lnTo>
                <a:cubicBezTo>
                  <a:pt x="16287" y="13728"/>
                  <a:pt x="16394" y="13682"/>
                  <a:pt x="16485" y="13621"/>
                </a:cubicBezTo>
                <a:lnTo>
                  <a:pt x="16607" y="13560"/>
                </a:lnTo>
                <a:cubicBezTo>
                  <a:pt x="16607" y="13560"/>
                  <a:pt x="16622" y="13560"/>
                  <a:pt x="16622" y="13545"/>
                </a:cubicBezTo>
                <a:lnTo>
                  <a:pt x="18039" y="13545"/>
                </a:lnTo>
                <a:cubicBezTo>
                  <a:pt x="18146" y="13545"/>
                  <a:pt x="18237" y="13545"/>
                  <a:pt x="18344" y="13530"/>
                </a:cubicBezTo>
                <a:lnTo>
                  <a:pt x="18420" y="13530"/>
                </a:lnTo>
                <a:cubicBezTo>
                  <a:pt x="18496" y="13530"/>
                  <a:pt x="18573" y="13499"/>
                  <a:pt x="18649" y="13499"/>
                </a:cubicBezTo>
                <a:lnTo>
                  <a:pt x="18801" y="13499"/>
                </a:lnTo>
                <a:cubicBezTo>
                  <a:pt x="18832" y="13499"/>
                  <a:pt x="18893" y="13484"/>
                  <a:pt x="18923" y="13484"/>
                </a:cubicBezTo>
                <a:cubicBezTo>
                  <a:pt x="18969" y="13469"/>
                  <a:pt x="18999" y="13469"/>
                  <a:pt x="19030" y="13453"/>
                </a:cubicBezTo>
                <a:lnTo>
                  <a:pt x="19136" y="13392"/>
                </a:lnTo>
                <a:cubicBezTo>
                  <a:pt x="19152" y="13377"/>
                  <a:pt x="19197" y="13347"/>
                  <a:pt x="19213" y="13331"/>
                </a:cubicBezTo>
                <a:lnTo>
                  <a:pt x="19274" y="13271"/>
                </a:lnTo>
                <a:lnTo>
                  <a:pt x="19304" y="13240"/>
                </a:lnTo>
                <a:cubicBezTo>
                  <a:pt x="19334" y="13225"/>
                  <a:pt x="19334" y="13225"/>
                  <a:pt x="19334" y="13194"/>
                </a:cubicBezTo>
                <a:lnTo>
                  <a:pt x="19334" y="13179"/>
                </a:lnTo>
                <a:lnTo>
                  <a:pt x="19350" y="13164"/>
                </a:lnTo>
                <a:lnTo>
                  <a:pt x="19365" y="13149"/>
                </a:lnTo>
                <a:cubicBezTo>
                  <a:pt x="19380" y="13103"/>
                  <a:pt x="19411" y="13088"/>
                  <a:pt x="19426" y="13042"/>
                </a:cubicBezTo>
                <a:lnTo>
                  <a:pt x="19426" y="12996"/>
                </a:lnTo>
                <a:cubicBezTo>
                  <a:pt x="19426" y="12966"/>
                  <a:pt x="19426" y="12966"/>
                  <a:pt x="19411" y="12951"/>
                </a:cubicBezTo>
                <a:cubicBezTo>
                  <a:pt x="19411" y="12935"/>
                  <a:pt x="19380" y="12935"/>
                  <a:pt x="19365" y="12920"/>
                </a:cubicBezTo>
                <a:lnTo>
                  <a:pt x="19334" y="12874"/>
                </a:lnTo>
                <a:lnTo>
                  <a:pt x="19304" y="12874"/>
                </a:lnTo>
                <a:cubicBezTo>
                  <a:pt x="19304" y="12874"/>
                  <a:pt x="19289" y="12874"/>
                  <a:pt x="19289" y="12859"/>
                </a:cubicBezTo>
                <a:cubicBezTo>
                  <a:pt x="19274" y="12844"/>
                  <a:pt x="19228" y="12844"/>
                  <a:pt x="19213" y="12813"/>
                </a:cubicBezTo>
                <a:cubicBezTo>
                  <a:pt x="19182" y="12798"/>
                  <a:pt x="19121" y="12783"/>
                  <a:pt x="19075" y="12783"/>
                </a:cubicBezTo>
                <a:cubicBezTo>
                  <a:pt x="18984" y="12768"/>
                  <a:pt x="18893" y="12722"/>
                  <a:pt x="18771" y="12707"/>
                </a:cubicBezTo>
                <a:cubicBezTo>
                  <a:pt x="18664" y="12676"/>
                  <a:pt x="18573" y="12646"/>
                  <a:pt x="18496" y="12646"/>
                </a:cubicBezTo>
                <a:cubicBezTo>
                  <a:pt x="18390" y="12631"/>
                  <a:pt x="18283" y="12615"/>
                  <a:pt x="18192" y="12615"/>
                </a:cubicBezTo>
                <a:lnTo>
                  <a:pt x="18131" y="12615"/>
                </a:lnTo>
                <a:lnTo>
                  <a:pt x="18146" y="12600"/>
                </a:lnTo>
                <a:cubicBezTo>
                  <a:pt x="18161" y="12570"/>
                  <a:pt x="18192" y="12554"/>
                  <a:pt x="18207" y="12554"/>
                </a:cubicBezTo>
                <a:cubicBezTo>
                  <a:pt x="18237" y="12524"/>
                  <a:pt x="18283" y="12493"/>
                  <a:pt x="18314" y="12463"/>
                </a:cubicBezTo>
                <a:cubicBezTo>
                  <a:pt x="18359" y="12417"/>
                  <a:pt x="18390" y="12402"/>
                  <a:pt x="18436" y="12372"/>
                </a:cubicBezTo>
                <a:cubicBezTo>
                  <a:pt x="18496" y="12326"/>
                  <a:pt x="18542" y="12265"/>
                  <a:pt x="18588" y="12234"/>
                </a:cubicBezTo>
                <a:cubicBezTo>
                  <a:pt x="18603" y="12219"/>
                  <a:pt x="18618" y="12189"/>
                  <a:pt x="18649" y="12189"/>
                </a:cubicBezTo>
                <a:cubicBezTo>
                  <a:pt x="18679" y="12158"/>
                  <a:pt x="18725" y="12143"/>
                  <a:pt x="18756" y="12097"/>
                </a:cubicBezTo>
                <a:cubicBezTo>
                  <a:pt x="18801" y="12067"/>
                  <a:pt x="18832" y="12021"/>
                  <a:pt x="18877" y="12006"/>
                </a:cubicBezTo>
                <a:lnTo>
                  <a:pt x="18969" y="11915"/>
                </a:lnTo>
                <a:lnTo>
                  <a:pt x="19030" y="11854"/>
                </a:lnTo>
                <a:lnTo>
                  <a:pt x="19289" y="11579"/>
                </a:lnTo>
                <a:cubicBezTo>
                  <a:pt x="19350" y="11534"/>
                  <a:pt x="19380" y="11473"/>
                  <a:pt x="19441" y="11412"/>
                </a:cubicBezTo>
                <a:cubicBezTo>
                  <a:pt x="19456" y="11396"/>
                  <a:pt x="19456" y="11381"/>
                  <a:pt x="19487" y="11381"/>
                </a:cubicBezTo>
                <a:cubicBezTo>
                  <a:pt x="19517" y="11336"/>
                  <a:pt x="19533" y="11305"/>
                  <a:pt x="19578" y="11259"/>
                </a:cubicBezTo>
                <a:cubicBezTo>
                  <a:pt x="19609" y="11229"/>
                  <a:pt x="19654" y="11183"/>
                  <a:pt x="19670" y="11153"/>
                </a:cubicBezTo>
                <a:cubicBezTo>
                  <a:pt x="19715" y="11107"/>
                  <a:pt x="19731" y="11077"/>
                  <a:pt x="19746" y="11046"/>
                </a:cubicBezTo>
                <a:lnTo>
                  <a:pt x="19807" y="11000"/>
                </a:lnTo>
                <a:cubicBezTo>
                  <a:pt x="19868" y="10939"/>
                  <a:pt x="19898" y="10878"/>
                  <a:pt x="19959" y="10818"/>
                </a:cubicBezTo>
                <a:cubicBezTo>
                  <a:pt x="19990" y="10787"/>
                  <a:pt x="20035" y="10726"/>
                  <a:pt x="20051" y="10696"/>
                </a:cubicBezTo>
                <a:cubicBezTo>
                  <a:pt x="20096" y="10650"/>
                  <a:pt x="20127" y="10589"/>
                  <a:pt x="20172" y="10559"/>
                </a:cubicBezTo>
                <a:cubicBezTo>
                  <a:pt x="20218" y="10482"/>
                  <a:pt x="20264" y="10421"/>
                  <a:pt x="20325" y="10345"/>
                </a:cubicBezTo>
                <a:cubicBezTo>
                  <a:pt x="20340" y="10330"/>
                  <a:pt x="20340" y="10315"/>
                  <a:pt x="20355" y="10315"/>
                </a:cubicBezTo>
                <a:cubicBezTo>
                  <a:pt x="20371" y="10284"/>
                  <a:pt x="20401" y="10269"/>
                  <a:pt x="20401" y="10239"/>
                </a:cubicBezTo>
                <a:cubicBezTo>
                  <a:pt x="20431" y="10162"/>
                  <a:pt x="20492" y="10101"/>
                  <a:pt x="20523" y="10025"/>
                </a:cubicBezTo>
                <a:cubicBezTo>
                  <a:pt x="20523" y="10010"/>
                  <a:pt x="20553" y="10010"/>
                  <a:pt x="20553" y="9980"/>
                </a:cubicBezTo>
                <a:cubicBezTo>
                  <a:pt x="20569" y="9949"/>
                  <a:pt x="20584" y="9903"/>
                  <a:pt x="20630" y="9873"/>
                </a:cubicBezTo>
                <a:cubicBezTo>
                  <a:pt x="20645" y="9827"/>
                  <a:pt x="20660" y="9797"/>
                  <a:pt x="20706" y="9751"/>
                </a:cubicBezTo>
                <a:cubicBezTo>
                  <a:pt x="20706" y="9736"/>
                  <a:pt x="20721" y="9721"/>
                  <a:pt x="20721" y="9721"/>
                </a:cubicBezTo>
                <a:cubicBezTo>
                  <a:pt x="20751" y="9644"/>
                  <a:pt x="20797" y="9583"/>
                  <a:pt x="20828" y="9507"/>
                </a:cubicBezTo>
                <a:cubicBezTo>
                  <a:pt x="20858" y="9477"/>
                  <a:pt x="20873" y="9431"/>
                  <a:pt x="20904" y="9401"/>
                </a:cubicBezTo>
                <a:lnTo>
                  <a:pt x="21026" y="9172"/>
                </a:lnTo>
                <a:lnTo>
                  <a:pt x="21087" y="9050"/>
                </a:lnTo>
                <a:cubicBezTo>
                  <a:pt x="21117" y="8974"/>
                  <a:pt x="21163" y="8898"/>
                  <a:pt x="21193" y="8806"/>
                </a:cubicBezTo>
                <a:lnTo>
                  <a:pt x="21254" y="8685"/>
                </a:lnTo>
                <a:cubicBezTo>
                  <a:pt x="21285" y="8608"/>
                  <a:pt x="21330" y="8517"/>
                  <a:pt x="21361" y="8441"/>
                </a:cubicBezTo>
                <a:lnTo>
                  <a:pt x="21422" y="8334"/>
                </a:lnTo>
                <a:cubicBezTo>
                  <a:pt x="21483" y="8182"/>
                  <a:pt x="21559" y="8029"/>
                  <a:pt x="21620" y="7877"/>
                </a:cubicBezTo>
                <a:cubicBezTo>
                  <a:pt x="21635" y="7831"/>
                  <a:pt x="21635" y="7816"/>
                  <a:pt x="21650" y="7770"/>
                </a:cubicBezTo>
                <a:cubicBezTo>
                  <a:pt x="21666" y="7725"/>
                  <a:pt x="21696" y="7664"/>
                  <a:pt x="21711" y="7588"/>
                </a:cubicBezTo>
                <a:cubicBezTo>
                  <a:pt x="21772" y="7420"/>
                  <a:pt x="21818" y="7268"/>
                  <a:pt x="21879" y="7085"/>
                </a:cubicBezTo>
                <a:cubicBezTo>
                  <a:pt x="21925" y="6993"/>
                  <a:pt x="21940" y="6917"/>
                  <a:pt x="21970" y="6826"/>
                </a:cubicBezTo>
                <a:cubicBezTo>
                  <a:pt x="22046" y="6612"/>
                  <a:pt x="22123" y="6399"/>
                  <a:pt x="22199" y="6171"/>
                </a:cubicBezTo>
                <a:cubicBezTo>
                  <a:pt x="22245" y="6079"/>
                  <a:pt x="22275" y="5988"/>
                  <a:pt x="22305" y="5896"/>
                </a:cubicBezTo>
                <a:lnTo>
                  <a:pt x="22412" y="5546"/>
                </a:lnTo>
                <a:cubicBezTo>
                  <a:pt x="22412" y="5515"/>
                  <a:pt x="22397" y="5485"/>
                  <a:pt x="22382" y="5470"/>
                </a:cubicBezTo>
                <a:lnTo>
                  <a:pt x="22321" y="5470"/>
                </a:lnTo>
                <a:lnTo>
                  <a:pt x="22305" y="5485"/>
                </a:lnTo>
                <a:lnTo>
                  <a:pt x="22016" y="6292"/>
                </a:lnTo>
                <a:cubicBezTo>
                  <a:pt x="21970" y="6399"/>
                  <a:pt x="21940" y="6506"/>
                  <a:pt x="21894" y="6612"/>
                </a:cubicBezTo>
                <a:cubicBezTo>
                  <a:pt x="21864" y="6704"/>
                  <a:pt x="21848" y="6780"/>
                  <a:pt x="21803" y="6887"/>
                </a:cubicBezTo>
                <a:cubicBezTo>
                  <a:pt x="21787" y="6917"/>
                  <a:pt x="21787" y="6963"/>
                  <a:pt x="21772" y="6993"/>
                </a:cubicBezTo>
                <a:cubicBezTo>
                  <a:pt x="21666" y="7237"/>
                  <a:pt x="21589" y="7496"/>
                  <a:pt x="21498" y="7725"/>
                </a:cubicBezTo>
                <a:lnTo>
                  <a:pt x="21330" y="8121"/>
                </a:lnTo>
                <a:cubicBezTo>
                  <a:pt x="21315" y="8151"/>
                  <a:pt x="21315" y="8182"/>
                  <a:pt x="21285" y="8212"/>
                </a:cubicBezTo>
                <a:cubicBezTo>
                  <a:pt x="21285" y="8227"/>
                  <a:pt x="21269" y="8227"/>
                  <a:pt x="21269" y="8258"/>
                </a:cubicBezTo>
                <a:cubicBezTo>
                  <a:pt x="21254" y="8304"/>
                  <a:pt x="21208" y="8365"/>
                  <a:pt x="21193" y="8441"/>
                </a:cubicBezTo>
                <a:cubicBezTo>
                  <a:pt x="21163" y="8502"/>
                  <a:pt x="21132" y="8578"/>
                  <a:pt x="21102" y="8639"/>
                </a:cubicBezTo>
                <a:cubicBezTo>
                  <a:pt x="21102" y="8654"/>
                  <a:pt x="21087" y="8654"/>
                  <a:pt x="21087" y="8669"/>
                </a:cubicBezTo>
                <a:lnTo>
                  <a:pt x="21026" y="8791"/>
                </a:lnTo>
                <a:cubicBezTo>
                  <a:pt x="20995" y="8837"/>
                  <a:pt x="20965" y="8913"/>
                  <a:pt x="20934" y="8974"/>
                </a:cubicBezTo>
                <a:cubicBezTo>
                  <a:pt x="20934" y="8989"/>
                  <a:pt x="20904" y="8989"/>
                  <a:pt x="20904" y="9020"/>
                </a:cubicBezTo>
                <a:lnTo>
                  <a:pt x="20858" y="9126"/>
                </a:lnTo>
                <a:lnTo>
                  <a:pt x="20797" y="9248"/>
                </a:lnTo>
                <a:cubicBezTo>
                  <a:pt x="20797" y="9263"/>
                  <a:pt x="20782" y="9279"/>
                  <a:pt x="20782" y="9294"/>
                </a:cubicBezTo>
                <a:cubicBezTo>
                  <a:pt x="20736" y="9355"/>
                  <a:pt x="20706" y="9431"/>
                  <a:pt x="20660" y="9492"/>
                </a:cubicBezTo>
                <a:cubicBezTo>
                  <a:pt x="20645" y="9522"/>
                  <a:pt x="20599" y="9583"/>
                  <a:pt x="20584" y="9629"/>
                </a:cubicBezTo>
                <a:cubicBezTo>
                  <a:pt x="20553" y="9705"/>
                  <a:pt x="20492" y="9781"/>
                  <a:pt x="20447" y="9858"/>
                </a:cubicBezTo>
                <a:cubicBezTo>
                  <a:pt x="20401" y="9964"/>
                  <a:pt x="20325" y="10056"/>
                  <a:pt x="20249" y="10178"/>
                </a:cubicBezTo>
                <a:cubicBezTo>
                  <a:pt x="20203" y="10208"/>
                  <a:pt x="20188" y="10269"/>
                  <a:pt x="20142" y="10315"/>
                </a:cubicBezTo>
                <a:cubicBezTo>
                  <a:pt x="20127" y="10345"/>
                  <a:pt x="20096" y="10391"/>
                  <a:pt x="20066" y="10406"/>
                </a:cubicBezTo>
                <a:cubicBezTo>
                  <a:pt x="20066" y="10421"/>
                  <a:pt x="20051" y="10421"/>
                  <a:pt x="20051" y="10437"/>
                </a:cubicBezTo>
                <a:cubicBezTo>
                  <a:pt x="19990" y="10513"/>
                  <a:pt x="19944" y="10589"/>
                  <a:pt x="19883" y="10650"/>
                </a:cubicBezTo>
                <a:cubicBezTo>
                  <a:pt x="19852" y="10711"/>
                  <a:pt x="19792" y="10772"/>
                  <a:pt x="19746" y="10818"/>
                </a:cubicBezTo>
                <a:cubicBezTo>
                  <a:pt x="19715" y="10863"/>
                  <a:pt x="19670" y="10924"/>
                  <a:pt x="19639" y="10955"/>
                </a:cubicBezTo>
                <a:cubicBezTo>
                  <a:pt x="19593" y="11000"/>
                  <a:pt x="19563" y="11031"/>
                  <a:pt x="19548" y="11077"/>
                </a:cubicBezTo>
                <a:cubicBezTo>
                  <a:pt x="19487" y="11122"/>
                  <a:pt x="19426" y="11183"/>
                  <a:pt x="19365" y="11259"/>
                </a:cubicBezTo>
                <a:cubicBezTo>
                  <a:pt x="19334" y="11305"/>
                  <a:pt x="19289" y="11336"/>
                  <a:pt x="19258" y="11396"/>
                </a:cubicBezTo>
                <a:lnTo>
                  <a:pt x="19136" y="11503"/>
                </a:lnTo>
                <a:lnTo>
                  <a:pt x="18969" y="11686"/>
                </a:lnTo>
                <a:lnTo>
                  <a:pt x="18862" y="11793"/>
                </a:lnTo>
                <a:lnTo>
                  <a:pt x="18756" y="11884"/>
                </a:lnTo>
                <a:cubicBezTo>
                  <a:pt x="18710" y="11930"/>
                  <a:pt x="18664" y="11991"/>
                  <a:pt x="18603" y="12021"/>
                </a:cubicBezTo>
                <a:lnTo>
                  <a:pt x="18527" y="12097"/>
                </a:lnTo>
                <a:cubicBezTo>
                  <a:pt x="18466" y="12158"/>
                  <a:pt x="18420" y="12189"/>
                  <a:pt x="18375" y="12250"/>
                </a:cubicBezTo>
                <a:cubicBezTo>
                  <a:pt x="18298" y="12326"/>
                  <a:pt x="18207" y="12387"/>
                  <a:pt x="18131" y="12463"/>
                </a:cubicBezTo>
                <a:cubicBezTo>
                  <a:pt x="18085" y="12478"/>
                  <a:pt x="18055" y="12524"/>
                  <a:pt x="18039" y="12539"/>
                </a:cubicBezTo>
                <a:cubicBezTo>
                  <a:pt x="17918" y="12524"/>
                  <a:pt x="17780" y="12524"/>
                  <a:pt x="17628" y="12493"/>
                </a:cubicBezTo>
                <a:cubicBezTo>
                  <a:pt x="17537" y="12493"/>
                  <a:pt x="17430" y="12478"/>
                  <a:pt x="17323" y="12478"/>
                </a:cubicBezTo>
                <a:lnTo>
                  <a:pt x="16409" y="12478"/>
                </a:lnTo>
                <a:cubicBezTo>
                  <a:pt x="16318" y="12478"/>
                  <a:pt x="16211" y="12478"/>
                  <a:pt x="16104" y="12493"/>
                </a:cubicBezTo>
                <a:cubicBezTo>
                  <a:pt x="16059" y="12493"/>
                  <a:pt x="16013" y="12493"/>
                  <a:pt x="15952" y="12524"/>
                </a:cubicBezTo>
                <a:cubicBezTo>
                  <a:pt x="15906" y="12524"/>
                  <a:pt x="15861" y="12539"/>
                  <a:pt x="15800" y="12539"/>
                </a:cubicBezTo>
                <a:cubicBezTo>
                  <a:pt x="15769" y="12539"/>
                  <a:pt x="15754" y="12554"/>
                  <a:pt x="15708" y="12554"/>
                </a:cubicBezTo>
                <a:lnTo>
                  <a:pt x="15693" y="12554"/>
                </a:lnTo>
                <a:cubicBezTo>
                  <a:pt x="15647" y="12539"/>
                  <a:pt x="15632" y="12539"/>
                  <a:pt x="15602" y="12539"/>
                </a:cubicBezTo>
                <a:cubicBezTo>
                  <a:pt x="15556" y="12524"/>
                  <a:pt x="15525" y="12524"/>
                  <a:pt x="15480" y="12524"/>
                </a:cubicBezTo>
                <a:lnTo>
                  <a:pt x="15449" y="12524"/>
                </a:lnTo>
                <a:cubicBezTo>
                  <a:pt x="15404" y="12524"/>
                  <a:pt x="15373" y="12493"/>
                  <a:pt x="15327" y="12493"/>
                </a:cubicBezTo>
                <a:cubicBezTo>
                  <a:pt x="15297" y="12488"/>
                  <a:pt x="15268" y="12487"/>
                  <a:pt x="15240" y="12487"/>
                </a:cubicBezTo>
                <a:cubicBezTo>
                  <a:pt x="15184" y="12487"/>
                  <a:pt x="15129" y="12493"/>
                  <a:pt x="15068" y="12493"/>
                </a:cubicBezTo>
                <a:lnTo>
                  <a:pt x="15099" y="12463"/>
                </a:lnTo>
                <a:lnTo>
                  <a:pt x="15190" y="12372"/>
                </a:lnTo>
                <a:lnTo>
                  <a:pt x="15312" y="12250"/>
                </a:lnTo>
                <a:cubicBezTo>
                  <a:pt x="15327" y="12234"/>
                  <a:pt x="15327" y="12219"/>
                  <a:pt x="15343" y="12189"/>
                </a:cubicBezTo>
                <a:cubicBezTo>
                  <a:pt x="15404" y="12113"/>
                  <a:pt x="15480" y="12036"/>
                  <a:pt x="15541" y="11945"/>
                </a:cubicBezTo>
                <a:cubicBezTo>
                  <a:pt x="15571" y="11884"/>
                  <a:pt x="15632" y="11838"/>
                  <a:pt x="15678" y="11777"/>
                </a:cubicBezTo>
                <a:cubicBezTo>
                  <a:pt x="15708" y="11716"/>
                  <a:pt x="15754" y="11656"/>
                  <a:pt x="15800" y="11610"/>
                </a:cubicBezTo>
                <a:cubicBezTo>
                  <a:pt x="15861" y="11534"/>
                  <a:pt x="15922" y="11427"/>
                  <a:pt x="15983" y="11351"/>
                </a:cubicBezTo>
                <a:cubicBezTo>
                  <a:pt x="16013" y="11305"/>
                  <a:pt x="16074" y="11229"/>
                  <a:pt x="16104" y="11168"/>
                </a:cubicBezTo>
                <a:lnTo>
                  <a:pt x="16226" y="11000"/>
                </a:lnTo>
                <a:cubicBezTo>
                  <a:pt x="16287" y="10924"/>
                  <a:pt x="16318" y="10848"/>
                  <a:pt x="16379" y="10772"/>
                </a:cubicBezTo>
                <a:cubicBezTo>
                  <a:pt x="16440" y="10696"/>
                  <a:pt x="16470" y="10619"/>
                  <a:pt x="16531" y="10543"/>
                </a:cubicBezTo>
                <a:lnTo>
                  <a:pt x="16638" y="10360"/>
                </a:lnTo>
                <a:cubicBezTo>
                  <a:pt x="16683" y="10315"/>
                  <a:pt x="16714" y="10239"/>
                  <a:pt x="16775" y="10178"/>
                </a:cubicBezTo>
                <a:cubicBezTo>
                  <a:pt x="16836" y="10086"/>
                  <a:pt x="16897" y="10010"/>
                  <a:pt x="16927" y="9903"/>
                </a:cubicBezTo>
                <a:cubicBezTo>
                  <a:pt x="16973" y="9858"/>
                  <a:pt x="17003" y="9781"/>
                  <a:pt x="17049" y="9721"/>
                </a:cubicBezTo>
                <a:cubicBezTo>
                  <a:pt x="17080" y="9660"/>
                  <a:pt x="17125" y="9599"/>
                  <a:pt x="17140" y="9553"/>
                </a:cubicBezTo>
                <a:cubicBezTo>
                  <a:pt x="17171" y="9477"/>
                  <a:pt x="17232" y="9370"/>
                  <a:pt x="17278" y="9294"/>
                </a:cubicBezTo>
                <a:cubicBezTo>
                  <a:pt x="17293" y="9279"/>
                  <a:pt x="17308" y="9248"/>
                  <a:pt x="17308" y="9203"/>
                </a:cubicBezTo>
                <a:cubicBezTo>
                  <a:pt x="17323" y="9142"/>
                  <a:pt x="17369" y="9096"/>
                  <a:pt x="17384" y="9035"/>
                </a:cubicBezTo>
                <a:cubicBezTo>
                  <a:pt x="17400" y="9020"/>
                  <a:pt x="17400" y="8989"/>
                  <a:pt x="17430" y="8974"/>
                </a:cubicBezTo>
                <a:cubicBezTo>
                  <a:pt x="17445" y="8944"/>
                  <a:pt x="17460" y="8883"/>
                  <a:pt x="17476" y="8837"/>
                </a:cubicBezTo>
                <a:cubicBezTo>
                  <a:pt x="17521" y="8761"/>
                  <a:pt x="17537" y="8715"/>
                  <a:pt x="17582" y="8639"/>
                </a:cubicBezTo>
                <a:cubicBezTo>
                  <a:pt x="17613" y="8532"/>
                  <a:pt x="17659" y="8441"/>
                  <a:pt x="17704" y="8349"/>
                </a:cubicBezTo>
                <a:cubicBezTo>
                  <a:pt x="17750" y="8273"/>
                  <a:pt x="17765" y="8212"/>
                  <a:pt x="17811" y="8136"/>
                </a:cubicBezTo>
                <a:cubicBezTo>
                  <a:pt x="17826" y="8075"/>
                  <a:pt x="17857" y="7999"/>
                  <a:pt x="17887" y="7953"/>
                </a:cubicBezTo>
                <a:lnTo>
                  <a:pt x="17994" y="7664"/>
                </a:lnTo>
                <a:cubicBezTo>
                  <a:pt x="17994" y="7648"/>
                  <a:pt x="18009" y="7618"/>
                  <a:pt x="18009" y="7603"/>
                </a:cubicBezTo>
                <a:lnTo>
                  <a:pt x="18070" y="7435"/>
                </a:lnTo>
                <a:cubicBezTo>
                  <a:pt x="18085" y="7374"/>
                  <a:pt x="18116" y="7298"/>
                  <a:pt x="18131" y="7237"/>
                </a:cubicBezTo>
                <a:cubicBezTo>
                  <a:pt x="18161" y="7146"/>
                  <a:pt x="18192" y="7039"/>
                  <a:pt x="18222" y="6932"/>
                </a:cubicBezTo>
                <a:cubicBezTo>
                  <a:pt x="18237" y="6887"/>
                  <a:pt x="18268" y="6810"/>
                  <a:pt x="18283" y="6750"/>
                </a:cubicBezTo>
                <a:cubicBezTo>
                  <a:pt x="18298" y="6673"/>
                  <a:pt x="18314" y="6582"/>
                  <a:pt x="18359" y="6506"/>
                </a:cubicBezTo>
                <a:cubicBezTo>
                  <a:pt x="18359" y="6475"/>
                  <a:pt x="18375" y="6445"/>
                  <a:pt x="18375" y="6430"/>
                </a:cubicBezTo>
                <a:cubicBezTo>
                  <a:pt x="18390" y="6369"/>
                  <a:pt x="18390" y="6308"/>
                  <a:pt x="18420" y="6247"/>
                </a:cubicBezTo>
                <a:cubicBezTo>
                  <a:pt x="18436" y="6201"/>
                  <a:pt x="18451" y="6125"/>
                  <a:pt x="18451" y="6064"/>
                </a:cubicBezTo>
                <a:cubicBezTo>
                  <a:pt x="18466" y="5973"/>
                  <a:pt x="18496" y="5851"/>
                  <a:pt x="18512" y="5759"/>
                </a:cubicBezTo>
                <a:cubicBezTo>
                  <a:pt x="18527" y="5698"/>
                  <a:pt x="18527" y="5637"/>
                  <a:pt x="18542" y="5592"/>
                </a:cubicBezTo>
                <a:cubicBezTo>
                  <a:pt x="18573" y="5470"/>
                  <a:pt x="18588" y="5378"/>
                  <a:pt x="18603" y="5256"/>
                </a:cubicBezTo>
                <a:cubicBezTo>
                  <a:pt x="18618" y="5211"/>
                  <a:pt x="18618" y="5150"/>
                  <a:pt x="18649" y="5089"/>
                </a:cubicBezTo>
                <a:cubicBezTo>
                  <a:pt x="18664" y="4982"/>
                  <a:pt x="18679" y="4876"/>
                  <a:pt x="18695" y="4769"/>
                </a:cubicBezTo>
                <a:cubicBezTo>
                  <a:pt x="18725" y="4708"/>
                  <a:pt x="18725" y="4647"/>
                  <a:pt x="18740" y="4601"/>
                </a:cubicBezTo>
                <a:cubicBezTo>
                  <a:pt x="18756" y="4495"/>
                  <a:pt x="18771" y="4388"/>
                  <a:pt x="18801" y="4297"/>
                </a:cubicBezTo>
                <a:cubicBezTo>
                  <a:pt x="18816" y="4236"/>
                  <a:pt x="18816" y="4159"/>
                  <a:pt x="18816" y="4098"/>
                </a:cubicBezTo>
                <a:cubicBezTo>
                  <a:pt x="18832" y="3992"/>
                  <a:pt x="18832" y="3885"/>
                  <a:pt x="18847" y="3779"/>
                </a:cubicBezTo>
                <a:cubicBezTo>
                  <a:pt x="18847" y="3718"/>
                  <a:pt x="18877" y="3657"/>
                  <a:pt x="18877" y="3611"/>
                </a:cubicBezTo>
                <a:cubicBezTo>
                  <a:pt x="18893" y="3489"/>
                  <a:pt x="18893" y="3367"/>
                  <a:pt x="18908" y="3261"/>
                </a:cubicBezTo>
                <a:cubicBezTo>
                  <a:pt x="18908" y="3230"/>
                  <a:pt x="18923" y="3169"/>
                  <a:pt x="18923" y="3123"/>
                </a:cubicBezTo>
                <a:cubicBezTo>
                  <a:pt x="18923" y="3017"/>
                  <a:pt x="18954" y="2895"/>
                  <a:pt x="18969" y="2788"/>
                </a:cubicBezTo>
                <a:cubicBezTo>
                  <a:pt x="18969" y="2727"/>
                  <a:pt x="18984" y="2666"/>
                  <a:pt x="18984" y="2605"/>
                </a:cubicBezTo>
                <a:cubicBezTo>
                  <a:pt x="18999" y="2407"/>
                  <a:pt x="18999" y="2209"/>
                  <a:pt x="19030" y="1996"/>
                </a:cubicBezTo>
                <a:lnTo>
                  <a:pt x="19075" y="1036"/>
                </a:lnTo>
                <a:cubicBezTo>
                  <a:pt x="19106" y="701"/>
                  <a:pt x="19121" y="366"/>
                  <a:pt x="19136" y="46"/>
                </a:cubicBezTo>
                <a:cubicBezTo>
                  <a:pt x="19136" y="15"/>
                  <a:pt x="19121" y="0"/>
                  <a:pt x="19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312CC-3242-4D3D-0A89-0BBAE9FCC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625"/>
            <a:ext cx="1067002" cy="106700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96935B-81B7-9276-25E7-7D53C8A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02" y="261776"/>
            <a:ext cx="7704000" cy="572700"/>
          </a:xfrm>
        </p:spPr>
        <p:txBody>
          <a:bodyPr/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D87595-BDBE-E590-85A5-C6432F293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78" y="1456507"/>
            <a:ext cx="731384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a dataset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27,000+ images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Institutes of Health (NIH)</a:t>
            </a:r>
            <a:endParaRPr kumimoji="0" lang="ar-EG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a deep learning model based on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malaria-infected vs. uninfected cells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microscopy images</a:t>
            </a:r>
            <a:endParaRPr kumimoji="0" lang="ar-EG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enabling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rapid diagnostics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94961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2"/>
          <p:cNvSpPr txBox="1">
            <a:spLocks noGrp="1"/>
          </p:cNvSpPr>
          <p:nvPr>
            <p:ph type="title"/>
          </p:nvPr>
        </p:nvSpPr>
        <p:spPr>
          <a:xfrm>
            <a:off x="3055020" y="445050"/>
            <a:ext cx="34642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9" name="Google Shape;549;p32"/>
          <p:cNvSpPr/>
          <p:nvPr/>
        </p:nvSpPr>
        <p:spPr>
          <a:xfrm>
            <a:off x="2045075" y="4151301"/>
            <a:ext cx="1338366" cy="914409"/>
          </a:xfrm>
          <a:custGeom>
            <a:avLst/>
            <a:gdLst/>
            <a:ahLst/>
            <a:cxnLst/>
            <a:rect l="l" t="t" r="r" b="b"/>
            <a:pathLst>
              <a:path w="20469" h="13985" extrusionOk="0">
                <a:moveTo>
                  <a:pt x="6117" y="881"/>
                </a:moveTo>
                <a:lnTo>
                  <a:pt x="7457" y="2496"/>
                </a:lnTo>
                <a:lnTo>
                  <a:pt x="6391" y="1658"/>
                </a:lnTo>
                <a:lnTo>
                  <a:pt x="6117" y="881"/>
                </a:lnTo>
                <a:close/>
                <a:moveTo>
                  <a:pt x="12561" y="561"/>
                </a:moveTo>
                <a:cubicBezTo>
                  <a:pt x="12561" y="561"/>
                  <a:pt x="12592" y="1095"/>
                  <a:pt x="12607" y="1613"/>
                </a:cubicBezTo>
                <a:lnTo>
                  <a:pt x="11007" y="3091"/>
                </a:lnTo>
                <a:cubicBezTo>
                  <a:pt x="11038" y="2999"/>
                  <a:pt x="11099" y="2908"/>
                  <a:pt x="11144" y="2801"/>
                </a:cubicBezTo>
                <a:cubicBezTo>
                  <a:pt x="11327" y="2725"/>
                  <a:pt x="11449" y="2542"/>
                  <a:pt x="11449" y="2542"/>
                </a:cubicBezTo>
                <a:lnTo>
                  <a:pt x="12561" y="561"/>
                </a:lnTo>
                <a:close/>
                <a:moveTo>
                  <a:pt x="5279" y="1354"/>
                </a:moveTo>
                <a:lnTo>
                  <a:pt x="6269" y="2055"/>
                </a:lnTo>
                <a:lnTo>
                  <a:pt x="6756" y="3563"/>
                </a:lnTo>
                <a:cubicBezTo>
                  <a:pt x="6284" y="3471"/>
                  <a:pt x="5751" y="3411"/>
                  <a:pt x="5385" y="3380"/>
                </a:cubicBezTo>
                <a:lnTo>
                  <a:pt x="5279" y="1354"/>
                </a:lnTo>
                <a:close/>
                <a:moveTo>
                  <a:pt x="6650" y="2344"/>
                </a:moveTo>
                <a:lnTo>
                  <a:pt x="7442" y="2923"/>
                </a:lnTo>
                <a:cubicBezTo>
                  <a:pt x="7427" y="3212"/>
                  <a:pt x="7442" y="3487"/>
                  <a:pt x="7488" y="3822"/>
                </a:cubicBezTo>
                <a:cubicBezTo>
                  <a:pt x="7366" y="3761"/>
                  <a:pt x="7259" y="3715"/>
                  <a:pt x="7122" y="3685"/>
                </a:cubicBezTo>
                <a:lnTo>
                  <a:pt x="6650" y="2344"/>
                </a:lnTo>
                <a:close/>
                <a:moveTo>
                  <a:pt x="13917" y="729"/>
                </a:moveTo>
                <a:lnTo>
                  <a:pt x="13902" y="3776"/>
                </a:lnTo>
                <a:cubicBezTo>
                  <a:pt x="13628" y="3791"/>
                  <a:pt x="13277" y="3837"/>
                  <a:pt x="12820" y="3913"/>
                </a:cubicBezTo>
                <a:cubicBezTo>
                  <a:pt x="11861" y="4066"/>
                  <a:pt x="11114" y="4294"/>
                  <a:pt x="10840" y="4401"/>
                </a:cubicBezTo>
                <a:cubicBezTo>
                  <a:pt x="10764" y="4279"/>
                  <a:pt x="10657" y="4172"/>
                  <a:pt x="10565" y="4096"/>
                </a:cubicBezTo>
                <a:lnTo>
                  <a:pt x="12622" y="2039"/>
                </a:lnTo>
                <a:cubicBezTo>
                  <a:pt x="12638" y="2253"/>
                  <a:pt x="12668" y="2420"/>
                  <a:pt x="12683" y="2527"/>
                </a:cubicBezTo>
                <a:cubicBezTo>
                  <a:pt x="12746" y="2777"/>
                  <a:pt x="12880" y="2894"/>
                  <a:pt x="12994" y="2894"/>
                </a:cubicBezTo>
                <a:cubicBezTo>
                  <a:pt x="13019" y="2894"/>
                  <a:pt x="13042" y="2888"/>
                  <a:pt x="13064" y="2877"/>
                </a:cubicBezTo>
                <a:cubicBezTo>
                  <a:pt x="12927" y="2877"/>
                  <a:pt x="12897" y="2481"/>
                  <a:pt x="12897" y="2481"/>
                </a:cubicBezTo>
                <a:cubicBezTo>
                  <a:pt x="12897" y="2481"/>
                  <a:pt x="12866" y="2192"/>
                  <a:pt x="12836" y="1826"/>
                </a:cubicBezTo>
                <a:lnTo>
                  <a:pt x="13917" y="729"/>
                </a:lnTo>
                <a:close/>
                <a:moveTo>
                  <a:pt x="14298" y="4096"/>
                </a:moveTo>
                <a:lnTo>
                  <a:pt x="14161" y="5818"/>
                </a:lnTo>
                <a:cubicBezTo>
                  <a:pt x="14131" y="5803"/>
                  <a:pt x="14115" y="5772"/>
                  <a:pt x="14115" y="5772"/>
                </a:cubicBezTo>
                <a:cubicBezTo>
                  <a:pt x="14115" y="5772"/>
                  <a:pt x="14131" y="5010"/>
                  <a:pt x="14146" y="4096"/>
                </a:cubicBezTo>
                <a:close/>
                <a:moveTo>
                  <a:pt x="5126" y="3685"/>
                </a:moveTo>
                <a:cubicBezTo>
                  <a:pt x="5202" y="4934"/>
                  <a:pt x="5279" y="6183"/>
                  <a:pt x="5279" y="6183"/>
                </a:cubicBezTo>
                <a:cubicBezTo>
                  <a:pt x="5279" y="6183"/>
                  <a:pt x="5157" y="6336"/>
                  <a:pt x="4974" y="6519"/>
                </a:cubicBezTo>
                <a:cubicBezTo>
                  <a:pt x="5050" y="5528"/>
                  <a:pt x="5141" y="4111"/>
                  <a:pt x="5096" y="3685"/>
                </a:cubicBezTo>
                <a:close/>
                <a:moveTo>
                  <a:pt x="9252" y="0"/>
                </a:moveTo>
                <a:cubicBezTo>
                  <a:pt x="9156" y="0"/>
                  <a:pt x="9056" y="4"/>
                  <a:pt x="8950" y="13"/>
                </a:cubicBezTo>
                <a:cubicBezTo>
                  <a:pt x="7610" y="104"/>
                  <a:pt x="7838" y="820"/>
                  <a:pt x="7838" y="820"/>
                </a:cubicBezTo>
                <a:cubicBezTo>
                  <a:pt x="7838" y="820"/>
                  <a:pt x="7625" y="1232"/>
                  <a:pt x="7823" y="1460"/>
                </a:cubicBezTo>
                <a:cubicBezTo>
                  <a:pt x="7671" y="1704"/>
                  <a:pt x="7579" y="1948"/>
                  <a:pt x="7518" y="2222"/>
                </a:cubicBezTo>
                <a:lnTo>
                  <a:pt x="6147" y="424"/>
                </a:lnTo>
                <a:cubicBezTo>
                  <a:pt x="6147" y="424"/>
                  <a:pt x="5934" y="117"/>
                  <a:pt x="5779" y="117"/>
                </a:cubicBezTo>
                <a:cubicBezTo>
                  <a:pt x="5758" y="117"/>
                  <a:pt x="5739" y="122"/>
                  <a:pt x="5720" y="135"/>
                </a:cubicBezTo>
                <a:cubicBezTo>
                  <a:pt x="5568" y="257"/>
                  <a:pt x="5873" y="927"/>
                  <a:pt x="5873" y="927"/>
                </a:cubicBezTo>
                <a:lnTo>
                  <a:pt x="6025" y="1384"/>
                </a:lnTo>
                <a:lnTo>
                  <a:pt x="5400" y="881"/>
                </a:lnTo>
                <a:cubicBezTo>
                  <a:pt x="5400" y="881"/>
                  <a:pt x="5324" y="837"/>
                  <a:pt x="5238" y="837"/>
                </a:cubicBezTo>
                <a:cubicBezTo>
                  <a:pt x="5149" y="837"/>
                  <a:pt x="5051" y="885"/>
                  <a:pt x="5020" y="1079"/>
                </a:cubicBezTo>
                <a:cubicBezTo>
                  <a:pt x="4989" y="1247"/>
                  <a:pt x="5035" y="2268"/>
                  <a:pt x="5096" y="3365"/>
                </a:cubicBezTo>
                <a:cubicBezTo>
                  <a:pt x="5004" y="3365"/>
                  <a:pt x="4943" y="3334"/>
                  <a:pt x="4943" y="3334"/>
                </a:cubicBezTo>
                <a:cubicBezTo>
                  <a:pt x="4943" y="3334"/>
                  <a:pt x="4791" y="5544"/>
                  <a:pt x="4700" y="6808"/>
                </a:cubicBezTo>
                <a:cubicBezTo>
                  <a:pt x="3801" y="7722"/>
                  <a:pt x="1957" y="9337"/>
                  <a:pt x="68" y="9505"/>
                </a:cubicBezTo>
                <a:cubicBezTo>
                  <a:pt x="1" y="9572"/>
                  <a:pt x="167" y="9636"/>
                  <a:pt x="464" y="9636"/>
                </a:cubicBezTo>
                <a:cubicBezTo>
                  <a:pt x="842" y="9636"/>
                  <a:pt x="1430" y="9533"/>
                  <a:pt x="2018" y="9200"/>
                </a:cubicBezTo>
                <a:cubicBezTo>
                  <a:pt x="2658" y="8850"/>
                  <a:pt x="3862" y="7753"/>
                  <a:pt x="4700" y="6976"/>
                </a:cubicBezTo>
                <a:lnTo>
                  <a:pt x="4700" y="6976"/>
                </a:lnTo>
                <a:cubicBezTo>
                  <a:pt x="4684" y="7189"/>
                  <a:pt x="4684" y="7357"/>
                  <a:pt x="4669" y="7478"/>
                </a:cubicBezTo>
                <a:cubicBezTo>
                  <a:pt x="3831" y="9733"/>
                  <a:pt x="1043" y="11394"/>
                  <a:pt x="190" y="11668"/>
                </a:cubicBezTo>
                <a:cubicBezTo>
                  <a:pt x="222" y="11670"/>
                  <a:pt x="254" y="11670"/>
                  <a:pt x="285" y="11670"/>
                </a:cubicBezTo>
                <a:cubicBezTo>
                  <a:pt x="2817" y="11670"/>
                  <a:pt x="4898" y="7524"/>
                  <a:pt x="4898" y="7524"/>
                </a:cubicBezTo>
                <a:cubicBezTo>
                  <a:pt x="4898" y="7524"/>
                  <a:pt x="4913" y="7204"/>
                  <a:pt x="4943" y="6747"/>
                </a:cubicBezTo>
                <a:cubicBezTo>
                  <a:pt x="5309" y="6397"/>
                  <a:pt x="5553" y="6153"/>
                  <a:pt x="5553" y="6153"/>
                </a:cubicBezTo>
                <a:lnTo>
                  <a:pt x="5400" y="3654"/>
                </a:lnTo>
                <a:lnTo>
                  <a:pt x="5400" y="3654"/>
                </a:lnTo>
                <a:cubicBezTo>
                  <a:pt x="6726" y="3700"/>
                  <a:pt x="8935" y="4675"/>
                  <a:pt x="9027" y="5071"/>
                </a:cubicBezTo>
                <a:cubicBezTo>
                  <a:pt x="9118" y="5513"/>
                  <a:pt x="9773" y="5665"/>
                  <a:pt x="9773" y="5665"/>
                </a:cubicBezTo>
                <a:lnTo>
                  <a:pt x="10398" y="10571"/>
                </a:lnTo>
                <a:lnTo>
                  <a:pt x="10565" y="11120"/>
                </a:lnTo>
                <a:lnTo>
                  <a:pt x="10703" y="10587"/>
                </a:lnTo>
                <a:lnTo>
                  <a:pt x="10383" y="5681"/>
                </a:lnTo>
                <a:cubicBezTo>
                  <a:pt x="10383" y="5681"/>
                  <a:pt x="10931" y="5300"/>
                  <a:pt x="10931" y="4766"/>
                </a:cubicBezTo>
                <a:cubicBezTo>
                  <a:pt x="10931" y="4706"/>
                  <a:pt x="10931" y="4645"/>
                  <a:pt x="10916" y="4599"/>
                </a:cubicBezTo>
                <a:cubicBezTo>
                  <a:pt x="12013" y="4218"/>
                  <a:pt x="13277" y="4096"/>
                  <a:pt x="13887" y="4066"/>
                </a:cubicBezTo>
                <a:lnTo>
                  <a:pt x="13887" y="4066"/>
                </a:lnTo>
                <a:lnTo>
                  <a:pt x="13856" y="5894"/>
                </a:lnTo>
                <a:cubicBezTo>
                  <a:pt x="13856" y="5894"/>
                  <a:pt x="13963" y="5940"/>
                  <a:pt x="14131" y="6062"/>
                </a:cubicBezTo>
                <a:lnTo>
                  <a:pt x="13917" y="8636"/>
                </a:lnTo>
                <a:cubicBezTo>
                  <a:pt x="14055" y="9276"/>
                  <a:pt x="15944" y="13893"/>
                  <a:pt x="16050" y="13984"/>
                </a:cubicBezTo>
                <a:cubicBezTo>
                  <a:pt x="15685" y="13360"/>
                  <a:pt x="14146" y="8728"/>
                  <a:pt x="14146" y="8728"/>
                </a:cubicBezTo>
                <a:cubicBezTo>
                  <a:pt x="14146" y="8728"/>
                  <a:pt x="14268" y="7433"/>
                  <a:pt x="14359" y="6199"/>
                </a:cubicBezTo>
                <a:cubicBezTo>
                  <a:pt x="14969" y="6534"/>
                  <a:pt x="16066" y="7113"/>
                  <a:pt x="17330" y="7433"/>
                </a:cubicBezTo>
                <a:cubicBezTo>
                  <a:pt x="17948" y="7587"/>
                  <a:pt x="18457" y="7647"/>
                  <a:pt x="18876" y="7647"/>
                </a:cubicBezTo>
                <a:cubicBezTo>
                  <a:pt x="19736" y="7647"/>
                  <a:pt x="20213" y="7394"/>
                  <a:pt x="20469" y="7189"/>
                </a:cubicBezTo>
                <a:lnTo>
                  <a:pt x="20469" y="7189"/>
                </a:lnTo>
                <a:cubicBezTo>
                  <a:pt x="20223" y="7347"/>
                  <a:pt x="19792" y="7485"/>
                  <a:pt x="19036" y="7485"/>
                </a:cubicBezTo>
                <a:cubicBezTo>
                  <a:pt x="18623" y="7485"/>
                  <a:pt x="18113" y="7444"/>
                  <a:pt x="17483" y="7341"/>
                </a:cubicBezTo>
                <a:cubicBezTo>
                  <a:pt x="16142" y="7128"/>
                  <a:pt x="14923" y="6366"/>
                  <a:pt x="14390" y="5985"/>
                </a:cubicBezTo>
                <a:cubicBezTo>
                  <a:pt x="14466" y="5041"/>
                  <a:pt x="14542" y="4157"/>
                  <a:pt x="14542" y="4020"/>
                </a:cubicBezTo>
                <a:cubicBezTo>
                  <a:pt x="14542" y="3852"/>
                  <a:pt x="14435" y="3776"/>
                  <a:pt x="14161" y="3776"/>
                </a:cubicBezTo>
                <a:cubicBezTo>
                  <a:pt x="14192" y="2481"/>
                  <a:pt x="14222" y="988"/>
                  <a:pt x="14192" y="729"/>
                </a:cubicBezTo>
                <a:cubicBezTo>
                  <a:pt x="14162" y="548"/>
                  <a:pt x="14078" y="492"/>
                  <a:pt x="13984" y="492"/>
                </a:cubicBezTo>
                <a:cubicBezTo>
                  <a:pt x="13833" y="492"/>
                  <a:pt x="13658" y="638"/>
                  <a:pt x="13658" y="638"/>
                </a:cubicBezTo>
                <a:lnTo>
                  <a:pt x="12805" y="1415"/>
                </a:lnTo>
                <a:cubicBezTo>
                  <a:pt x="12759" y="790"/>
                  <a:pt x="12653" y="104"/>
                  <a:pt x="12561" y="89"/>
                </a:cubicBezTo>
                <a:cubicBezTo>
                  <a:pt x="12553" y="88"/>
                  <a:pt x="12544" y="87"/>
                  <a:pt x="12536" y="87"/>
                </a:cubicBezTo>
                <a:cubicBezTo>
                  <a:pt x="12374" y="87"/>
                  <a:pt x="12333" y="363"/>
                  <a:pt x="12333" y="363"/>
                </a:cubicBezTo>
                <a:cubicBezTo>
                  <a:pt x="12333" y="363"/>
                  <a:pt x="11449" y="2161"/>
                  <a:pt x="11312" y="2329"/>
                </a:cubicBezTo>
                <a:cubicBezTo>
                  <a:pt x="11282" y="2374"/>
                  <a:pt x="11251" y="2390"/>
                  <a:pt x="11205" y="2420"/>
                </a:cubicBezTo>
                <a:cubicBezTo>
                  <a:pt x="11236" y="1948"/>
                  <a:pt x="10992" y="1506"/>
                  <a:pt x="10779" y="1399"/>
                </a:cubicBezTo>
                <a:cubicBezTo>
                  <a:pt x="10849" y="558"/>
                  <a:pt x="10364" y="0"/>
                  <a:pt x="92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0" name="Google Shape;550;p32"/>
          <p:cNvCxnSpPr/>
          <p:nvPr/>
        </p:nvCxnSpPr>
        <p:spPr>
          <a:xfrm>
            <a:off x="7781925" y="4305300"/>
            <a:ext cx="1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1" name="Google Shape;551;p32"/>
          <p:cNvCxnSpPr/>
          <p:nvPr/>
        </p:nvCxnSpPr>
        <p:spPr>
          <a:xfrm>
            <a:off x="0" y="1171575"/>
            <a:ext cx="1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D66A3C9-2639-2BAE-6663-8095CD33B850}"/>
              </a:ext>
            </a:extLst>
          </p:cNvPr>
          <p:cNvSpPr txBox="1"/>
          <p:nvPr/>
        </p:nvSpPr>
        <p:spPr>
          <a:xfrm>
            <a:off x="481449" y="1363236"/>
            <a:ext cx="86577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Malaria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serious and potentially fatal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parasitic disease</a:t>
            </a:r>
            <a:endParaRPr kumimoji="0" lang="ar-EG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critical for effective treatment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ar-EG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diagnosis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often slow, inconsistent, and resource-intensive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ar-EG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(CNNs)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offer automated, accurate image classification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ar-EG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Goal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Build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 AI model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support medical diagnosis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03D21A7-AAE4-2E70-7C15-888C1794F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120"/>
            <a:ext cx="1067002" cy="1067002"/>
          </a:xfrm>
          <a:prstGeom prst="rect">
            <a:avLst/>
          </a:prstGeom>
        </p:spPr>
      </p:pic>
      <p:pic>
        <p:nvPicPr>
          <p:cNvPr id="1026" name="Picture 2" descr="The malaria parasite generates genetic diversity using an evolutionary  'copy-paste' tactic | EMBL">
            <a:extLst>
              <a:ext uri="{FF2B5EF4-FFF2-40B4-BE49-F238E27FC236}">
                <a16:creationId xmlns:a16="http://schemas.microsoft.com/office/drawing/2014/main" id="{118867E5-8CB4-ECBA-F32B-84A7ECEB2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403" y="973921"/>
            <a:ext cx="2668249" cy="140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3"/>
          <p:cNvSpPr txBox="1">
            <a:spLocks noGrp="1"/>
          </p:cNvSpPr>
          <p:nvPr>
            <p:ph type="title"/>
          </p:nvPr>
        </p:nvSpPr>
        <p:spPr>
          <a:xfrm>
            <a:off x="2479438" y="548126"/>
            <a:ext cx="4395257" cy="635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Problem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8" name="Google Shape;558;p33"/>
          <p:cNvSpPr/>
          <p:nvPr/>
        </p:nvSpPr>
        <p:spPr>
          <a:xfrm>
            <a:off x="6115932" y="4092021"/>
            <a:ext cx="2521899" cy="1022120"/>
          </a:xfrm>
          <a:custGeom>
            <a:avLst/>
            <a:gdLst/>
            <a:ahLst/>
            <a:cxnLst/>
            <a:rect l="l" t="t" r="r" b="b"/>
            <a:pathLst>
              <a:path w="32164" h="13036" extrusionOk="0">
                <a:moveTo>
                  <a:pt x="18634" y="1615"/>
                </a:moveTo>
                <a:lnTo>
                  <a:pt x="18756" y="1676"/>
                </a:lnTo>
                <a:cubicBezTo>
                  <a:pt x="18802" y="1706"/>
                  <a:pt x="18847" y="1752"/>
                  <a:pt x="18878" y="1783"/>
                </a:cubicBezTo>
                <a:cubicBezTo>
                  <a:pt x="18954" y="1889"/>
                  <a:pt x="19015" y="1981"/>
                  <a:pt x="19076" y="2072"/>
                </a:cubicBezTo>
                <a:cubicBezTo>
                  <a:pt x="19137" y="2164"/>
                  <a:pt x="19183" y="2270"/>
                  <a:pt x="19228" y="2362"/>
                </a:cubicBezTo>
                <a:cubicBezTo>
                  <a:pt x="19259" y="2453"/>
                  <a:pt x="19320" y="2544"/>
                  <a:pt x="19366" y="2651"/>
                </a:cubicBezTo>
                <a:cubicBezTo>
                  <a:pt x="19396" y="2742"/>
                  <a:pt x="19457" y="2834"/>
                  <a:pt x="19487" y="2925"/>
                </a:cubicBezTo>
                <a:cubicBezTo>
                  <a:pt x="19548" y="3078"/>
                  <a:pt x="19625" y="3230"/>
                  <a:pt x="19701" y="3367"/>
                </a:cubicBezTo>
                <a:cubicBezTo>
                  <a:pt x="19713" y="3390"/>
                  <a:pt x="19727" y="3413"/>
                  <a:pt x="19740" y="3436"/>
                </a:cubicBezTo>
                <a:lnTo>
                  <a:pt x="19740" y="3436"/>
                </a:lnTo>
                <a:cubicBezTo>
                  <a:pt x="19667" y="3346"/>
                  <a:pt x="19608" y="3243"/>
                  <a:pt x="19548" y="3169"/>
                </a:cubicBezTo>
                <a:cubicBezTo>
                  <a:pt x="19472" y="3078"/>
                  <a:pt x="19396" y="3001"/>
                  <a:pt x="19320" y="2910"/>
                </a:cubicBezTo>
                <a:cubicBezTo>
                  <a:pt x="19244" y="2834"/>
                  <a:pt x="19183" y="2758"/>
                  <a:pt x="19091" y="2682"/>
                </a:cubicBezTo>
                <a:cubicBezTo>
                  <a:pt x="19015" y="2605"/>
                  <a:pt x="18939" y="2529"/>
                  <a:pt x="18847" y="2468"/>
                </a:cubicBezTo>
                <a:cubicBezTo>
                  <a:pt x="18680" y="2346"/>
                  <a:pt x="18482" y="2209"/>
                  <a:pt x="18299" y="2118"/>
                </a:cubicBezTo>
                <a:cubicBezTo>
                  <a:pt x="18086" y="2011"/>
                  <a:pt x="17888" y="1920"/>
                  <a:pt x="17674" y="1844"/>
                </a:cubicBezTo>
                <a:cubicBezTo>
                  <a:pt x="17613" y="1828"/>
                  <a:pt x="17507" y="1783"/>
                  <a:pt x="17431" y="1767"/>
                </a:cubicBezTo>
                <a:cubicBezTo>
                  <a:pt x="17552" y="1752"/>
                  <a:pt x="17644" y="1737"/>
                  <a:pt x="17766" y="1706"/>
                </a:cubicBezTo>
                <a:cubicBezTo>
                  <a:pt x="17888" y="1691"/>
                  <a:pt x="18040" y="1676"/>
                  <a:pt x="18177" y="1661"/>
                </a:cubicBezTo>
                <a:cubicBezTo>
                  <a:pt x="18253" y="1661"/>
                  <a:pt x="18329" y="1630"/>
                  <a:pt x="18406" y="1630"/>
                </a:cubicBezTo>
                <a:cubicBezTo>
                  <a:pt x="18482" y="1630"/>
                  <a:pt x="18543" y="1615"/>
                  <a:pt x="18619" y="1615"/>
                </a:cubicBezTo>
                <a:close/>
                <a:moveTo>
                  <a:pt x="9828" y="655"/>
                </a:moveTo>
                <a:cubicBezTo>
                  <a:pt x="9858" y="686"/>
                  <a:pt x="9858" y="701"/>
                  <a:pt x="9874" y="701"/>
                </a:cubicBezTo>
                <a:lnTo>
                  <a:pt x="9995" y="808"/>
                </a:lnTo>
                <a:lnTo>
                  <a:pt x="10102" y="929"/>
                </a:lnTo>
                <a:lnTo>
                  <a:pt x="10331" y="1158"/>
                </a:lnTo>
                <a:lnTo>
                  <a:pt x="10559" y="1386"/>
                </a:lnTo>
                <a:cubicBezTo>
                  <a:pt x="10635" y="1463"/>
                  <a:pt x="10712" y="1539"/>
                  <a:pt x="10772" y="1615"/>
                </a:cubicBezTo>
                <a:cubicBezTo>
                  <a:pt x="10849" y="1691"/>
                  <a:pt x="10910" y="1767"/>
                  <a:pt x="10986" y="1844"/>
                </a:cubicBezTo>
                <a:cubicBezTo>
                  <a:pt x="11031" y="1874"/>
                  <a:pt x="11077" y="1935"/>
                  <a:pt x="11138" y="1981"/>
                </a:cubicBezTo>
                <a:lnTo>
                  <a:pt x="11138" y="1996"/>
                </a:lnTo>
                <a:cubicBezTo>
                  <a:pt x="11108" y="2057"/>
                  <a:pt x="11108" y="2087"/>
                  <a:pt x="11092" y="2148"/>
                </a:cubicBezTo>
                <a:cubicBezTo>
                  <a:pt x="11077" y="2255"/>
                  <a:pt x="11062" y="2362"/>
                  <a:pt x="11031" y="2468"/>
                </a:cubicBezTo>
                <a:cubicBezTo>
                  <a:pt x="11016" y="2560"/>
                  <a:pt x="11016" y="2682"/>
                  <a:pt x="11031" y="2788"/>
                </a:cubicBezTo>
                <a:lnTo>
                  <a:pt x="11031" y="2895"/>
                </a:lnTo>
                <a:cubicBezTo>
                  <a:pt x="11031" y="2971"/>
                  <a:pt x="11062" y="3047"/>
                  <a:pt x="11062" y="3123"/>
                </a:cubicBezTo>
                <a:cubicBezTo>
                  <a:pt x="11062" y="3200"/>
                  <a:pt x="11077" y="3291"/>
                  <a:pt x="11092" y="3367"/>
                </a:cubicBezTo>
                <a:lnTo>
                  <a:pt x="11108" y="3428"/>
                </a:lnTo>
                <a:cubicBezTo>
                  <a:pt x="11108" y="3474"/>
                  <a:pt x="11138" y="3535"/>
                  <a:pt x="11153" y="3596"/>
                </a:cubicBezTo>
                <a:cubicBezTo>
                  <a:pt x="11169" y="3611"/>
                  <a:pt x="11169" y="3657"/>
                  <a:pt x="11184" y="3672"/>
                </a:cubicBezTo>
                <a:cubicBezTo>
                  <a:pt x="11169" y="3672"/>
                  <a:pt x="11138" y="3687"/>
                  <a:pt x="11077" y="3733"/>
                </a:cubicBezTo>
                <a:lnTo>
                  <a:pt x="11016" y="3687"/>
                </a:lnTo>
                <a:cubicBezTo>
                  <a:pt x="10955" y="3657"/>
                  <a:pt x="10925" y="3611"/>
                  <a:pt x="10879" y="3580"/>
                </a:cubicBezTo>
                <a:lnTo>
                  <a:pt x="10864" y="3550"/>
                </a:lnTo>
                <a:cubicBezTo>
                  <a:pt x="10803" y="3504"/>
                  <a:pt x="10757" y="3459"/>
                  <a:pt x="10681" y="3428"/>
                </a:cubicBezTo>
                <a:cubicBezTo>
                  <a:pt x="10544" y="3337"/>
                  <a:pt x="10407" y="3230"/>
                  <a:pt x="10254" y="3123"/>
                </a:cubicBezTo>
                <a:lnTo>
                  <a:pt x="10209" y="3093"/>
                </a:lnTo>
                <a:cubicBezTo>
                  <a:pt x="10087" y="3017"/>
                  <a:pt x="9950" y="2925"/>
                  <a:pt x="9813" y="2849"/>
                </a:cubicBezTo>
                <a:cubicBezTo>
                  <a:pt x="9752" y="2819"/>
                  <a:pt x="9706" y="2788"/>
                  <a:pt x="9645" y="2773"/>
                </a:cubicBezTo>
                <a:lnTo>
                  <a:pt x="9569" y="2742"/>
                </a:lnTo>
                <a:lnTo>
                  <a:pt x="9340" y="2621"/>
                </a:lnTo>
                <a:cubicBezTo>
                  <a:pt x="9295" y="2605"/>
                  <a:pt x="9279" y="2590"/>
                  <a:pt x="9249" y="2590"/>
                </a:cubicBezTo>
                <a:cubicBezTo>
                  <a:pt x="9264" y="2514"/>
                  <a:pt x="9279" y="2453"/>
                  <a:pt x="9295" y="2377"/>
                </a:cubicBezTo>
                <a:cubicBezTo>
                  <a:pt x="9340" y="2285"/>
                  <a:pt x="9371" y="2164"/>
                  <a:pt x="9401" y="2072"/>
                </a:cubicBezTo>
                <a:cubicBezTo>
                  <a:pt x="9432" y="1981"/>
                  <a:pt x="9447" y="1859"/>
                  <a:pt x="9493" y="1767"/>
                </a:cubicBezTo>
                <a:cubicBezTo>
                  <a:pt x="9554" y="1600"/>
                  <a:pt x="9584" y="1447"/>
                  <a:pt x="9645" y="1265"/>
                </a:cubicBezTo>
                <a:cubicBezTo>
                  <a:pt x="9675" y="1112"/>
                  <a:pt x="9736" y="960"/>
                  <a:pt x="9782" y="808"/>
                </a:cubicBezTo>
                <a:cubicBezTo>
                  <a:pt x="9782" y="792"/>
                  <a:pt x="9797" y="777"/>
                  <a:pt x="9797" y="762"/>
                </a:cubicBezTo>
                <a:cubicBezTo>
                  <a:pt x="9813" y="716"/>
                  <a:pt x="9813" y="701"/>
                  <a:pt x="9828" y="655"/>
                </a:cubicBezTo>
                <a:close/>
                <a:moveTo>
                  <a:pt x="7192" y="1859"/>
                </a:moveTo>
                <a:cubicBezTo>
                  <a:pt x="7283" y="1935"/>
                  <a:pt x="7375" y="1996"/>
                  <a:pt x="7481" y="2057"/>
                </a:cubicBezTo>
                <a:cubicBezTo>
                  <a:pt x="7573" y="2118"/>
                  <a:pt x="7664" y="2164"/>
                  <a:pt x="7741" y="2209"/>
                </a:cubicBezTo>
                <a:lnTo>
                  <a:pt x="7756" y="2224"/>
                </a:lnTo>
                <a:cubicBezTo>
                  <a:pt x="7801" y="2240"/>
                  <a:pt x="7862" y="2285"/>
                  <a:pt x="7893" y="2301"/>
                </a:cubicBezTo>
                <a:cubicBezTo>
                  <a:pt x="8015" y="2362"/>
                  <a:pt x="8121" y="2438"/>
                  <a:pt x="8243" y="2499"/>
                </a:cubicBezTo>
                <a:lnTo>
                  <a:pt x="8335" y="2529"/>
                </a:lnTo>
                <a:lnTo>
                  <a:pt x="8426" y="2575"/>
                </a:lnTo>
                <a:lnTo>
                  <a:pt x="8777" y="2742"/>
                </a:lnTo>
                <a:cubicBezTo>
                  <a:pt x="8868" y="2803"/>
                  <a:pt x="8944" y="2834"/>
                  <a:pt x="9036" y="2895"/>
                </a:cubicBezTo>
                <a:cubicBezTo>
                  <a:pt x="9020" y="2956"/>
                  <a:pt x="9005" y="3001"/>
                  <a:pt x="9005" y="3047"/>
                </a:cubicBezTo>
                <a:cubicBezTo>
                  <a:pt x="8914" y="3260"/>
                  <a:pt x="8853" y="3489"/>
                  <a:pt x="8792" y="3687"/>
                </a:cubicBezTo>
                <a:cubicBezTo>
                  <a:pt x="8746" y="3794"/>
                  <a:pt x="8731" y="3885"/>
                  <a:pt x="8700" y="3992"/>
                </a:cubicBezTo>
                <a:cubicBezTo>
                  <a:pt x="8670" y="4038"/>
                  <a:pt x="8655" y="4068"/>
                  <a:pt x="8655" y="4129"/>
                </a:cubicBezTo>
                <a:lnTo>
                  <a:pt x="8578" y="4129"/>
                </a:lnTo>
                <a:cubicBezTo>
                  <a:pt x="8472" y="4114"/>
                  <a:pt x="8365" y="4114"/>
                  <a:pt x="8259" y="4098"/>
                </a:cubicBezTo>
                <a:cubicBezTo>
                  <a:pt x="8137" y="4068"/>
                  <a:pt x="8045" y="4068"/>
                  <a:pt x="7923" y="4053"/>
                </a:cubicBezTo>
                <a:cubicBezTo>
                  <a:pt x="7832" y="4038"/>
                  <a:pt x="7725" y="4022"/>
                  <a:pt x="7619" y="3992"/>
                </a:cubicBezTo>
                <a:cubicBezTo>
                  <a:pt x="7527" y="3977"/>
                  <a:pt x="7451" y="3961"/>
                  <a:pt x="7360" y="3946"/>
                </a:cubicBezTo>
                <a:cubicBezTo>
                  <a:pt x="7268" y="3916"/>
                  <a:pt x="7192" y="3900"/>
                  <a:pt x="7085" y="3870"/>
                </a:cubicBezTo>
                <a:cubicBezTo>
                  <a:pt x="6994" y="3839"/>
                  <a:pt x="6918" y="3824"/>
                  <a:pt x="6826" y="3809"/>
                </a:cubicBezTo>
                <a:cubicBezTo>
                  <a:pt x="6826" y="3794"/>
                  <a:pt x="6842" y="3748"/>
                  <a:pt x="6842" y="3733"/>
                </a:cubicBezTo>
                <a:cubicBezTo>
                  <a:pt x="6842" y="3687"/>
                  <a:pt x="6872" y="3641"/>
                  <a:pt x="6872" y="3596"/>
                </a:cubicBezTo>
                <a:lnTo>
                  <a:pt x="6887" y="3504"/>
                </a:lnTo>
                <a:cubicBezTo>
                  <a:pt x="6903" y="3428"/>
                  <a:pt x="6918" y="3352"/>
                  <a:pt x="6918" y="3276"/>
                </a:cubicBezTo>
                <a:cubicBezTo>
                  <a:pt x="6948" y="3184"/>
                  <a:pt x="6963" y="3062"/>
                  <a:pt x="6979" y="2971"/>
                </a:cubicBezTo>
                <a:cubicBezTo>
                  <a:pt x="6979" y="2910"/>
                  <a:pt x="6994" y="2849"/>
                  <a:pt x="6994" y="2819"/>
                </a:cubicBezTo>
                <a:cubicBezTo>
                  <a:pt x="6994" y="2758"/>
                  <a:pt x="7024" y="2727"/>
                  <a:pt x="7024" y="2666"/>
                </a:cubicBezTo>
                <a:cubicBezTo>
                  <a:pt x="7024" y="2605"/>
                  <a:pt x="7040" y="2544"/>
                  <a:pt x="7055" y="2499"/>
                </a:cubicBezTo>
                <a:lnTo>
                  <a:pt x="7070" y="2438"/>
                </a:lnTo>
                <a:cubicBezTo>
                  <a:pt x="7101" y="2377"/>
                  <a:pt x="7101" y="2316"/>
                  <a:pt x="7116" y="2270"/>
                </a:cubicBezTo>
                <a:lnTo>
                  <a:pt x="7131" y="2209"/>
                </a:lnTo>
                <a:lnTo>
                  <a:pt x="7131" y="2148"/>
                </a:lnTo>
                <a:cubicBezTo>
                  <a:pt x="7146" y="2087"/>
                  <a:pt x="7146" y="2042"/>
                  <a:pt x="7177" y="1981"/>
                </a:cubicBezTo>
                <a:cubicBezTo>
                  <a:pt x="7177" y="1935"/>
                  <a:pt x="7192" y="1905"/>
                  <a:pt x="7192" y="1859"/>
                </a:cubicBezTo>
                <a:close/>
                <a:moveTo>
                  <a:pt x="9188" y="2971"/>
                </a:moveTo>
                <a:cubicBezTo>
                  <a:pt x="9264" y="3001"/>
                  <a:pt x="9356" y="3047"/>
                  <a:pt x="9432" y="3093"/>
                </a:cubicBezTo>
                <a:cubicBezTo>
                  <a:pt x="9508" y="3139"/>
                  <a:pt x="9569" y="3169"/>
                  <a:pt x="9645" y="3215"/>
                </a:cubicBezTo>
                <a:cubicBezTo>
                  <a:pt x="9782" y="3291"/>
                  <a:pt x="9904" y="3367"/>
                  <a:pt x="10041" y="3459"/>
                </a:cubicBezTo>
                <a:lnTo>
                  <a:pt x="10087" y="3489"/>
                </a:lnTo>
                <a:cubicBezTo>
                  <a:pt x="10209" y="3580"/>
                  <a:pt x="10346" y="3657"/>
                  <a:pt x="10483" y="3748"/>
                </a:cubicBezTo>
                <a:lnTo>
                  <a:pt x="10544" y="3779"/>
                </a:lnTo>
                <a:lnTo>
                  <a:pt x="10559" y="3809"/>
                </a:lnTo>
                <a:cubicBezTo>
                  <a:pt x="10635" y="3870"/>
                  <a:pt x="10712" y="3900"/>
                  <a:pt x="10788" y="3961"/>
                </a:cubicBezTo>
                <a:cubicBezTo>
                  <a:pt x="10797" y="3961"/>
                  <a:pt x="10801" y="3967"/>
                  <a:pt x="10806" y="3972"/>
                </a:cubicBezTo>
                <a:lnTo>
                  <a:pt x="10806" y="3972"/>
                </a:lnTo>
                <a:cubicBezTo>
                  <a:pt x="10802" y="3971"/>
                  <a:pt x="10798" y="3970"/>
                  <a:pt x="10795" y="3970"/>
                </a:cubicBezTo>
                <a:cubicBezTo>
                  <a:pt x="10779" y="3970"/>
                  <a:pt x="10768" y="3981"/>
                  <a:pt x="10757" y="3992"/>
                </a:cubicBezTo>
                <a:cubicBezTo>
                  <a:pt x="10712" y="4038"/>
                  <a:pt x="10696" y="4098"/>
                  <a:pt x="10651" y="4129"/>
                </a:cubicBezTo>
                <a:cubicBezTo>
                  <a:pt x="10635" y="4190"/>
                  <a:pt x="10620" y="4220"/>
                  <a:pt x="10605" y="4281"/>
                </a:cubicBezTo>
                <a:cubicBezTo>
                  <a:pt x="10574" y="4342"/>
                  <a:pt x="10559" y="4403"/>
                  <a:pt x="10559" y="4449"/>
                </a:cubicBezTo>
                <a:cubicBezTo>
                  <a:pt x="10559" y="4510"/>
                  <a:pt x="10544" y="4571"/>
                  <a:pt x="10544" y="4616"/>
                </a:cubicBezTo>
                <a:lnTo>
                  <a:pt x="10544" y="4647"/>
                </a:lnTo>
                <a:cubicBezTo>
                  <a:pt x="10468" y="4601"/>
                  <a:pt x="10392" y="4571"/>
                  <a:pt x="10315" y="4510"/>
                </a:cubicBezTo>
                <a:cubicBezTo>
                  <a:pt x="10209" y="4449"/>
                  <a:pt x="10117" y="4418"/>
                  <a:pt x="10026" y="4373"/>
                </a:cubicBezTo>
                <a:cubicBezTo>
                  <a:pt x="9934" y="4342"/>
                  <a:pt x="9813" y="4297"/>
                  <a:pt x="9721" y="4281"/>
                </a:cubicBezTo>
                <a:cubicBezTo>
                  <a:pt x="9584" y="4251"/>
                  <a:pt x="9447" y="4205"/>
                  <a:pt x="9325" y="4190"/>
                </a:cubicBezTo>
                <a:cubicBezTo>
                  <a:pt x="9249" y="4159"/>
                  <a:pt x="9188" y="4159"/>
                  <a:pt x="9112" y="4144"/>
                </a:cubicBezTo>
                <a:cubicBezTo>
                  <a:pt x="9036" y="4144"/>
                  <a:pt x="8975" y="4129"/>
                  <a:pt x="8898" y="4129"/>
                </a:cubicBezTo>
                <a:lnTo>
                  <a:pt x="8837" y="4129"/>
                </a:lnTo>
                <a:lnTo>
                  <a:pt x="8898" y="3961"/>
                </a:lnTo>
                <a:cubicBezTo>
                  <a:pt x="8944" y="3870"/>
                  <a:pt x="8959" y="3748"/>
                  <a:pt x="8975" y="3657"/>
                </a:cubicBezTo>
                <a:cubicBezTo>
                  <a:pt x="9020" y="3535"/>
                  <a:pt x="9051" y="3428"/>
                  <a:pt x="9066" y="3337"/>
                </a:cubicBezTo>
                <a:cubicBezTo>
                  <a:pt x="9112" y="3230"/>
                  <a:pt x="9127" y="3123"/>
                  <a:pt x="9142" y="3017"/>
                </a:cubicBezTo>
                <a:cubicBezTo>
                  <a:pt x="9142" y="3001"/>
                  <a:pt x="9142" y="2986"/>
                  <a:pt x="9173" y="2971"/>
                </a:cubicBezTo>
                <a:close/>
                <a:moveTo>
                  <a:pt x="9767" y="0"/>
                </a:moveTo>
                <a:cubicBezTo>
                  <a:pt x="9706" y="0"/>
                  <a:pt x="9645" y="30"/>
                  <a:pt x="9615" y="76"/>
                </a:cubicBezTo>
                <a:cubicBezTo>
                  <a:pt x="9584" y="91"/>
                  <a:pt x="9584" y="107"/>
                  <a:pt x="9569" y="122"/>
                </a:cubicBezTo>
                <a:cubicBezTo>
                  <a:pt x="9538" y="152"/>
                  <a:pt x="9508" y="183"/>
                  <a:pt x="9508" y="229"/>
                </a:cubicBezTo>
                <a:lnTo>
                  <a:pt x="9508" y="244"/>
                </a:lnTo>
                <a:cubicBezTo>
                  <a:pt x="9493" y="259"/>
                  <a:pt x="9477" y="305"/>
                  <a:pt x="9493" y="320"/>
                </a:cubicBezTo>
                <a:cubicBezTo>
                  <a:pt x="9493" y="335"/>
                  <a:pt x="9508" y="335"/>
                  <a:pt x="9508" y="350"/>
                </a:cubicBezTo>
                <a:lnTo>
                  <a:pt x="9538" y="381"/>
                </a:lnTo>
                <a:cubicBezTo>
                  <a:pt x="9508" y="396"/>
                  <a:pt x="9508" y="427"/>
                  <a:pt x="9493" y="457"/>
                </a:cubicBezTo>
                <a:cubicBezTo>
                  <a:pt x="9477" y="503"/>
                  <a:pt x="9477" y="549"/>
                  <a:pt x="9462" y="609"/>
                </a:cubicBezTo>
                <a:cubicBezTo>
                  <a:pt x="9432" y="655"/>
                  <a:pt x="9416" y="701"/>
                  <a:pt x="9416" y="762"/>
                </a:cubicBezTo>
                <a:cubicBezTo>
                  <a:pt x="9401" y="808"/>
                  <a:pt x="9401" y="853"/>
                  <a:pt x="9386" y="914"/>
                </a:cubicBezTo>
                <a:cubicBezTo>
                  <a:pt x="9356" y="1006"/>
                  <a:pt x="9325" y="1112"/>
                  <a:pt x="9310" y="1219"/>
                </a:cubicBezTo>
                <a:cubicBezTo>
                  <a:pt x="9279" y="1326"/>
                  <a:pt x="9264" y="1432"/>
                  <a:pt x="9249" y="1539"/>
                </a:cubicBezTo>
                <a:cubicBezTo>
                  <a:pt x="9203" y="1767"/>
                  <a:pt x="9173" y="1996"/>
                  <a:pt x="9096" y="2209"/>
                </a:cubicBezTo>
                <a:cubicBezTo>
                  <a:pt x="9096" y="2224"/>
                  <a:pt x="9096" y="2224"/>
                  <a:pt x="9081" y="2240"/>
                </a:cubicBezTo>
                <a:lnTo>
                  <a:pt x="9081" y="2285"/>
                </a:lnTo>
                <a:lnTo>
                  <a:pt x="9020" y="2453"/>
                </a:lnTo>
                <a:cubicBezTo>
                  <a:pt x="9020" y="2468"/>
                  <a:pt x="9005" y="2514"/>
                  <a:pt x="9005" y="2529"/>
                </a:cubicBezTo>
                <a:cubicBezTo>
                  <a:pt x="8929" y="2483"/>
                  <a:pt x="8868" y="2453"/>
                  <a:pt x="8792" y="2407"/>
                </a:cubicBezTo>
                <a:cubicBezTo>
                  <a:pt x="8655" y="2331"/>
                  <a:pt x="8518" y="2285"/>
                  <a:pt x="8350" y="2179"/>
                </a:cubicBezTo>
                <a:cubicBezTo>
                  <a:pt x="8289" y="2164"/>
                  <a:pt x="8259" y="2133"/>
                  <a:pt x="8198" y="2103"/>
                </a:cubicBezTo>
                <a:lnTo>
                  <a:pt x="8182" y="2103"/>
                </a:lnTo>
                <a:cubicBezTo>
                  <a:pt x="8091" y="2072"/>
                  <a:pt x="7984" y="2011"/>
                  <a:pt x="7893" y="1981"/>
                </a:cubicBezTo>
                <a:cubicBezTo>
                  <a:pt x="7832" y="1935"/>
                  <a:pt x="7786" y="1920"/>
                  <a:pt x="7725" y="1874"/>
                </a:cubicBezTo>
                <a:cubicBezTo>
                  <a:pt x="7634" y="1828"/>
                  <a:pt x="7558" y="1783"/>
                  <a:pt x="7451" y="1752"/>
                </a:cubicBezTo>
                <a:cubicBezTo>
                  <a:pt x="7360" y="1706"/>
                  <a:pt x="7268" y="1645"/>
                  <a:pt x="7192" y="1600"/>
                </a:cubicBezTo>
                <a:cubicBezTo>
                  <a:pt x="7146" y="1569"/>
                  <a:pt x="7116" y="1539"/>
                  <a:pt x="7101" y="1524"/>
                </a:cubicBezTo>
                <a:cubicBezTo>
                  <a:pt x="7055" y="1493"/>
                  <a:pt x="7024" y="1478"/>
                  <a:pt x="6979" y="1478"/>
                </a:cubicBezTo>
                <a:cubicBezTo>
                  <a:pt x="6948" y="1478"/>
                  <a:pt x="6903" y="1493"/>
                  <a:pt x="6872" y="1539"/>
                </a:cubicBezTo>
                <a:cubicBezTo>
                  <a:pt x="6826" y="1569"/>
                  <a:pt x="6826" y="1615"/>
                  <a:pt x="6826" y="1676"/>
                </a:cubicBezTo>
                <a:cubicBezTo>
                  <a:pt x="6826" y="1706"/>
                  <a:pt x="6842" y="1752"/>
                  <a:pt x="6887" y="1767"/>
                </a:cubicBezTo>
                <a:lnTo>
                  <a:pt x="6887" y="1783"/>
                </a:lnTo>
                <a:lnTo>
                  <a:pt x="6887" y="1813"/>
                </a:lnTo>
                <a:cubicBezTo>
                  <a:pt x="6872" y="1859"/>
                  <a:pt x="6872" y="1905"/>
                  <a:pt x="6842" y="1965"/>
                </a:cubicBezTo>
                <a:lnTo>
                  <a:pt x="6796" y="2301"/>
                </a:lnTo>
                <a:lnTo>
                  <a:pt x="6796" y="2346"/>
                </a:lnTo>
                <a:cubicBezTo>
                  <a:pt x="6765" y="2407"/>
                  <a:pt x="6750" y="2514"/>
                  <a:pt x="6735" y="2590"/>
                </a:cubicBezTo>
                <a:lnTo>
                  <a:pt x="6720" y="2666"/>
                </a:lnTo>
                <a:lnTo>
                  <a:pt x="6659" y="2956"/>
                </a:lnTo>
                <a:cubicBezTo>
                  <a:pt x="6644" y="3078"/>
                  <a:pt x="6598" y="3230"/>
                  <a:pt x="6583" y="3367"/>
                </a:cubicBezTo>
                <a:lnTo>
                  <a:pt x="6537" y="3580"/>
                </a:lnTo>
                <a:lnTo>
                  <a:pt x="6522" y="3718"/>
                </a:lnTo>
                <a:lnTo>
                  <a:pt x="6522" y="3733"/>
                </a:lnTo>
                <a:cubicBezTo>
                  <a:pt x="6506" y="3733"/>
                  <a:pt x="6491" y="3718"/>
                  <a:pt x="6461" y="3718"/>
                </a:cubicBezTo>
                <a:cubicBezTo>
                  <a:pt x="6339" y="3672"/>
                  <a:pt x="6217" y="3611"/>
                  <a:pt x="6080" y="3580"/>
                </a:cubicBezTo>
                <a:cubicBezTo>
                  <a:pt x="6034" y="3550"/>
                  <a:pt x="5958" y="3535"/>
                  <a:pt x="5897" y="3520"/>
                </a:cubicBezTo>
                <a:cubicBezTo>
                  <a:pt x="5836" y="3504"/>
                  <a:pt x="5760" y="3489"/>
                  <a:pt x="5699" y="3459"/>
                </a:cubicBezTo>
                <a:cubicBezTo>
                  <a:pt x="5623" y="3443"/>
                  <a:pt x="5547" y="3398"/>
                  <a:pt x="5501" y="3367"/>
                </a:cubicBezTo>
                <a:cubicBezTo>
                  <a:pt x="5425" y="3337"/>
                  <a:pt x="5364" y="3306"/>
                  <a:pt x="5288" y="3276"/>
                </a:cubicBezTo>
                <a:cubicBezTo>
                  <a:pt x="5211" y="3230"/>
                  <a:pt x="5150" y="3215"/>
                  <a:pt x="5074" y="3169"/>
                </a:cubicBezTo>
                <a:lnTo>
                  <a:pt x="4968" y="3123"/>
                </a:lnTo>
                <a:cubicBezTo>
                  <a:pt x="4922" y="3093"/>
                  <a:pt x="4907" y="3078"/>
                  <a:pt x="4861" y="3062"/>
                </a:cubicBezTo>
                <a:cubicBezTo>
                  <a:pt x="4846" y="3047"/>
                  <a:pt x="4815" y="3017"/>
                  <a:pt x="4785" y="3001"/>
                </a:cubicBezTo>
                <a:cubicBezTo>
                  <a:pt x="4754" y="2986"/>
                  <a:pt x="4739" y="2941"/>
                  <a:pt x="4693" y="2925"/>
                </a:cubicBezTo>
                <a:cubicBezTo>
                  <a:pt x="4632" y="2895"/>
                  <a:pt x="4587" y="2834"/>
                  <a:pt x="4526" y="2788"/>
                </a:cubicBezTo>
                <a:cubicBezTo>
                  <a:pt x="4465" y="2758"/>
                  <a:pt x="4404" y="2727"/>
                  <a:pt x="4358" y="2666"/>
                </a:cubicBezTo>
                <a:cubicBezTo>
                  <a:pt x="4297" y="2621"/>
                  <a:pt x="4221" y="2575"/>
                  <a:pt x="4160" y="2514"/>
                </a:cubicBezTo>
                <a:lnTo>
                  <a:pt x="4130" y="2514"/>
                </a:lnTo>
                <a:lnTo>
                  <a:pt x="4130" y="2544"/>
                </a:lnTo>
                <a:cubicBezTo>
                  <a:pt x="4221" y="2621"/>
                  <a:pt x="4297" y="2682"/>
                  <a:pt x="4389" y="2758"/>
                </a:cubicBezTo>
                <a:cubicBezTo>
                  <a:pt x="4434" y="2788"/>
                  <a:pt x="4465" y="2819"/>
                  <a:pt x="4510" y="2849"/>
                </a:cubicBezTo>
                <a:cubicBezTo>
                  <a:pt x="4541" y="2895"/>
                  <a:pt x="4587" y="2910"/>
                  <a:pt x="4632" y="2956"/>
                </a:cubicBezTo>
                <a:cubicBezTo>
                  <a:pt x="4678" y="2986"/>
                  <a:pt x="4709" y="3001"/>
                  <a:pt x="4754" y="3047"/>
                </a:cubicBezTo>
                <a:lnTo>
                  <a:pt x="4815" y="3108"/>
                </a:lnTo>
                <a:cubicBezTo>
                  <a:pt x="4830" y="3123"/>
                  <a:pt x="4846" y="3139"/>
                  <a:pt x="4891" y="3154"/>
                </a:cubicBezTo>
                <a:cubicBezTo>
                  <a:pt x="4907" y="3184"/>
                  <a:pt x="4922" y="3200"/>
                  <a:pt x="4968" y="3200"/>
                </a:cubicBezTo>
                <a:cubicBezTo>
                  <a:pt x="4983" y="3215"/>
                  <a:pt x="4998" y="3215"/>
                  <a:pt x="5044" y="3230"/>
                </a:cubicBezTo>
                <a:cubicBezTo>
                  <a:pt x="5074" y="3260"/>
                  <a:pt x="5135" y="3291"/>
                  <a:pt x="5166" y="3306"/>
                </a:cubicBezTo>
                <a:cubicBezTo>
                  <a:pt x="5242" y="3352"/>
                  <a:pt x="5318" y="3382"/>
                  <a:pt x="5425" y="3428"/>
                </a:cubicBezTo>
                <a:cubicBezTo>
                  <a:pt x="5501" y="3459"/>
                  <a:pt x="5577" y="3504"/>
                  <a:pt x="5653" y="3520"/>
                </a:cubicBezTo>
                <a:cubicBezTo>
                  <a:pt x="5729" y="3550"/>
                  <a:pt x="5806" y="3580"/>
                  <a:pt x="5897" y="3596"/>
                </a:cubicBezTo>
                <a:cubicBezTo>
                  <a:pt x="5988" y="3611"/>
                  <a:pt x="6065" y="3657"/>
                  <a:pt x="6141" y="3672"/>
                </a:cubicBezTo>
                <a:cubicBezTo>
                  <a:pt x="6232" y="3702"/>
                  <a:pt x="6354" y="3748"/>
                  <a:pt x="6445" y="3779"/>
                </a:cubicBezTo>
                <a:cubicBezTo>
                  <a:pt x="6461" y="3779"/>
                  <a:pt x="6461" y="3779"/>
                  <a:pt x="6491" y="3809"/>
                </a:cubicBezTo>
                <a:cubicBezTo>
                  <a:pt x="6461" y="3931"/>
                  <a:pt x="6430" y="4068"/>
                  <a:pt x="6415" y="4205"/>
                </a:cubicBezTo>
                <a:cubicBezTo>
                  <a:pt x="6385" y="4266"/>
                  <a:pt x="6385" y="4327"/>
                  <a:pt x="6369" y="4373"/>
                </a:cubicBezTo>
                <a:lnTo>
                  <a:pt x="6369" y="4403"/>
                </a:lnTo>
                <a:lnTo>
                  <a:pt x="6354" y="4449"/>
                </a:lnTo>
                <a:lnTo>
                  <a:pt x="6339" y="4510"/>
                </a:lnTo>
                <a:lnTo>
                  <a:pt x="6308" y="4586"/>
                </a:lnTo>
                <a:lnTo>
                  <a:pt x="6263" y="4815"/>
                </a:lnTo>
                <a:lnTo>
                  <a:pt x="6263" y="4830"/>
                </a:lnTo>
                <a:lnTo>
                  <a:pt x="6232" y="4936"/>
                </a:lnTo>
                <a:cubicBezTo>
                  <a:pt x="6217" y="4982"/>
                  <a:pt x="6202" y="5058"/>
                  <a:pt x="6186" y="5119"/>
                </a:cubicBezTo>
                <a:cubicBezTo>
                  <a:pt x="6156" y="5180"/>
                  <a:pt x="6156" y="5241"/>
                  <a:pt x="6141" y="5272"/>
                </a:cubicBezTo>
                <a:lnTo>
                  <a:pt x="6141" y="5317"/>
                </a:lnTo>
                <a:cubicBezTo>
                  <a:pt x="6125" y="5348"/>
                  <a:pt x="6125" y="5409"/>
                  <a:pt x="6110" y="5439"/>
                </a:cubicBezTo>
                <a:lnTo>
                  <a:pt x="6080" y="5515"/>
                </a:lnTo>
                <a:lnTo>
                  <a:pt x="6080" y="5561"/>
                </a:lnTo>
                <a:cubicBezTo>
                  <a:pt x="6080" y="5592"/>
                  <a:pt x="6065" y="5637"/>
                  <a:pt x="6065" y="5653"/>
                </a:cubicBezTo>
                <a:lnTo>
                  <a:pt x="6049" y="5729"/>
                </a:lnTo>
                <a:cubicBezTo>
                  <a:pt x="6034" y="5759"/>
                  <a:pt x="6034" y="5820"/>
                  <a:pt x="6004" y="5866"/>
                </a:cubicBezTo>
                <a:cubicBezTo>
                  <a:pt x="5973" y="5972"/>
                  <a:pt x="5927" y="6094"/>
                  <a:pt x="5897" y="6247"/>
                </a:cubicBezTo>
                <a:lnTo>
                  <a:pt x="5897" y="6262"/>
                </a:lnTo>
                <a:cubicBezTo>
                  <a:pt x="5851" y="6353"/>
                  <a:pt x="5836" y="6445"/>
                  <a:pt x="5806" y="6521"/>
                </a:cubicBezTo>
                <a:lnTo>
                  <a:pt x="5806" y="6551"/>
                </a:lnTo>
                <a:lnTo>
                  <a:pt x="5729" y="6643"/>
                </a:lnTo>
                <a:cubicBezTo>
                  <a:pt x="5668" y="6704"/>
                  <a:pt x="5607" y="6765"/>
                  <a:pt x="5547" y="6795"/>
                </a:cubicBezTo>
                <a:cubicBezTo>
                  <a:pt x="5501" y="6856"/>
                  <a:pt x="5440" y="6917"/>
                  <a:pt x="5379" y="6948"/>
                </a:cubicBezTo>
                <a:lnTo>
                  <a:pt x="5394" y="6948"/>
                </a:lnTo>
                <a:lnTo>
                  <a:pt x="5348" y="6978"/>
                </a:lnTo>
                <a:cubicBezTo>
                  <a:pt x="5288" y="7039"/>
                  <a:pt x="5211" y="7100"/>
                  <a:pt x="5150" y="7146"/>
                </a:cubicBezTo>
                <a:cubicBezTo>
                  <a:pt x="5120" y="7161"/>
                  <a:pt x="5089" y="7176"/>
                  <a:pt x="5059" y="7207"/>
                </a:cubicBezTo>
                <a:lnTo>
                  <a:pt x="5013" y="7237"/>
                </a:lnTo>
                <a:lnTo>
                  <a:pt x="4968" y="7298"/>
                </a:lnTo>
                <a:lnTo>
                  <a:pt x="4907" y="7328"/>
                </a:lnTo>
                <a:cubicBezTo>
                  <a:pt x="4891" y="7344"/>
                  <a:pt x="4861" y="7359"/>
                  <a:pt x="4830" y="7389"/>
                </a:cubicBezTo>
                <a:lnTo>
                  <a:pt x="4769" y="7420"/>
                </a:lnTo>
                <a:cubicBezTo>
                  <a:pt x="4739" y="7466"/>
                  <a:pt x="4693" y="7481"/>
                  <a:pt x="4663" y="7527"/>
                </a:cubicBezTo>
                <a:cubicBezTo>
                  <a:pt x="4587" y="7572"/>
                  <a:pt x="4480" y="7648"/>
                  <a:pt x="4404" y="7709"/>
                </a:cubicBezTo>
                <a:lnTo>
                  <a:pt x="4373" y="7740"/>
                </a:lnTo>
                <a:cubicBezTo>
                  <a:pt x="4312" y="7801"/>
                  <a:pt x="4236" y="7847"/>
                  <a:pt x="4175" y="7907"/>
                </a:cubicBezTo>
                <a:cubicBezTo>
                  <a:pt x="4099" y="7953"/>
                  <a:pt x="4008" y="8014"/>
                  <a:pt x="3932" y="8075"/>
                </a:cubicBezTo>
                <a:cubicBezTo>
                  <a:pt x="3779" y="8166"/>
                  <a:pt x="3596" y="8304"/>
                  <a:pt x="3398" y="8395"/>
                </a:cubicBezTo>
                <a:cubicBezTo>
                  <a:pt x="3307" y="8456"/>
                  <a:pt x="3215" y="8502"/>
                  <a:pt x="3109" y="8547"/>
                </a:cubicBezTo>
                <a:lnTo>
                  <a:pt x="3063" y="8624"/>
                </a:lnTo>
                <a:cubicBezTo>
                  <a:pt x="3002" y="8669"/>
                  <a:pt x="2926" y="8684"/>
                  <a:pt x="2865" y="8715"/>
                </a:cubicBezTo>
                <a:lnTo>
                  <a:pt x="2880" y="8715"/>
                </a:lnTo>
                <a:cubicBezTo>
                  <a:pt x="2850" y="8745"/>
                  <a:pt x="2835" y="8745"/>
                  <a:pt x="2789" y="8761"/>
                </a:cubicBezTo>
                <a:cubicBezTo>
                  <a:pt x="2758" y="8776"/>
                  <a:pt x="2728" y="8776"/>
                  <a:pt x="2697" y="8791"/>
                </a:cubicBezTo>
                <a:cubicBezTo>
                  <a:pt x="2636" y="8822"/>
                  <a:pt x="2576" y="8852"/>
                  <a:pt x="2530" y="8867"/>
                </a:cubicBezTo>
                <a:lnTo>
                  <a:pt x="2484" y="8883"/>
                </a:lnTo>
                <a:lnTo>
                  <a:pt x="2195" y="9004"/>
                </a:lnTo>
                <a:cubicBezTo>
                  <a:pt x="2149" y="9020"/>
                  <a:pt x="2103" y="9050"/>
                  <a:pt x="2042" y="9065"/>
                </a:cubicBezTo>
                <a:cubicBezTo>
                  <a:pt x="1997" y="9081"/>
                  <a:pt x="1951" y="9081"/>
                  <a:pt x="1890" y="9096"/>
                </a:cubicBezTo>
                <a:lnTo>
                  <a:pt x="1875" y="9096"/>
                </a:lnTo>
                <a:cubicBezTo>
                  <a:pt x="1844" y="9126"/>
                  <a:pt x="1798" y="9126"/>
                  <a:pt x="1768" y="9142"/>
                </a:cubicBezTo>
                <a:cubicBezTo>
                  <a:pt x="1722" y="9157"/>
                  <a:pt x="1661" y="9157"/>
                  <a:pt x="1631" y="9172"/>
                </a:cubicBezTo>
                <a:lnTo>
                  <a:pt x="1616" y="9172"/>
                </a:lnTo>
                <a:cubicBezTo>
                  <a:pt x="1509" y="9203"/>
                  <a:pt x="1418" y="9233"/>
                  <a:pt x="1296" y="9248"/>
                </a:cubicBezTo>
                <a:cubicBezTo>
                  <a:pt x="1235" y="9263"/>
                  <a:pt x="1128" y="9294"/>
                  <a:pt x="1052" y="9294"/>
                </a:cubicBezTo>
                <a:cubicBezTo>
                  <a:pt x="1021" y="9294"/>
                  <a:pt x="991" y="9294"/>
                  <a:pt x="961" y="9309"/>
                </a:cubicBezTo>
                <a:lnTo>
                  <a:pt x="671" y="9309"/>
                </a:lnTo>
                <a:cubicBezTo>
                  <a:pt x="610" y="9309"/>
                  <a:pt x="534" y="9324"/>
                  <a:pt x="488" y="9324"/>
                </a:cubicBezTo>
                <a:lnTo>
                  <a:pt x="290" y="9324"/>
                </a:lnTo>
                <a:cubicBezTo>
                  <a:pt x="260" y="9324"/>
                  <a:pt x="214" y="9324"/>
                  <a:pt x="183" y="9309"/>
                </a:cubicBezTo>
                <a:cubicBezTo>
                  <a:pt x="153" y="9309"/>
                  <a:pt x="138" y="9294"/>
                  <a:pt x="123" y="9294"/>
                </a:cubicBezTo>
                <a:cubicBezTo>
                  <a:pt x="107" y="9294"/>
                  <a:pt x="107" y="9294"/>
                  <a:pt x="77" y="9263"/>
                </a:cubicBezTo>
                <a:lnTo>
                  <a:pt x="46" y="9263"/>
                </a:lnTo>
                <a:cubicBezTo>
                  <a:pt x="31" y="9263"/>
                  <a:pt x="31" y="9263"/>
                  <a:pt x="1" y="9294"/>
                </a:cubicBezTo>
                <a:lnTo>
                  <a:pt x="1" y="9324"/>
                </a:lnTo>
                <a:cubicBezTo>
                  <a:pt x="1" y="9324"/>
                  <a:pt x="1" y="9340"/>
                  <a:pt x="31" y="9340"/>
                </a:cubicBezTo>
                <a:cubicBezTo>
                  <a:pt x="46" y="9370"/>
                  <a:pt x="77" y="9370"/>
                  <a:pt x="107" y="9385"/>
                </a:cubicBezTo>
                <a:cubicBezTo>
                  <a:pt x="123" y="9385"/>
                  <a:pt x="138" y="9401"/>
                  <a:pt x="153" y="9401"/>
                </a:cubicBezTo>
                <a:lnTo>
                  <a:pt x="183" y="9401"/>
                </a:lnTo>
                <a:cubicBezTo>
                  <a:pt x="214" y="9431"/>
                  <a:pt x="275" y="9431"/>
                  <a:pt x="336" y="9431"/>
                </a:cubicBezTo>
                <a:lnTo>
                  <a:pt x="747" y="9431"/>
                </a:lnTo>
                <a:cubicBezTo>
                  <a:pt x="823" y="9431"/>
                  <a:pt x="900" y="9431"/>
                  <a:pt x="961" y="9401"/>
                </a:cubicBezTo>
                <a:cubicBezTo>
                  <a:pt x="1052" y="9385"/>
                  <a:pt x="1159" y="9385"/>
                  <a:pt x="1265" y="9370"/>
                </a:cubicBezTo>
                <a:cubicBezTo>
                  <a:pt x="1357" y="9340"/>
                  <a:pt x="1479" y="9324"/>
                  <a:pt x="1585" y="9309"/>
                </a:cubicBezTo>
                <a:lnTo>
                  <a:pt x="1661" y="9294"/>
                </a:lnTo>
                <a:cubicBezTo>
                  <a:pt x="1692" y="9294"/>
                  <a:pt x="1722" y="9263"/>
                  <a:pt x="1738" y="9263"/>
                </a:cubicBezTo>
                <a:cubicBezTo>
                  <a:pt x="1798" y="9248"/>
                  <a:pt x="1844" y="9248"/>
                  <a:pt x="1890" y="9233"/>
                </a:cubicBezTo>
                <a:cubicBezTo>
                  <a:pt x="1951" y="9218"/>
                  <a:pt x="1997" y="9218"/>
                  <a:pt x="2042" y="9187"/>
                </a:cubicBezTo>
                <a:cubicBezTo>
                  <a:pt x="2103" y="9172"/>
                  <a:pt x="2164" y="9157"/>
                  <a:pt x="2195" y="9157"/>
                </a:cubicBezTo>
                <a:lnTo>
                  <a:pt x="2484" y="9035"/>
                </a:lnTo>
                <a:lnTo>
                  <a:pt x="2576" y="9004"/>
                </a:lnTo>
                <a:cubicBezTo>
                  <a:pt x="2636" y="8989"/>
                  <a:pt x="2713" y="8943"/>
                  <a:pt x="2774" y="8928"/>
                </a:cubicBezTo>
                <a:cubicBezTo>
                  <a:pt x="2835" y="8913"/>
                  <a:pt x="2865" y="8883"/>
                  <a:pt x="2926" y="8867"/>
                </a:cubicBezTo>
                <a:cubicBezTo>
                  <a:pt x="2972" y="8852"/>
                  <a:pt x="3017" y="8837"/>
                  <a:pt x="3078" y="8791"/>
                </a:cubicBezTo>
                <a:cubicBezTo>
                  <a:pt x="3170" y="8761"/>
                  <a:pt x="3261" y="8700"/>
                  <a:pt x="3337" y="8669"/>
                </a:cubicBezTo>
                <a:cubicBezTo>
                  <a:pt x="3413" y="8624"/>
                  <a:pt x="3505" y="8563"/>
                  <a:pt x="3581" y="8532"/>
                </a:cubicBezTo>
                <a:lnTo>
                  <a:pt x="3612" y="8502"/>
                </a:lnTo>
                <a:cubicBezTo>
                  <a:pt x="3703" y="8456"/>
                  <a:pt x="3794" y="8395"/>
                  <a:pt x="3871" y="8334"/>
                </a:cubicBezTo>
                <a:cubicBezTo>
                  <a:pt x="3962" y="8288"/>
                  <a:pt x="4069" y="8227"/>
                  <a:pt x="4145" y="8166"/>
                </a:cubicBezTo>
                <a:lnTo>
                  <a:pt x="4160" y="8166"/>
                </a:lnTo>
                <a:cubicBezTo>
                  <a:pt x="4236" y="8106"/>
                  <a:pt x="4328" y="8075"/>
                  <a:pt x="4404" y="7999"/>
                </a:cubicBezTo>
                <a:cubicBezTo>
                  <a:pt x="4465" y="7953"/>
                  <a:pt x="4495" y="7923"/>
                  <a:pt x="4556" y="7877"/>
                </a:cubicBezTo>
                <a:cubicBezTo>
                  <a:pt x="4602" y="7862"/>
                  <a:pt x="4617" y="7847"/>
                  <a:pt x="4648" y="7801"/>
                </a:cubicBezTo>
                <a:lnTo>
                  <a:pt x="4937" y="7572"/>
                </a:lnTo>
                <a:lnTo>
                  <a:pt x="5135" y="7420"/>
                </a:lnTo>
                <a:lnTo>
                  <a:pt x="5150" y="7405"/>
                </a:lnTo>
                <a:cubicBezTo>
                  <a:pt x="5227" y="7344"/>
                  <a:pt x="5303" y="7298"/>
                  <a:pt x="5379" y="7222"/>
                </a:cubicBezTo>
                <a:lnTo>
                  <a:pt x="5394" y="7191"/>
                </a:lnTo>
                <a:cubicBezTo>
                  <a:pt x="5470" y="7146"/>
                  <a:pt x="5531" y="7085"/>
                  <a:pt x="5607" y="7009"/>
                </a:cubicBezTo>
                <a:lnTo>
                  <a:pt x="5638" y="6963"/>
                </a:lnTo>
                <a:cubicBezTo>
                  <a:pt x="5684" y="6932"/>
                  <a:pt x="5714" y="6917"/>
                  <a:pt x="5760" y="6871"/>
                </a:cubicBezTo>
                <a:cubicBezTo>
                  <a:pt x="5806" y="6856"/>
                  <a:pt x="5821" y="6810"/>
                  <a:pt x="5851" y="6795"/>
                </a:cubicBezTo>
                <a:lnTo>
                  <a:pt x="5851" y="6810"/>
                </a:lnTo>
                <a:cubicBezTo>
                  <a:pt x="5851" y="6841"/>
                  <a:pt x="5866" y="6856"/>
                  <a:pt x="5897" y="6871"/>
                </a:cubicBezTo>
                <a:cubicBezTo>
                  <a:pt x="5912" y="6887"/>
                  <a:pt x="5927" y="6887"/>
                  <a:pt x="5943" y="6887"/>
                </a:cubicBezTo>
                <a:cubicBezTo>
                  <a:pt x="5973" y="6887"/>
                  <a:pt x="6004" y="6871"/>
                  <a:pt x="6049" y="6856"/>
                </a:cubicBezTo>
                <a:cubicBezTo>
                  <a:pt x="6080" y="6841"/>
                  <a:pt x="6095" y="6795"/>
                  <a:pt x="6095" y="6780"/>
                </a:cubicBezTo>
                <a:lnTo>
                  <a:pt x="6156" y="6658"/>
                </a:lnTo>
                <a:cubicBezTo>
                  <a:pt x="6171" y="6628"/>
                  <a:pt x="6202" y="6567"/>
                  <a:pt x="6202" y="6536"/>
                </a:cubicBezTo>
                <a:cubicBezTo>
                  <a:pt x="6217" y="6475"/>
                  <a:pt x="6232" y="6414"/>
                  <a:pt x="6232" y="6384"/>
                </a:cubicBezTo>
                <a:cubicBezTo>
                  <a:pt x="6232" y="6338"/>
                  <a:pt x="6247" y="6308"/>
                  <a:pt x="6247" y="6262"/>
                </a:cubicBezTo>
                <a:cubicBezTo>
                  <a:pt x="6278" y="6201"/>
                  <a:pt x="6293" y="6125"/>
                  <a:pt x="6293" y="6079"/>
                </a:cubicBezTo>
                <a:lnTo>
                  <a:pt x="6354" y="5820"/>
                </a:lnTo>
                <a:lnTo>
                  <a:pt x="6369" y="5774"/>
                </a:lnTo>
                <a:cubicBezTo>
                  <a:pt x="6415" y="5653"/>
                  <a:pt x="6430" y="5561"/>
                  <a:pt x="6445" y="5470"/>
                </a:cubicBezTo>
                <a:cubicBezTo>
                  <a:pt x="6461" y="5409"/>
                  <a:pt x="6491" y="5333"/>
                  <a:pt x="6491" y="5272"/>
                </a:cubicBezTo>
                <a:cubicBezTo>
                  <a:pt x="6491" y="5241"/>
                  <a:pt x="6506" y="5195"/>
                  <a:pt x="6506" y="5165"/>
                </a:cubicBezTo>
                <a:cubicBezTo>
                  <a:pt x="6522" y="5043"/>
                  <a:pt x="6537" y="4952"/>
                  <a:pt x="6567" y="4860"/>
                </a:cubicBezTo>
                <a:cubicBezTo>
                  <a:pt x="6567" y="4799"/>
                  <a:pt x="6583" y="4738"/>
                  <a:pt x="6583" y="4677"/>
                </a:cubicBezTo>
                <a:lnTo>
                  <a:pt x="6583" y="4647"/>
                </a:lnTo>
                <a:lnTo>
                  <a:pt x="6598" y="4556"/>
                </a:lnTo>
                <a:cubicBezTo>
                  <a:pt x="6613" y="4418"/>
                  <a:pt x="6644" y="4342"/>
                  <a:pt x="6659" y="4251"/>
                </a:cubicBezTo>
                <a:cubicBezTo>
                  <a:pt x="6674" y="4205"/>
                  <a:pt x="6674" y="4144"/>
                  <a:pt x="6689" y="4114"/>
                </a:cubicBezTo>
                <a:lnTo>
                  <a:pt x="6689" y="4098"/>
                </a:lnTo>
                <a:cubicBezTo>
                  <a:pt x="6720" y="4038"/>
                  <a:pt x="6720" y="3977"/>
                  <a:pt x="6735" y="3931"/>
                </a:cubicBezTo>
                <a:cubicBezTo>
                  <a:pt x="6765" y="3931"/>
                  <a:pt x="6796" y="3961"/>
                  <a:pt x="6826" y="3961"/>
                </a:cubicBezTo>
                <a:cubicBezTo>
                  <a:pt x="6918" y="3977"/>
                  <a:pt x="7040" y="4022"/>
                  <a:pt x="7131" y="4053"/>
                </a:cubicBezTo>
                <a:cubicBezTo>
                  <a:pt x="7222" y="4098"/>
                  <a:pt x="7344" y="4114"/>
                  <a:pt x="7436" y="4129"/>
                </a:cubicBezTo>
                <a:cubicBezTo>
                  <a:pt x="7558" y="4144"/>
                  <a:pt x="7664" y="4159"/>
                  <a:pt x="7756" y="4190"/>
                </a:cubicBezTo>
                <a:cubicBezTo>
                  <a:pt x="7862" y="4205"/>
                  <a:pt x="7969" y="4220"/>
                  <a:pt x="8060" y="4220"/>
                </a:cubicBezTo>
                <a:cubicBezTo>
                  <a:pt x="8182" y="4251"/>
                  <a:pt x="8274" y="4251"/>
                  <a:pt x="8396" y="4266"/>
                </a:cubicBezTo>
                <a:cubicBezTo>
                  <a:pt x="8426" y="4266"/>
                  <a:pt x="8487" y="4281"/>
                  <a:pt x="8518" y="4281"/>
                </a:cubicBezTo>
                <a:cubicBezTo>
                  <a:pt x="8518" y="4297"/>
                  <a:pt x="8502" y="4342"/>
                  <a:pt x="8502" y="4357"/>
                </a:cubicBezTo>
                <a:cubicBezTo>
                  <a:pt x="8426" y="4571"/>
                  <a:pt x="8365" y="4754"/>
                  <a:pt x="8319" y="4967"/>
                </a:cubicBezTo>
                <a:cubicBezTo>
                  <a:pt x="8259" y="5150"/>
                  <a:pt x="8182" y="5348"/>
                  <a:pt x="8121" y="5561"/>
                </a:cubicBezTo>
                <a:cubicBezTo>
                  <a:pt x="8091" y="5668"/>
                  <a:pt x="8060" y="5790"/>
                  <a:pt x="8030" y="5896"/>
                </a:cubicBezTo>
                <a:cubicBezTo>
                  <a:pt x="7984" y="6018"/>
                  <a:pt x="7954" y="6110"/>
                  <a:pt x="7939" y="6216"/>
                </a:cubicBezTo>
                <a:cubicBezTo>
                  <a:pt x="7893" y="6323"/>
                  <a:pt x="7862" y="6399"/>
                  <a:pt x="7817" y="6491"/>
                </a:cubicBezTo>
                <a:cubicBezTo>
                  <a:pt x="7786" y="6582"/>
                  <a:pt x="7725" y="6673"/>
                  <a:pt x="7649" y="6750"/>
                </a:cubicBezTo>
                <a:cubicBezTo>
                  <a:pt x="7588" y="6826"/>
                  <a:pt x="7558" y="6887"/>
                  <a:pt x="7497" y="6948"/>
                </a:cubicBezTo>
                <a:cubicBezTo>
                  <a:pt x="7436" y="7024"/>
                  <a:pt x="7360" y="7085"/>
                  <a:pt x="7299" y="7130"/>
                </a:cubicBezTo>
                <a:cubicBezTo>
                  <a:pt x="7177" y="7268"/>
                  <a:pt x="7024" y="7389"/>
                  <a:pt x="6887" y="7511"/>
                </a:cubicBezTo>
                <a:cubicBezTo>
                  <a:pt x="6872" y="7542"/>
                  <a:pt x="6872" y="7572"/>
                  <a:pt x="6887" y="7587"/>
                </a:cubicBezTo>
                <a:cubicBezTo>
                  <a:pt x="6895" y="7603"/>
                  <a:pt x="6910" y="7610"/>
                  <a:pt x="6925" y="7610"/>
                </a:cubicBezTo>
                <a:cubicBezTo>
                  <a:pt x="6941" y="7610"/>
                  <a:pt x="6956" y="7603"/>
                  <a:pt x="6963" y="7587"/>
                </a:cubicBezTo>
                <a:lnTo>
                  <a:pt x="6979" y="7572"/>
                </a:lnTo>
                <a:cubicBezTo>
                  <a:pt x="7146" y="7435"/>
                  <a:pt x="7329" y="7313"/>
                  <a:pt x="7481" y="7176"/>
                </a:cubicBezTo>
                <a:cubicBezTo>
                  <a:pt x="7558" y="7100"/>
                  <a:pt x="7634" y="7039"/>
                  <a:pt x="7680" y="6948"/>
                </a:cubicBezTo>
                <a:cubicBezTo>
                  <a:pt x="7756" y="6871"/>
                  <a:pt x="7832" y="6780"/>
                  <a:pt x="7893" y="6673"/>
                </a:cubicBezTo>
                <a:cubicBezTo>
                  <a:pt x="7954" y="6582"/>
                  <a:pt x="8015" y="6506"/>
                  <a:pt x="8060" y="6414"/>
                </a:cubicBezTo>
                <a:cubicBezTo>
                  <a:pt x="8121" y="6323"/>
                  <a:pt x="8167" y="6216"/>
                  <a:pt x="8198" y="6125"/>
                </a:cubicBezTo>
                <a:cubicBezTo>
                  <a:pt x="8243" y="6033"/>
                  <a:pt x="8274" y="5942"/>
                  <a:pt x="8319" y="5820"/>
                </a:cubicBezTo>
                <a:cubicBezTo>
                  <a:pt x="8350" y="5729"/>
                  <a:pt x="8365" y="5637"/>
                  <a:pt x="8396" y="5515"/>
                </a:cubicBezTo>
                <a:cubicBezTo>
                  <a:pt x="8441" y="5333"/>
                  <a:pt x="8502" y="5119"/>
                  <a:pt x="8563" y="4921"/>
                </a:cubicBezTo>
                <a:cubicBezTo>
                  <a:pt x="8624" y="4723"/>
                  <a:pt x="8670" y="4525"/>
                  <a:pt x="8731" y="4312"/>
                </a:cubicBezTo>
                <a:lnTo>
                  <a:pt x="8731" y="4297"/>
                </a:lnTo>
                <a:cubicBezTo>
                  <a:pt x="8822" y="4312"/>
                  <a:pt x="8929" y="4312"/>
                  <a:pt x="9020" y="4342"/>
                </a:cubicBezTo>
                <a:lnTo>
                  <a:pt x="9310" y="4388"/>
                </a:lnTo>
                <a:cubicBezTo>
                  <a:pt x="9401" y="4418"/>
                  <a:pt x="9477" y="4449"/>
                  <a:pt x="9569" y="4464"/>
                </a:cubicBezTo>
                <a:cubicBezTo>
                  <a:pt x="9660" y="4510"/>
                  <a:pt x="9736" y="4525"/>
                  <a:pt x="9843" y="4571"/>
                </a:cubicBezTo>
                <a:cubicBezTo>
                  <a:pt x="9919" y="4586"/>
                  <a:pt x="9995" y="4616"/>
                  <a:pt x="10041" y="4662"/>
                </a:cubicBezTo>
                <a:cubicBezTo>
                  <a:pt x="10117" y="4693"/>
                  <a:pt x="10178" y="4738"/>
                  <a:pt x="10254" y="4769"/>
                </a:cubicBezTo>
                <a:cubicBezTo>
                  <a:pt x="10331" y="4815"/>
                  <a:pt x="10392" y="4845"/>
                  <a:pt x="10468" y="4891"/>
                </a:cubicBezTo>
                <a:cubicBezTo>
                  <a:pt x="10468" y="4921"/>
                  <a:pt x="10483" y="4967"/>
                  <a:pt x="10483" y="4997"/>
                </a:cubicBezTo>
                <a:cubicBezTo>
                  <a:pt x="10498" y="5104"/>
                  <a:pt x="10544" y="5211"/>
                  <a:pt x="10574" y="5302"/>
                </a:cubicBezTo>
                <a:cubicBezTo>
                  <a:pt x="10605" y="5348"/>
                  <a:pt x="10620" y="5363"/>
                  <a:pt x="10620" y="5409"/>
                </a:cubicBezTo>
                <a:lnTo>
                  <a:pt x="10544" y="5485"/>
                </a:lnTo>
                <a:lnTo>
                  <a:pt x="10346" y="5668"/>
                </a:lnTo>
                <a:lnTo>
                  <a:pt x="10376" y="5668"/>
                </a:lnTo>
                <a:cubicBezTo>
                  <a:pt x="10224" y="5790"/>
                  <a:pt x="10072" y="5896"/>
                  <a:pt x="9874" y="6033"/>
                </a:cubicBezTo>
                <a:lnTo>
                  <a:pt x="9858" y="6049"/>
                </a:lnTo>
                <a:cubicBezTo>
                  <a:pt x="9813" y="6064"/>
                  <a:pt x="9782" y="6110"/>
                  <a:pt x="9736" y="6125"/>
                </a:cubicBezTo>
                <a:cubicBezTo>
                  <a:pt x="9706" y="6140"/>
                  <a:pt x="9691" y="6186"/>
                  <a:pt x="9660" y="6201"/>
                </a:cubicBezTo>
                <a:cubicBezTo>
                  <a:pt x="9645" y="6216"/>
                  <a:pt x="9645" y="6262"/>
                  <a:pt x="9630" y="6277"/>
                </a:cubicBezTo>
                <a:lnTo>
                  <a:pt x="9630" y="6353"/>
                </a:lnTo>
                <a:cubicBezTo>
                  <a:pt x="9645" y="6414"/>
                  <a:pt x="9660" y="6475"/>
                  <a:pt x="9706" y="6521"/>
                </a:cubicBezTo>
                <a:cubicBezTo>
                  <a:pt x="9721" y="6551"/>
                  <a:pt x="9721" y="6567"/>
                  <a:pt x="9736" y="6582"/>
                </a:cubicBezTo>
                <a:cubicBezTo>
                  <a:pt x="9736" y="6597"/>
                  <a:pt x="9736" y="6597"/>
                  <a:pt x="9767" y="6628"/>
                </a:cubicBezTo>
                <a:lnTo>
                  <a:pt x="9767" y="6643"/>
                </a:lnTo>
                <a:lnTo>
                  <a:pt x="9767" y="6658"/>
                </a:lnTo>
                <a:cubicBezTo>
                  <a:pt x="9767" y="6673"/>
                  <a:pt x="9736" y="6704"/>
                  <a:pt x="9736" y="6719"/>
                </a:cubicBezTo>
                <a:cubicBezTo>
                  <a:pt x="9736" y="6734"/>
                  <a:pt x="9721" y="6750"/>
                  <a:pt x="9721" y="6750"/>
                </a:cubicBezTo>
                <a:cubicBezTo>
                  <a:pt x="9706" y="6780"/>
                  <a:pt x="9706" y="6810"/>
                  <a:pt x="9691" y="6826"/>
                </a:cubicBezTo>
                <a:lnTo>
                  <a:pt x="9691" y="6856"/>
                </a:lnTo>
                <a:cubicBezTo>
                  <a:pt x="9660" y="6902"/>
                  <a:pt x="9630" y="6978"/>
                  <a:pt x="9584" y="7054"/>
                </a:cubicBezTo>
                <a:cubicBezTo>
                  <a:pt x="9508" y="7207"/>
                  <a:pt x="9432" y="7344"/>
                  <a:pt x="9356" y="7466"/>
                </a:cubicBezTo>
                <a:cubicBezTo>
                  <a:pt x="9325" y="7496"/>
                  <a:pt x="9310" y="7542"/>
                  <a:pt x="9264" y="7587"/>
                </a:cubicBezTo>
                <a:cubicBezTo>
                  <a:pt x="9234" y="7648"/>
                  <a:pt x="9173" y="7709"/>
                  <a:pt x="9127" y="7770"/>
                </a:cubicBezTo>
                <a:cubicBezTo>
                  <a:pt x="9051" y="7847"/>
                  <a:pt x="8975" y="7938"/>
                  <a:pt x="8898" y="8014"/>
                </a:cubicBezTo>
                <a:lnTo>
                  <a:pt x="8670" y="8258"/>
                </a:lnTo>
                <a:lnTo>
                  <a:pt x="8274" y="8654"/>
                </a:lnTo>
                <a:cubicBezTo>
                  <a:pt x="8137" y="8791"/>
                  <a:pt x="8015" y="8913"/>
                  <a:pt x="7878" y="9020"/>
                </a:cubicBezTo>
                <a:cubicBezTo>
                  <a:pt x="7725" y="9157"/>
                  <a:pt x="7527" y="9294"/>
                  <a:pt x="7360" y="9446"/>
                </a:cubicBezTo>
                <a:cubicBezTo>
                  <a:pt x="7207" y="9553"/>
                  <a:pt x="7040" y="9675"/>
                  <a:pt x="6887" y="9766"/>
                </a:cubicBezTo>
                <a:lnTo>
                  <a:pt x="6811" y="9827"/>
                </a:lnTo>
                <a:lnTo>
                  <a:pt x="6796" y="9842"/>
                </a:lnTo>
                <a:cubicBezTo>
                  <a:pt x="6613" y="9949"/>
                  <a:pt x="6445" y="10071"/>
                  <a:pt x="6263" y="10178"/>
                </a:cubicBezTo>
                <a:cubicBezTo>
                  <a:pt x="6186" y="10223"/>
                  <a:pt x="6080" y="10284"/>
                  <a:pt x="5988" y="10330"/>
                </a:cubicBezTo>
                <a:cubicBezTo>
                  <a:pt x="5897" y="10391"/>
                  <a:pt x="5775" y="10452"/>
                  <a:pt x="5684" y="10482"/>
                </a:cubicBezTo>
                <a:cubicBezTo>
                  <a:pt x="5592" y="10543"/>
                  <a:pt x="5470" y="10589"/>
                  <a:pt x="5379" y="10635"/>
                </a:cubicBezTo>
                <a:cubicBezTo>
                  <a:pt x="5288" y="10680"/>
                  <a:pt x="5196" y="10741"/>
                  <a:pt x="5089" y="10772"/>
                </a:cubicBezTo>
                <a:cubicBezTo>
                  <a:pt x="4998" y="10818"/>
                  <a:pt x="4907" y="10863"/>
                  <a:pt x="4785" y="10909"/>
                </a:cubicBezTo>
                <a:cubicBezTo>
                  <a:pt x="4693" y="10939"/>
                  <a:pt x="4587" y="10970"/>
                  <a:pt x="4480" y="11000"/>
                </a:cubicBezTo>
                <a:cubicBezTo>
                  <a:pt x="4389" y="11016"/>
                  <a:pt x="4297" y="11061"/>
                  <a:pt x="4206" y="11077"/>
                </a:cubicBezTo>
                <a:cubicBezTo>
                  <a:pt x="4145" y="11092"/>
                  <a:pt x="4084" y="11092"/>
                  <a:pt x="4053" y="11122"/>
                </a:cubicBezTo>
                <a:cubicBezTo>
                  <a:pt x="4008" y="11122"/>
                  <a:pt x="3992" y="11122"/>
                  <a:pt x="3947" y="11137"/>
                </a:cubicBezTo>
                <a:lnTo>
                  <a:pt x="3932" y="11137"/>
                </a:lnTo>
                <a:cubicBezTo>
                  <a:pt x="3916" y="11137"/>
                  <a:pt x="3871" y="11137"/>
                  <a:pt x="3855" y="11153"/>
                </a:cubicBezTo>
                <a:cubicBezTo>
                  <a:pt x="3840" y="11168"/>
                  <a:pt x="3825" y="11198"/>
                  <a:pt x="3825" y="11214"/>
                </a:cubicBezTo>
                <a:cubicBezTo>
                  <a:pt x="3825" y="11229"/>
                  <a:pt x="3840" y="11275"/>
                  <a:pt x="3871" y="11275"/>
                </a:cubicBezTo>
                <a:lnTo>
                  <a:pt x="3992" y="11275"/>
                </a:lnTo>
                <a:cubicBezTo>
                  <a:pt x="4053" y="11275"/>
                  <a:pt x="4084" y="11275"/>
                  <a:pt x="4145" y="11244"/>
                </a:cubicBezTo>
                <a:cubicBezTo>
                  <a:pt x="4251" y="11229"/>
                  <a:pt x="4358" y="11214"/>
                  <a:pt x="4450" y="11198"/>
                </a:cubicBezTo>
                <a:cubicBezTo>
                  <a:pt x="4526" y="11168"/>
                  <a:pt x="4632" y="11153"/>
                  <a:pt x="4754" y="11122"/>
                </a:cubicBezTo>
                <a:cubicBezTo>
                  <a:pt x="4846" y="11077"/>
                  <a:pt x="4937" y="11046"/>
                  <a:pt x="5059" y="11000"/>
                </a:cubicBezTo>
                <a:cubicBezTo>
                  <a:pt x="5288" y="10909"/>
                  <a:pt x="5501" y="10818"/>
                  <a:pt x="5684" y="10711"/>
                </a:cubicBezTo>
                <a:cubicBezTo>
                  <a:pt x="5882" y="10619"/>
                  <a:pt x="6065" y="10528"/>
                  <a:pt x="6278" y="10406"/>
                </a:cubicBezTo>
                <a:cubicBezTo>
                  <a:pt x="6461" y="10299"/>
                  <a:pt x="6644" y="10178"/>
                  <a:pt x="6811" y="10071"/>
                </a:cubicBezTo>
                <a:lnTo>
                  <a:pt x="6826" y="10056"/>
                </a:lnTo>
                <a:lnTo>
                  <a:pt x="6903" y="9995"/>
                </a:lnTo>
                <a:cubicBezTo>
                  <a:pt x="7055" y="9873"/>
                  <a:pt x="7207" y="9781"/>
                  <a:pt x="7360" y="9675"/>
                </a:cubicBezTo>
                <a:cubicBezTo>
                  <a:pt x="7558" y="9538"/>
                  <a:pt x="7725" y="9401"/>
                  <a:pt x="7893" y="9248"/>
                </a:cubicBezTo>
                <a:cubicBezTo>
                  <a:pt x="8060" y="9096"/>
                  <a:pt x="8228" y="8959"/>
                  <a:pt x="8396" y="8806"/>
                </a:cubicBezTo>
                <a:lnTo>
                  <a:pt x="8639" y="8563"/>
                </a:lnTo>
                <a:cubicBezTo>
                  <a:pt x="8655" y="8563"/>
                  <a:pt x="8670" y="8563"/>
                  <a:pt x="8670" y="8547"/>
                </a:cubicBezTo>
                <a:cubicBezTo>
                  <a:pt x="8716" y="8502"/>
                  <a:pt x="8777" y="8471"/>
                  <a:pt x="8807" y="8425"/>
                </a:cubicBezTo>
                <a:lnTo>
                  <a:pt x="8883" y="8349"/>
                </a:lnTo>
                <a:lnTo>
                  <a:pt x="8898" y="8334"/>
                </a:lnTo>
                <a:cubicBezTo>
                  <a:pt x="8959" y="8258"/>
                  <a:pt x="9036" y="8197"/>
                  <a:pt x="9096" y="8106"/>
                </a:cubicBezTo>
                <a:cubicBezTo>
                  <a:pt x="9173" y="8029"/>
                  <a:pt x="9234" y="7938"/>
                  <a:pt x="9310" y="7862"/>
                </a:cubicBezTo>
                <a:lnTo>
                  <a:pt x="9325" y="7816"/>
                </a:lnTo>
                <a:cubicBezTo>
                  <a:pt x="9386" y="7740"/>
                  <a:pt x="9432" y="7694"/>
                  <a:pt x="9493" y="7618"/>
                </a:cubicBezTo>
                <a:cubicBezTo>
                  <a:pt x="9508" y="7587"/>
                  <a:pt x="9538" y="7557"/>
                  <a:pt x="9554" y="7542"/>
                </a:cubicBezTo>
                <a:cubicBezTo>
                  <a:pt x="9569" y="7496"/>
                  <a:pt x="9584" y="7481"/>
                  <a:pt x="9615" y="7466"/>
                </a:cubicBezTo>
                <a:cubicBezTo>
                  <a:pt x="9645" y="7420"/>
                  <a:pt x="9660" y="7389"/>
                  <a:pt x="9706" y="7344"/>
                </a:cubicBezTo>
                <a:cubicBezTo>
                  <a:pt x="9782" y="7268"/>
                  <a:pt x="9843" y="7191"/>
                  <a:pt x="9919" y="7115"/>
                </a:cubicBezTo>
                <a:lnTo>
                  <a:pt x="9965" y="7039"/>
                </a:lnTo>
                <a:cubicBezTo>
                  <a:pt x="10026" y="6978"/>
                  <a:pt x="10087" y="6902"/>
                  <a:pt x="10117" y="6856"/>
                </a:cubicBezTo>
                <a:lnTo>
                  <a:pt x="10163" y="6810"/>
                </a:lnTo>
                <a:cubicBezTo>
                  <a:pt x="10209" y="6734"/>
                  <a:pt x="10300" y="6658"/>
                  <a:pt x="10346" y="6582"/>
                </a:cubicBezTo>
                <a:cubicBezTo>
                  <a:pt x="10376" y="6551"/>
                  <a:pt x="10407" y="6521"/>
                  <a:pt x="10422" y="6491"/>
                </a:cubicBezTo>
                <a:cubicBezTo>
                  <a:pt x="10468" y="6445"/>
                  <a:pt x="10498" y="6399"/>
                  <a:pt x="10544" y="6353"/>
                </a:cubicBezTo>
                <a:cubicBezTo>
                  <a:pt x="10620" y="6277"/>
                  <a:pt x="10696" y="6186"/>
                  <a:pt x="10772" y="6110"/>
                </a:cubicBezTo>
                <a:lnTo>
                  <a:pt x="10879" y="5988"/>
                </a:lnTo>
                <a:lnTo>
                  <a:pt x="10910" y="5972"/>
                </a:lnTo>
                <a:lnTo>
                  <a:pt x="11001" y="5881"/>
                </a:lnTo>
                <a:cubicBezTo>
                  <a:pt x="11016" y="5866"/>
                  <a:pt x="11031" y="5866"/>
                  <a:pt x="11062" y="5835"/>
                </a:cubicBezTo>
                <a:lnTo>
                  <a:pt x="11306" y="5835"/>
                </a:lnTo>
                <a:cubicBezTo>
                  <a:pt x="11367" y="5835"/>
                  <a:pt x="11397" y="5820"/>
                  <a:pt x="11443" y="5820"/>
                </a:cubicBezTo>
                <a:cubicBezTo>
                  <a:pt x="11489" y="5805"/>
                  <a:pt x="11534" y="5790"/>
                  <a:pt x="11565" y="5790"/>
                </a:cubicBezTo>
                <a:cubicBezTo>
                  <a:pt x="11687" y="5744"/>
                  <a:pt x="11778" y="5683"/>
                  <a:pt x="11854" y="5653"/>
                </a:cubicBezTo>
                <a:cubicBezTo>
                  <a:pt x="11900" y="5637"/>
                  <a:pt x="11946" y="5592"/>
                  <a:pt x="11991" y="5561"/>
                </a:cubicBezTo>
                <a:cubicBezTo>
                  <a:pt x="12022" y="5515"/>
                  <a:pt x="12068" y="5500"/>
                  <a:pt x="12098" y="5454"/>
                </a:cubicBezTo>
                <a:cubicBezTo>
                  <a:pt x="12144" y="5424"/>
                  <a:pt x="12174" y="5409"/>
                  <a:pt x="12220" y="5363"/>
                </a:cubicBezTo>
                <a:lnTo>
                  <a:pt x="12311" y="5272"/>
                </a:lnTo>
                <a:cubicBezTo>
                  <a:pt x="12372" y="5195"/>
                  <a:pt x="12403" y="5135"/>
                  <a:pt x="12464" y="5043"/>
                </a:cubicBezTo>
                <a:lnTo>
                  <a:pt x="12525" y="4921"/>
                </a:lnTo>
                <a:cubicBezTo>
                  <a:pt x="12540" y="4906"/>
                  <a:pt x="12540" y="4876"/>
                  <a:pt x="12540" y="4845"/>
                </a:cubicBezTo>
                <a:cubicBezTo>
                  <a:pt x="12586" y="4921"/>
                  <a:pt x="12616" y="4982"/>
                  <a:pt x="12677" y="5074"/>
                </a:cubicBezTo>
                <a:cubicBezTo>
                  <a:pt x="12753" y="5180"/>
                  <a:pt x="12829" y="5272"/>
                  <a:pt x="12905" y="5348"/>
                </a:cubicBezTo>
                <a:cubicBezTo>
                  <a:pt x="12921" y="5363"/>
                  <a:pt x="12936" y="5378"/>
                  <a:pt x="12966" y="5378"/>
                </a:cubicBezTo>
                <a:cubicBezTo>
                  <a:pt x="12982" y="5409"/>
                  <a:pt x="13012" y="5424"/>
                  <a:pt x="13058" y="5439"/>
                </a:cubicBezTo>
                <a:cubicBezTo>
                  <a:pt x="13119" y="5454"/>
                  <a:pt x="13149" y="5485"/>
                  <a:pt x="13210" y="5500"/>
                </a:cubicBezTo>
                <a:lnTo>
                  <a:pt x="13286" y="5500"/>
                </a:lnTo>
                <a:cubicBezTo>
                  <a:pt x="13317" y="5500"/>
                  <a:pt x="13347" y="5500"/>
                  <a:pt x="13378" y="5485"/>
                </a:cubicBezTo>
                <a:cubicBezTo>
                  <a:pt x="13439" y="5454"/>
                  <a:pt x="13469" y="5439"/>
                  <a:pt x="13530" y="5424"/>
                </a:cubicBezTo>
                <a:cubicBezTo>
                  <a:pt x="13576" y="5378"/>
                  <a:pt x="13622" y="5348"/>
                  <a:pt x="13667" y="5302"/>
                </a:cubicBezTo>
                <a:cubicBezTo>
                  <a:pt x="13698" y="5272"/>
                  <a:pt x="13743" y="5226"/>
                  <a:pt x="13759" y="5195"/>
                </a:cubicBezTo>
                <a:lnTo>
                  <a:pt x="13774" y="5150"/>
                </a:lnTo>
                <a:cubicBezTo>
                  <a:pt x="13835" y="5104"/>
                  <a:pt x="13896" y="5028"/>
                  <a:pt x="13957" y="4967"/>
                </a:cubicBezTo>
                <a:lnTo>
                  <a:pt x="14002" y="4906"/>
                </a:lnTo>
                <a:lnTo>
                  <a:pt x="14063" y="4845"/>
                </a:lnTo>
                <a:lnTo>
                  <a:pt x="14079" y="4830"/>
                </a:lnTo>
                <a:lnTo>
                  <a:pt x="14140" y="4769"/>
                </a:lnTo>
                <a:lnTo>
                  <a:pt x="14155" y="4799"/>
                </a:lnTo>
                <a:lnTo>
                  <a:pt x="14185" y="4815"/>
                </a:lnTo>
                <a:cubicBezTo>
                  <a:pt x="14216" y="4845"/>
                  <a:pt x="14261" y="4891"/>
                  <a:pt x="14292" y="4906"/>
                </a:cubicBezTo>
                <a:cubicBezTo>
                  <a:pt x="14307" y="4921"/>
                  <a:pt x="14353" y="4952"/>
                  <a:pt x="14368" y="4967"/>
                </a:cubicBezTo>
                <a:lnTo>
                  <a:pt x="14368" y="5074"/>
                </a:lnTo>
                <a:lnTo>
                  <a:pt x="14368" y="5424"/>
                </a:lnTo>
                <a:lnTo>
                  <a:pt x="14368" y="5744"/>
                </a:lnTo>
                <a:cubicBezTo>
                  <a:pt x="14368" y="5866"/>
                  <a:pt x="14353" y="5957"/>
                  <a:pt x="14353" y="6064"/>
                </a:cubicBezTo>
                <a:cubicBezTo>
                  <a:pt x="14338" y="6292"/>
                  <a:pt x="14338" y="6506"/>
                  <a:pt x="14307" y="6734"/>
                </a:cubicBezTo>
                <a:cubicBezTo>
                  <a:pt x="14307" y="6856"/>
                  <a:pt x="14292" y="6948"/>
                  <a:pt x="14292" y="7054"/>
                </a:cubicBezTo>
                <a:lnTo>
                  <a:pt x="14292" y="7405"/>
                </a:lnTo>
                <a:lnTo>
                  <a:pt x="14292" y="8045"/>
                </a:lnTo>
                <a:cubicBezTo>
                  <a:pt x="14292" y="8166"/>
                  <a:pt x="14292" y="8258"/>
                  <a:pt x="14277" y="8380"/>
                </a:cubicBezTo>
                <a:cubicBezTo>
                  <a:pt x="14277" y="8486"/>
                  <a:pt x="14261" y="8578"/>
                  <a:pt x="14261" y="8700"/>
                </a:cubicBezTo>
                <a:cubicBezTo>
                  <a:pt x="14231" y="8806"/>
                  <a:pt x="14231" y="8913"/>
                  <a:pt x="14216" y="9020"/>
                </a:cubicBezTo>
                <a:cubicBezTo>
                  <a:pt x="14201" y="9111"/>
                  <a:pt x="14201" y="9233"/>
                  <a:pt x="14201" y="9324"/>
                </a:cubicBezTo>
                <a:cubicBezTo>
                  <a:pt x="14201" y="9446"/>
                  <a:pt x="14185" y="9538"/>
                  <a:pt x="14185" y="9644"/>
                </a:cubicBezTo>
                <a:cubicBezTo>
                  <a:pt x="14185" y="9766"/>
                  <a:pt x="14155" y="9858"/>
                  <a:pt x="14155" y="9980"/>
                </a:cubicBezTo>
                <a:cubicBezTo>
                  <a:pt x="14140" y="10178"/>
                  <a:pt x="14140" y="10391"/>
                  <a:pt x="14109" y="10604"/>
                </a:cubicBezTo>
                <a:cubicBezTo>
                  <a:pt x="14079" y="10680"/>
                  <a:pt x="14079" y="10772"/>
                  <a:pt x="14063" y="10848"/>
                </a:cubicBezTo>
                <a:cubicBezTo>
                  <a:pt x="14048" y="10939"/>
                  <a:pt x="14048" y="11016"/>
                  <a:pt x="14018" y="11122"/>
                </a:cubicBezTo>
                <a:lnTo>
                  <a:pt x="13972" y="11625"/>
                </a:lnTo>
                <a:cubicBezTo>
                  <a:pt x="13942" y="11747"/>
                  <a:pt x="13911" y="11838"/>
                  <a:pt x="13896" y="11960"/>
                </a:cubicBezTo>
                <a:lnTo>
                  <a:pt x="13835" y="12128"/>
                </a:lnTo>
                <a:cubicBezTo>
                  <a:pt x="13820" y="12189"/>
                  <a:pt x="13804" y="12234"/>
                  <a:pt x="13759" y="12295"/>
                </a:cubicBezTo>
                <a:lnTo>
                  <a:pt x="13698" y="12417"/>
                </a:lnTo>
                <a:cubicBezTo>
                  <a:pt x="13683" y="12448"/>
                  <a:pt x="13667" y="12509"/>
                  <a:pt x="13622" y="12539"/>
                </a:cubicBezTo>
                <a:cubicBezTo>
                  <a:pt x="13591" y="12646"/>
                  <a:pt x="13530" y="12737"/>
                  <a:pt x="13500" y="12829"/>
                </a:cubicBezTo>
                <a:lnTo>
                  <a:pt x="13500" y="12813"/>
                </a:lnTo>
                <a:cubicBezTo>
                  <a:pt x="13469" y="12844"/>
                  <a:pt x="13454" y="12890"/>
                  <a:pt x="13439" y="12951"/>
                </a:cubicBezTo>
                <a:lnTo>
                  <a:pt x="13439" y="12981"/>
                </a:lnTo>
                <a:cubicBezTo>
                  <a:pt x="13439" y="12996"/>
                  <a:pt x="13454" y="13027"/>
                  <a:pt x="13469" y="13027"/>
                </a:cubicBezTo>
                <a:cubicBezTo>
                  <a:pt x="13486" y="13032"/>
                  <a:pt x="13501" y="13036"/>
                  <a:pt x="13514" y="13036"/>
                </a:cubicBezTo>
                <a:cubicBezTo>
                  <a:pt x="13537" y="13036"/>
                  <a:pt x="13557" y="13025"/>
                  <a:pt x="13576" y="12996"/>
                </a:cubicBezTo>
                <a:cubicBezTo>
                  <a:pt x="13622" y="12874"/>
                  <a:pt x="13683" y="12737"/>
                  <a:pt x="13759" y="12615"/>
                </a:cubicBezTo>
                <a:cubicBezTo>
                  <a:pt x="13774" y="12585"/>
                  <a:pt x="13804" y="12524"/>
                  <a:pt x="13835" y="12493"/>
                </a:cubicBezTo>
                <a:cubicBezTo>
                  <a:pt x="13850" y="12433"/>
                  <a:pt x="13896" y="12387"/>
                  <a:pt x="13911" y="12341"/>
                </a:cubicBezTo>
                <a:lnTo>
                  <a:pt x="14033" y="12052"/>
                </a:lnTo>
                <a:cubicBezTo>
                  <a:pt x="14063" y="11960"/>
                  <a:pt x="14079" y="11854"/>
                  <a:pt x="14124" y="11762"/>
                </a:cubicBezTo>
                <a:cubicBezTo>
                  <a:pt x="14140" y="11671"/>
                  <a:pt x="14155" y="11549"/>
                  <a:pt x="14185" y="11442"/>
                </a:cubicBezTo>
                <a:cubicBezTo>
                  <a:pt x="14201" y="11320"/>
                  <a:pt x="14201" y="11229"/>
                  <a:pt x="14216" y="11122"/>
                </a:cubicBezTo>
                <a:cubicBezTo>
                  <a:pt x="14231" y="11016"/>
                  <a:pt x="14231" y="10909"/>
                  <a:pt x="14261" y="10818"/>
                </a:cubicBezTo>
                <a:cubicBezTo>
                  <a:pt x="14292" y="10604"/>
                  <a:pt x="14307" y="10391"/>
                  <a:pt x="14338" y="10178"/>
                </a:cubicBezTo>
                <a:cubicBezTo>
                  <a:pt x="14353" y="10086"/>
                  <a:pt x="14353" y="9980"/>
                  <a:pt x="14353" y="9873"/>
                </a:cubicBezTo>
                <a:cubicBezTo>
                  <a:pt x="14368" y="9766"/>
                  <a:pt x="14368" y="9675"/>
                  <a:pt x="14383" y="9553"/>
                </a:cubicBezTo>
                <a:lnTo>
                  <a:pt x="14444" y="8928"/>
                </a:lnTo>
                <a:cubicBezTo>
                  <a:pt x="14460" y="8806"/>
                  <a:pt x="14460" y="8700"/>
                  <a:pt x="14490" y="8578"/>
                </a:cubicBezTo>
                <a:cubicBezTo>
                  <a:pt x="14490" y="8471"/>
                  <a:pt x="14505" y="8380"/>
                  <a:pt x="14505" y="8258"/>
                </a:cubicBezTo>
                <a:lnTo>
                  <a:pt x="14505" y="7938"/>
                </a:lnTo>
                <a:lnTo>
                  <a:pt x="14505" y="7587"/>
                </a:lnTo>
                <a:lnTo>
                  <a:pt x="14505" y="7268"/>
                </a:lnTo>
                <a:lnTo>
                  <a:pt x="14505" y="6932"/>
                </a:lnTo>
                <a:cubicBezTo>
                  <a:pt x="14505" y="6826"/>
                  <a:pt x="14520" y="6719"/>
                  <a:pt x="14520" y="6628"/>
                </a:cubicBezTo>
                <a:cubicBezTo>
                  <a:pt x="14520" y="6506"/>
                  <a:pt x="14536" y="6399"/>
                  <a:pt x="14536" y="6292"/>
                </a:cubicBezTo>
                <a:cubicBezTo>
                  <a:pt x="14536" y="6186"/>
                  <a:pt x="14566" y="6064"/>
                  <a:pt x="14566" y="5957"/>
                </a:cubicBezTo>
                <a:cubicBezTo>
                  <a:pt x="14566" y="5835"/>
                  <a:pt x="14581" y="5744"/>
                  <a:pt x="14581" y="5637"/>
                </a:cubicBezTo>
                <a:lnTo>
                  <a:pt x="14581" y="5287"/>
                </a:lnTo>
                <a:lnTo>
                  <a:pt x="14581" y="5028"/>
                </a:lnTo>
                <a:cubicBezTo>
                  <a:pt x="14597" y="5043"/>
                  <a:pt x="14642" y="5043"/>
                  <a:pt x="14658" y="5058"/>
                </a:cubicBezTo>
                <a:cubicBezTo>
                  <a:pt x="14719" y="5074"/>
                  <a:pt x="14764" y="5074"/>
                  <a:pt x="14840" y="5074"/>
                </a:cubicBezTo>
                <a:lnTo>
                  <a:pt x="15023" y="5074"/>
                </a:lnTo>
                <a:cubicBezTo>
                  <a:pt x="15069" y="5074"/>
                  <a:pt x="15130" y="5058"/>
                  <a:pt x="15191" y="5058"/>
                </a:cubicBezTo>
                <a:lnTo>
                  <a:pt x="15221" y="5058"/>
                </a:lnTo>
                <a:cubicBezTo>
                  <a:pt x="15252" y="5058"/>
                  <a:pt x="15267" y="5058"/>
                  <a:pt x="15282" y="5074"/>
                </a:cubicBezTo>
                <a:cubicBezTo>
                  <a:pt x="15298" y="5074"/>
                  <a:pt x="15298" y="5104"/>
                  <a:pt x="15328" y="5104"/>
                </a:cubicBezTo>
                <a:lnTo>
                  <a:pt x="15404" y="5180"/>
                </a:lnTo>
                <a:lnTo>
                  <a:pt x="15404" y="5180"/>
                </a:lnTo>
                <a:cubicBezTo>
                  <a:pt x="15480" y="5272"/>
                  <a:pt x="15557" y="5348"/>
                  <a:pt x="15633" y="5424"/>
                </a:cubicBezTo>
                <a:lnTo>
                  <a:pt x="15739" y="5531"/>
                </a:lnTo>
                <a:cubicBezTo>
                  <a:pt x="15785" y="5576"/>
                  <a:pt x="15816" y="5592"/>
                  <a:pt x="15861" y="5637"/>
                </a:cubicBezTo>
                <a:cubicBezTo>
                  <a:pt x="16044" y="5759"/>
                  <a:pt x="16257" y="5866"/>
                  <a:pt x="16440" y="5912"/>
                </a:cubicBezTo>
                <a:cubicBezTo>
                  <a:pt x="16516" y="5942"/>
                  <a:pt x="16623" y="5957"/>
                  <a:pt x="16699" y="5972"/>
                </a:cubicBezTo>
                <a:lnTo>
                  <a:pt x="16745" y="5972"/>
                </a:lnTo>
                <a:cubicBezTo>
                  <a:pt x="16806" y="5972"/>
                  <a:pt x="16867" y="5988"/>
                  <a:pt x="16928" y="5988"/>
                </a:cubicBezTo>
                <a:lnTo>
                  <a:pt x="17080" y="5988"/>
                </a:lnTo>
                <a:lnTo>
                  <a:pt x="17080" y="6338"/>
                </a:lnTo>
                <a:cubicBezTo>
                  <a:pt x="17080" y="6597"/>
                  <a:pt x="17034" y="6856"/>
                  <a:pt x="17019" y="7115"/>
                </a:cubicBezTo>
                <a:cubicBezTo>
                  <a:pt x="17019" y="7237"/>
                  <a:pt x="17004" y="7359"/>
                  <a:pt x="17004" y="7481"/>
                </a:cubicBezTo>
                <a:lnTo>
                  <a:pt x="17004" y="7862"/>
                </a:lnTo>
                <a:cubicBezTo>
                  <a:pt x="17004" y="7968"/>
                  <a:pt x="16973" y="8106"/>
                  <a:pt x="16973" y="8227"/>
                </a:cubicBezTo>
                <a:lnTo>
                  <a:pt x="16973" y="8380"/>
                </a:lnTo>
                <a:cubicBezTo>
                  <a:pt x="16973" y="8425"/>
                  <a:pt x="17004" y="8471"/>
                  <a:pt x="17019" y="8502"/>
                </a:cubicBezTo>
                <a:lnTo>
                  <a:pt x="17080" y="8563"/>
                </a:lnTo>
                <a:cubicBezTo>
                  <a:pt x="17111" y="8608"/>
                  <a:pt x="17126" y="8654"/>
                  <a:pt x="17156" y="8700"/>
                </a:cubicBezTo>
                <a:cubicBezTo>
                  <a:pt x="17172" y="8761"/>
                  <a:pt x="17202" y="8806"/>
                  <a:pt x="17232" y="8852"/>
                </a:cubicBezTo>
                <a:cubicBezTo>
                  <a:pt x="17278" y="8959"/>
                  <a:pt x="17339" y="9081"/>
                  <a:pt x="17400" y="9172"/>
                </a:cubicBezTo>
                <a:cubicBezTo>
                  <a:pt x="17476" y="9294"/>
                  <a:pt x="17537" y="9401"/>
                  <a:pt x="17629" y="9492"/>
                </a:cubicBezTo>
                <a:cubicBezTo>
                  <a:pt x="17705" y="9599"/>
                  <a:pt x="17781" y="9705"/>
                  <a:pt x="17857" y="9797"/>
                </a:cubicBezTo>
                <a:cubicBezTo>
                  <a:pt x="18162" y="10208"/>
                  <a:pt x="18482" y="10619"/>
                  <a:pt x="18924" y="10909"/>
                </a:cubicBezTo>
                <a:cubicBezTo>
                  <a:pt x="18985" y="10939"/>
                  <a:pt x="19030" y="10985"/>
                  <a:pt x="19107" y="11016"/>
                </a:cubicBezTo>
                <a:cubicBezTo>
                  <a:pt x="19167" y="11061"/>
                  <a:pt x="19228" y="11077"/>
                  <a:pt x="19289" y="11122"/>
                </a:cubicBezTo>
                <a:lnTo>
                  <a:pt x="19625" y="11290"/>
                </a:lnTo>
                <a:cubicBezTo>
                  <a:pt x="19853" y="11396"/>
                  <a:pt x="20097" y="11503"/>
                  <a:pt x="20356" y="11595"/>
                </a:cubicBezTo>
                <a:cubicBezTo>
                  <a:pt x="20843" y="11808"/>
                  <a:pt x="21346" y="11991"/>
                  <a:pt x="21849" y="12158"/>
                </a:cubicBezTo>
                <a:cubicBezTo>
                  <a:pt x="22276" y="12311"/>
                  <a:pt x="22687" y="12463"/>
                  <a:pt x="23098" y="12600"/>
                </a:cubicBezTo>
                <a:cubicBezTo>
                  <a:pt x="23101" y="12601"/>
                  <a:pt x="23104" y="12602"/>
                  <a:pt x="23106" y="12602"/>
                </a:cubicBezTo>
                <a:cubicBezTo>
                  <a:pt x="23131" y="12602"/>
                  <a:pt x="23141" y="12538"/>
                  <a:pt x="23114" y="12524"/>
                </a:cubicBezTo>
                <a:cubicBezTo>
                  <a:pt x="22611" y="12341"/>
                  <a:pt x="22123" y="12158"/>
                  <a:pt x="21620" y="11975"/>
                </a:cubicBezTo>
                <a:lnTo>
                  <a:pt x="21651" y="11975"/>
                </a:lnTo>
                <a:cubicBezTo>
                  <a:pt x="21392" y="11884"/>
                  <a:pt x="21163" y="11808"/>
                  <a:pt x="20920" y="11701"/>
                </a:cubicBezTo>
                <a:cubicBezTo>
                  <a:pt x="20676" y="11610"/>
                  <a:pt x="20432" y="11503"/>
                  <a:pt x="20173" y="11396"/>
                </a:cubicBezTo>
                <a:cubicBezTo>
                  <a:pt x="19944" y="11305"/>
                  <a:pt x="19746" y="11214"/>
                  <a:pt x="19533" y="11122"/>
                </a:cubicBezTo>
                <a:cubicBezTo>
                  <a:pt x="19442" y="11077"/>
                  <a:pt x="19335" y="11016"/>
                  <a:pt x="19228" y="10970"/>
                </a:cubicBezTo>
                <a:lnTo>
                  <a:pt x="18939" y="10787"/>
                </a:lnTo>
                <a:cubicBezTo>
                  <a:pt x="18908" y="10757"/>
                  <a:pt x="18847" y="10741"/>
                  <a:pt x="18802" y="10696"/>
                </a:cubicBezTo>
                <a:cubicBezTo>
                  <a:pt x="18771" y="10680"/>
                  <a:pt x="18756" y="10635"/>
                  <a:pt x="18710" y="10619"/>
                </a:cubicBezTo>
                <a:lnTo>
                  <a:pt x="18634" y="10543"/>
                </a:lnTo>
                <a:cubicBezTo>
                  <a:pt x="18543" y="10467"/>
                  <a:pt x="18467" y="10376"/>
                  <a:pt x="18390" y="10284"/>
                </a:cubicBezTo>
                <a:cubicBezTo>
                  <a:pt x="18314" y="10178"/>
                  <a:pt x="18238" y="10071"/>
                  <a:pt x="18162" y="9980"/>
                </a:cubicBezTo>
                <a:cubicBezTo>
                  <a:pt x="18086" y="9873"/>
                  <a:pt x="18025" y="9766"/>
                  <a:pt x="17949" y="9675"/>
                </a:cubicBezTo>
                <a:cubicBezTo>
                  <a:pt x="17872" y="9553"/>
                  <a:pt x="17796" y="9462"/>
                  <a:pt x="17735" y="9340"/>
                </a:cubicBezTo>
                <a:cubicBezTo>
                  <a:pt x="17705" y="9294"/>
                  <a:pt x="17690" y="9233"/>
                  <a:pt x="17644" y="9172"/>
                </a:cubicBezTo>
                <a:cubicBezTo>
                  <a:pt x="17613" y="9111"/>
                  <a:pt x="17583" y="9065"/>
                  <a:pt x="17552" y="9004"/>
                </a:cubicBezTo>
                <a:cubicBezTo>
                  <a:pt x="17507" y="8913"/>
                  <a:pt x="17476" y="8837"/>
                  <a:pt x="17431" y="8730"/>
                </a:cubicBezTo>
                <a:cubicBezTo>
                  <a:pt x="17400" y="8654"/>
                  <a:pt x="17385" y="8563"/>
                  <a:pt x="17354" y="8471"/>
                </a:cubicBezTo>
                <a:lnTo>
                  <a:pt x="17354" y="8349"/>
                </a:lnTo>
                <a:cubicBezTo>
                  <a:pt x="17354" y="8319"/>
                  <a:pt x="17339" y="8258"/>
                  <a:pt x="17339" y="8227"/>
                </a:cubicBezTo>
                <a:lnTo>
                  <a:pt x="17339" y="7847"/>
                </a:lnTo>
                <a:lnTo>
                  <a:pt x="17339" y="7481"/>
                </a:lnTo>
                <a:cubicBezTo>
                  <a:pt x="17339" y="7344"/>
                  <a:pt x="17339" y="7237"/>
                  <a:pt x="17354" y="7100"/>
                </a:cubicBezTo>
                <a:cubicBezTo>
                  <a:pt x="17385" y="6856"/>
                  <a:pt x="17400" y="6582"/>
                  <a:pt x="17400" y="6338"/>
                </a:cubicBezTo>
                <a:lnTo>
                  <a:pt x="17400" y="5912"/>
                </a:lnTo>
                <a:cubicBezTo>
                  <a:pt x="17492" y="5896"/>
                  <a:pt x="17583" y="5881"/>
                  <a:pt x="17690" y="5835"/>
                </a:cubicBezTo>
                <a:cubicBezTo>
                  <a:pt x="17735" y="5820"/>
                  <a:pt x="17811" y="5790"/>
                  <a:pt x="17872" y="5759"/>
                </a:cubicBezTo>
                <a:cubicBezTo>
                  <a:pt x="17918" y="5744"/>
                  <a:pt x="17933" y="5744"/>
                  <a:pt x="17964" y="5729"/>
                </a:cubicBezTo>
                <a:lnTo>
                  <a:pt x="18010" y="5713"/>
                </a:lnTo>
                <a:cubicBezTo>
                  <a:pt x="18025" y="5729"/>
                  <a:pt x="18040" y="5729"/>
                  <a:pt x="18070" y="5744"/>
                </a:cubicBezTo>
                <a:cubicBezTo>
                  <a:pt x="18101" y="5759"/>
                  <a:pt x="18116" y="5790"/>
                  <a:pt x="18162" y="5790"/>
                </a:cubicBezTo>
                <a:cubicBezTo>
                  <a:pt x="18192" y="5805"/>
                  <a:pt x="18253" y="5820"/>
                  <a:pt x="18299" y="5835"/>
                </a:cubicBezTo>
                <a:cubicBezTo>
                  <a:pt x="18451" y="5896"/>
                  <a:pt x="18619" y="5912"/>
                  <a:pt x="18771" y="5912"/>
                </a:cubicBezTo>
                <a:cubicBezTo>
                  <a:pt x="18924" y="5912"/>
                  <a:pt x="19091" y="5912"/>
                  <a:pt x="19244" y="5866"/>
                </a:cubicBezTo>
                <a:cubicBezTo>
                  <a:pt x="19396" y="5805"/>
                  <a:pt x="19548" y="5729"/>
                  <a:pt x="19685" y="5637"/>
                </a:cubicBezTo>
                <a:cubicBezTo>
                  <a:pt x="19792" y="5531"/>
                  <a:pt x="19899" y="5424"/>
                  <a:pt x="19990" y="5333"/>
                </a:cubicBezTo>
                <a:cubicBezTo>
                  <a:pt x="20051" y="5272"/>
                  <a:pt x="20097" y="5226"/>
                  <a:pt x="20158" y="5180"/>
                </a:cubicBezTo>
                <a:cubicBezTo>
                  <a:pt x="20173" y="5150"/>
                  <a:pt x="20219" y="5119"/>
                  <a:pt x="20249" y="5104"/>
                </a:cubicBezTo>
                <a:lnTo>
                  <a:pt x="20356" y="5104"/>
                </a:lnTo>
                <a:cubicBezTo>
                  <a:pt x="20432" y="5104"/>
                  <a:pt x="20508" y="5074"/>
                  <a:pt x="20584" y="5074"/>
                </a:cubicBezTo>
                <a:lnTo>
                  <a:pt x="20600" y="5074"/>
                </a:lnTo>
                <a:cubicBezTo>
                  <a:pt x="20630" y="5104"/>
                  <a:pt x="20691" y="5135"/>
                  <a:pt x="20737" y="5180"/>
                </a:cubicBezTo>
                <a:cubicBezTo>
                  <a:pt x="20904" y="5287"/>
                  <a:pt x="21057" y="5409"/>
                  <a:pt x="21224" y="5515"/>
                </a:cubicBezTo>
                <a:cubicBezTo>
                  <a:pt x="21453" y="5683"/>
                  <a:pt x="21681" y="5881"/>
                  <a:pt x="21910" y="6033"/>
                </a:cubicBezTo>
                <a:cubicBezTo>
                  <a:pt x="22047" y="6125"/>
                  <a:pt x="22154" y="6201"/>
                  <a:pt x="22291" y="6292"/>
                </a:cubicBezTo>
                <a:lnTo>
                  <a:pt x="22641" y="6582"/>
                </a:lnTo>
                <a:cubicBezTo>
                  <a:pt x="22748" y="6673"/>
                  <a:pt x="22870" y="6780"/>
                  <a:pt x="22976" y="6856"/>
                </a:cubicBezTo>
                <a:cubicBezTo>
                  <a:pt x="23114" y="6948"/>
                  <a:pt x="23220" y="7039"/>
                  <a:pt x="23357" y="7130"/>
                </a:cubicBezTo>
                <a:cubicBezTo>
                  <a:pt x="23479" y="7207"/>
                  <a:pt x="23586" y="7313"/>
                  <a:pt x="23723" y="7389"/>
                </a:cubicBezTo>
                <a:cubicBezTo>
                  <a:pt x="23738" y="7405"/>
                  <a:pt x="23784" y="7420"/>
                  <a:pt x="23799" y="7435"/>
                </a:cubicBezTo>
                <a:lnTo>
                  <a:pt x="23906" y="7496"/>
                </a:lnTo>
                <a:cubicBezTo>
                  <a:pt x="23936" y="7496"/>
                  <a:pt x="23967" y="7511"/>
                  <a:pt x="24012" y="7511"/>
                </a:cubicBezTo>
                <a:cubicBezTo>
                  <a:pt x="24058" y="7511"/>
                  <a:pt x="24104" y="7511"/>
                  <a:pt x="24165" y="7542"/>
                </a:cubicBezTo>
                <a:cubicBezTo>
                  <a:pt x="24211" y="7542"/>
                  <a:pt x="24271" y="7542"/>
                  <a:pt x="24332" y="7557"/>
                </a:cubicBezTo>
                <a:lnTo>
                  <a:pt x="25186" y="7664"/>
                </a:lnTo>
                <a:cubicBezTo>
                  <a:pt x="25338" y="7694"/>
                  <a:pt x="25475" y="7709"/>
                  <a:pt x="25627" y="7725"/>
                </a:cubicBezTo>
                <a:cubicBezTo>
                  <a:pt x="25765" y="7740"/>
                  <a:pt x="25917" y="7770"/>
                  <a:pt x="26039" y="7801"/>
                </a:cubicBezTo>
                <a:cubicBezTo>
                  <a:pt x="26344" y="7847"/>
                  <a:pt x="26633" y="7892"/>
                  <a:pt x="26938" y="7892"/>
                </a:cubicBezTo>
                <a:lnTo>
                  <a:pt x="27380" y="7892"/>
                </a:lnTo>
                <a:cubicBezTo>
                  <a:pt x="27532" y="7892"/>
                  <a:pt x="27669" y="7923"/>
                  <a:pt x="27821" y="7923"/>
                </a:cubicBezTo>
                <a:cubicBezTo>
                  <a:pt x="28126" y="7938"/>
                  <a:pt x="28431" y="7953"/>
                  <a:pt x="28705" y="7968"/>
                </a:cubicBezTo>
                <a:cubicBezTo>
                  <a:pt x="29010" y="7999"/>
                  <a:pt x="29299" y="7999"/>
                  <a:pt x="29604" y="7999"/>
                </a:cubicBezTo>
                <a:lnTo>
                  <a:pt x="30335" y="7999"/>
                </a:lnTo>
                <a:cubicBezTo>
                  <a:pt x="30442" y="7999"/>
                  <a:pt x="30564" y="7999"/>
                  <a:pt x="30671" y="8014"/>
                </a:cubicBezTo>
                <a:cubicBezTo>
                  <a:pt x="30792" y="8014"/>
                  <a:pt x="30899" y="8029"/>
                  <a:pt x="31021" y="8029"/>
                </a:cubicBezTo>
                <a:cubicBezTo>
                  <a:pt x="31371" y="8075"/>
                  <a:pt x="31722" y="8106"/>
                  <a:pt x="32088" y="8166"/>
                </a:cubicBezTo>
                <a:cubicBezTo>
                  <a:pt x="32103" y="8166"/>
                  <a:pt x="32133" y="8166"/>
                  <a:pt x="32133" y="8121"/>
                </a:cubicBezTo>
                <a:cubicBezTo>
                  <a:pt x="32164" y="7923"/>
                  <a:pt x="32133" y="7907"/>
                  <a:pt x="32103" y="7907"/>
                </a:cubicBezTo>
                <a:cubicBezTo>
                  <a:pt x="31783" y="7862"/>
                  <a:pt x="31448" y="7801"/>
                  <a:pt x="31128" y="7770"/>
                </a:cubicBezTo>
                <a:cubicBezTo>
                  <a:pt x="30838" y="7725"/>
                  <a:pt x="30533" y="7709"/>
                  <a:pt x="30259" y="7709"/>
                </a:cubicBezTo>
                <a:lnTo>
                  <a:pt x="29010" y="7709"/>
                </a:lnTo>
                <a:cubicBezTo>
                  <a:pt x="28873" y="7709"/>
                  <a:pt x="28720" y="7694"/>
                  <a:pt x="28599" y="7694"/>
                </a:cubicBezTo>
                <a:cubicBezTo>
                  <a:pt x="28446" y="7664"/>
                  <a:pt x="28294" y="7664"/>
                  <a:pt x="28141" y="7648"/>
                </a:cubicBezTo>
                <a:cubicBezTo>
                  <a:pt x="27989" y="7633"/>
                  <a:pt x="27852" y="7633"/>
                  <a:pt x="27700" y="7633"/>
                </a:cubicBezTo>
                <a:cubicBezTo>
                  <a:pt x="27547" y="7633"/>
                  <a:pt x="27410" y="7618"/>
                  <a:pt x="27258" y="7618"/>
                </a:cubicBezTo>
                <a:cubicBezTo>
                  <a:pt x="27105" y="7618"/>
                  <a:pt x="26983" y="7618"/>
                  <a:pt x="26831" y="7587"/>
                </a:cubicBezTo>
                <a:lnTo>
                  <a:pt x="26785" y="7587"/>
                </a:lnTo>
                <a:cubicBezTo>
                  <a:pt x="26648" y="7572"/>
                  <a:pt x="26496" y="7557"/>
                  <a:pt x="26374" y="7542"/>
                </a:cubicBezTo>
                <a:cubicBezTo>
                  <a:pt x="26237" y="7511"/>
                  <a:pt x="26085" y="7481"/>
                  <a:pt x="25947" y="7466"/>
                </a:cubicBezTo>
                <a:cubicBezTo>
                  <a:pt x="25658" y="7405"/>
                  <a:pt x="25368" y="7328"/>
                  <a:pt x="25064" y="7268"/>
                </a:cubicBezTo>
                <a:cubicBezTo>
                  <a:pt x="24972" y="7252"/>
                  <a:pt x="24896" y="7237"/>
                  <a:pt x="24805" y="7207"/>
                </a:cubicBezTo>
                <a:cubicBezTo>
                  <a:pt x="24713" y="7191"/>
                  <a:pt x="24637" y="7176"/>
                  <a:pt x="24531" y="7161"/>
                </a:cubicBezTo>
                <a:cubicBezTo>
                  <a:pt x="24470" y="7130"/>
                  <a:pt x="24363" y="7115"/>
                  <a:pt x="24271" y="7100"/>
                </a:cubicBezTo>
                <a:cubicBezTo>
                  <a:pt x="24195" y="7085"/>
                  <a:pt x="24119" y="7085"/>
                  <a:pt x="24043" y="7039"/>
                </a:cubicBezTo>
                <a:cubicBezTo>
                  <a:pt x="23982" y="7024"/>
                  <a:pt x="23952" y="6978"/>
                  <a:pt x="23906" y="6963"/>
                </a:cubicBezTo>
                <a:lnTo>
                  <a:pt x="23738" y="6856"/>
                </a:lnTo>
                <a:cubicBezTo>
                  <a:pt x="23616" y="6780"/>
                  <a:pt x="23510" y="6704"/>
                  <a:pt x="23388" y="6597"/>
                </a:cubicBezTo>
                <a:cubicBezTo>
                  <a:pt x="23190" y="6445"/>
                  <a:pt x="22992" y="6292"/>
                  <a:pt x="22778" y="6125"/>
                </a:cubicBezTo>
                <a:cubicBezTo>
                  <a:pt x="22580" y="5957"/>
                  <a:pt x="22352" y="5805"/>
                  <a:pt x="22138" y="5653"/>
                </a:cubicBezTo>
                <a:cubicBezTo>
                  <a:pt x="22017" y="5576"/>
                  <a:pt x="21910" y="5485"/>
                  <a:pt x="21803" y="5409"/>
                </a:cubicBezTo>
                <a:lnTo>
                  <a:pt x="21392" y="5119"/>
                </a:lnTo>
                <a:cubicBezTo>
                  <a:pt x="21285" y="5043"/>
                  <a:pt x="21148" y="4967"/>
                  <a:pt x="21011" y="4891"/>
                </a:cubicBezTo>
                <a:cubicBezTo>
                  <a:pt x="20874" y="4815"/>
                  <a:pt x="20767" y="4738"/>
                  <a:pt x="20630" y="4677"/>
                </a:cubicBezTo>
                <a:cubicBezTo>
                  <a:pt x="20554" y="4647"/>
                  <a:pt x="20493" y="4616"/>
                  <a:pt x="20417" y="4601"/>
                </a:cubicBezTo>
                <a:cubicBezTo>
                  <a:pt x="20417" y="4571"/>
                  <a:pt x="20402" y="4540"/>
                  <a:pt x="20386" y="4525"/>
                </a:cubicBezTo>
                <a:cubicBezTo>
                  <a:pt x="20371" y="4495"/>
                  <a:pt x="20341" y="4449"/>
                  <a:pt x="20325" y="4434"/>
                </a:cubicBezTo>
                <a:lnTo>
                  <a:pt x="20310" y="4388"/>
                </a:lnTo>
                <a:lnTo>
                  <a:pt x="20234" y="4266"/>
                </a:lnTo>
                <a:cubicBezTo>
                  <a:pt x="20173" y="4159"/>
                  <a:pt x="20112" y="4083"/>
                  <a:pt x="20082" y="3992"/>
                </a:cubicBezTo>
                <a:cubicBezTo>
                  <a:pt x="20015" y="3870"/>
                  <a:pt x="19933" y="3733"/>
                  <a:pt x="19846" y="3597"/>
                </a:cubicBezTo>
                <a:lnTo>
                  <a:pt x="19846" y="3597"/>
                </a:lnTo>
                <a:cubicBezTo>
                  <a:pt x="19886" y="3651"/>
                  <a:pt x="19929" y="3702"/>
                  <a:pt x="19975" y="3748"/>
                </a:cubicBezTo>
                <a:cubicBezTo>
                  <a:pt x="20066" y="3885"/>
                  <a:pt x="20173" y="4022"/>
                  <a:pt x="20295" y="4129"/>
                </a:cubicBezTo>
                <a:cubicBezTo>
                  <a:pt x="20325" y="4190"/>
                  <a:pt x="20386" y="4251"/>
                  <a:pt x="20432" y="4281"/>
                </a:cubicBezTo>
                <a:cubicBezTo>
                  <a:pt x="20463" y="4327"/>
                  <a:pt x="20508" y="4357"/>
                  <a:pt x="20539" y="4373"/>
                </a:cubicBezTo>
                <a:cubicBezTo>
                  <a:pt x="20615" y="4418"/>
                  <a:pt x="20691" y="4418"/>
                  <a:pt x="20767" y="4418"/>
                </a:cubicBezTo>
                <a:cubicBezTo>
                  <a:pt x="20813" y="4418"/>
                  <a:pt x="20859" y="4418"/>
                  <a:pt x="20904" y="4434"/>
                </a:cubicBezTo>
                <a:cubicBezTo>
                  <a:pt x="21041" y="4449"/>
                  <a:pt x="21194" y="4479"/>
                  <a:pt x="21316" y="4510"/>
                </a:cubicBezTo>
                <a:cubicBezTo>
                  <a:pt x="21468" y="4556"/>
                  <a:pt x="21605" y="4586"/>
                  <a:pt x="21758" y="4632"/>
                </a:cubicBezTo>
                <a:cubicBezTo>
                  <a:pt x="21910" y="4662"/>
                  <a:pt x="22078" y="4677"/>
                  <a:pt x="22230" y="4708"/>
                </a:cubicBezTo>
                <a:cubicBezTo>
                  <a:pt x="22382" y="4723"/>
                  <a:pt x="22535" y="4738"/>
                  <a:pt x="22687" y="4784"/>
                </a:cubicBezTo>
                <a:cubicBezTo>
                  <a:pt x="22839" y="4799"/>
                  <a:pt x="22992" y="4830"/>
                  <a:pt x="23144" y="4860"/>
                </a:cubicBezTo>
                <a:cubicBezTo>
                  <a:pt x="23296" y="4876"/>
                  <a:pt x="23449" y="4906"/>
                  <a:pt x="23632" y="4921"/>
                </a:cubicBezTo>
                <a:cubicBezTo>
                  <a:pt x="23784" y="4967"/>
                  <a:pt x="23952" y="4982"/>
                  <a:pt x="24104" y="4997"/>
                </a:cubicBezTo>
                <a:cubicBezTo>
                  <a:pt x="24256" y="5028"/>
                  <a:pt x="24409" y="5058"/>
                  <a:pt x="24561" y="5074"/>
                </a:cubicBezTo>
                <a:cubicBezTo>
                  <a:pt x="24713" y="5119"/>
                  <a:pt x="24866" y="5135"/>
                  <a:pt x="25018" y="5180"/>
                </a:cubicBezTo>
                <a:cubicBezTo>
                  <a:pt x="25170" y="5195"/>
                  <a:pt x="25308" y="5226"/>
                  <a:pt x="25460" y="5256"/>
                </a:cubicBezTo>
                <a:cubicBezTo>
                  <a:pt x="25582" y="5272"/>
                  <a:pt x="25734" y="5272"/>
                  <a:pt x="25871" y="5272"/>
                </a:cubicBezTo>
                <a:cubicBezTo>
                  <a:pt x="25947" y="5272"/>
                  <a:pt x="26024" y="5256"/>
                  <a:pt x="26100" y="5256"/>
                </a:cubicBezTo>
                <a:cubicBezTo>
                  <a:pt x="26176" y="5226"/>
                  <a:pt x="26252" y="5226"/>
                  <a:pt x="26344" y="5211"/>
                </a:cubicBezTo>
                <a:cubicBezTo>
                  <a:pt x="26648" y="5180"/>
                  <a:pt x="26953" y="5150"/>
                  <a:pt x="27243" y="5119"/>
                </a:cubicBezTo>
                <a:cubicBezTo>
                  <a:pt x="27395" y="5104"/>
                  <a:pt x="27562" y="5074"/>
                  <a:pt x="27715" y="5043"/>
                </a:cubicBezTo>
                <a:cubicBezTo>
                  <a:pt x="27867" y="5028"/>
                  <a:pt x="28050" y="4997"/>
                  <a:pt x="28202" y="4982"/>
                </a:cubicBezTo>
                <a:cubicBezTo>
                  <a:pt x="28477" y="4952"/>
                  <a:pt x="28751" y="4906"/>
                  <a:pt x="29040" y="4876"/>
                </a:cubicBezTo>
                <a:cubicBezTo>
                  <a:pt x="29162" y="4845"/>
                  <a:pt x="29299" y="4830"/>
                  <a:pt x="29452" y="4799"/>
                </a:cubicBezTo>
                <a:cubicBezTo>
                  <a:pt x="29589" y="4769"/>
                  <a:pt x="29741" y="4738"/>
                  <a:pt x="29878" y="4723"/>
                </a:cubicBezTo>
                <a:cubicBezTo>
                  <a:pt x="29970" y="4693"/>
                  <a:pt x="30061" y="4677"/>
                  <a:pt x="30153" y="4677"/>
                </a:cubicBezTo>
                <a:cubicBezTo>
                  <a:pt x="30274" y="4662"/>
                  <a:pt x="30366" y="4662"/>
                  <a:pt x="30488" y="4662"/>
                </a:cubicBezTo>
                <a:cubicBezTo>
                  <a:pt x="30716" y="4647"/>
                  <a:pt x="30914" y="4647"/>
                  <a:pt x="31143" y="4616"/>
                </a:cubicBezTo>
                <a:cubicBezTo>
                  <a:pt x="31189" y="4616"/>
                  <a:pt x="31189" y="4571"/>
                  <a:pt x="31143" y="4571"/>
                </a:cubicBezTo>
                <a:cubicBezTo>
                  <a:pt x="30991" y="4571"/>
                  <a:pt x="30838" y="4586"/>
                  <a:pt x="30686" y="4586"/>
                </a:cubicBezTo>
                <a:cubicBezTo>
                  <a:pt x="30533" y="4586"/>
                  <a:pt x="30412" y="4586"/>
                  <a:pt x="30259" y="4601"/>
                </a:cubicBezTo>
                <a:cubicBezTo>
                  <a:pt x="30122" y="4601"/>
                  <a:pt x="29985" y="4632"/>
                  <a:pt x="29848" y="4647"/>
                </a:cubicBezTo>
                <a:cubicBezTo>
                  <a:pt x="29695" y="4662"/>
                  <a:pt x="29574" y="4693"/>
                  <a:pt x="29421" y="4723"/>
                </a:cubicBezTo>
                <a:cubicBezTo>
                  <a:pt x="28781" y="4815"/>
                  <a:pt x="28172" y="4891"/>
                  <a:pt x="27547" y="4982"/>
                </a:cubicBezTo>
                <a:cubicBezTo>
                  <a:pt x="27395" y="4997"/>
                  <a:pt x="27243" y="5028"/>
                  <a:pt x="27075" y="5043"/>
                </a:cubicBezTo>
                <a:cubicBezTo>
                  <a:pt x="26923" y="5058"/>
                  <a:pt x="26770" y="5058"/>
                  <a:pt x="26618" y="5074"/>
                </a:cubicBezTo>
                <a:cubicBezTo>
                  <a:pt x="26465" y="5104"/>
                  <a:pt x="26298" y="5119"/>
                  <a:pt x="26146" y="5135"/>
                </a:cubicBezTo>
                <a:cubicBezTo>
                  <a:pt x="26069" y="5135"/>
                  <a:pt x="25993" y="5150"/>
                  <a:pt x="25917" y="5150"/>
                </a:cubicBezTo>
                <a:lnTo>
                  <a:pt x="25582" y="5150"/>
                </a:lnTo>
                <a:cubicBezTo>
                  <a:pt x="25536" y="5150"/>
                  <a:pt x="25460" y="5135"/>
                  <a:pt x="25399" y="5135"/>
                </a:cubicBezTo>
                <a:cubicBezTo>
                  <a:pt x="25323" y="5119"/>
                  <a:pt x="25247" y="5119"/>
                  <a:pt x="25170" y="5104"/>
                </a:cubicBezTo>
                <a:cubicBezTo>
                  <a:pt x="25018" y="5074"/>
                  <a:pt x="24866" y="5043"/>
                  <a:pt x="24713" y="5028"/>
                </a:cubicBezTo>
                <a:cubicBezTo>
                  <a:pt x="24561" y="4982"/>
                  <a:pt x="24409" y="4967"/>
                  <a:pt x="24256" y="4952"/>
                </a:cubicBezTo>
                <a:cubicBezTo>
                  <a:pt x="24104" y="4921"/>
                  <a:pt x="23952" y="4891"/>
                  <a:pt x="23799" y="4876"/>
                </a:cubicBezTo>
                <a:cubicBezTo>
                  <a:pt x="23647" y="4860"/>
                  <a:pt x="23494" y="4815"/>
                  <a:pt x="23327" y="4799"/>
                </a:cubicBezTo>
                <a:cubicBezTo>
                  <a:pt x="23175" y="4784"/>
                  <a:pt x="22992" y="4738"/>
                  <a:pt x="22839" y="4723"/>
                </a:cubicBezTo>
                <a:cubicBezTo>
                  <a:pt x="22687" y="4708"/>
                  <a:pt x="22535" y="4662"/>
                  <a:pt x="22382" y="4647"/>
                </a:cubicBezTo>
                <a:cubicBezTo>
                  <a:pt x="22230" y="4632"/>
                  <a:pt x="22062" y="4586"/>
                  <a:pt x="21910" y="4556"/>
                </a:cubicBezTo>
                <a:cubicBezTo>
                  <a:pt x="21803" y="4525"/>
                  <a:pt x="21681" y="4495"/>
                  <a:pt x="21590" y="4449"/>
                </a:cubicBezTo>
                <a:cubicBezTo>
                  <a:pt x="21438" y="4403"/>
                  <a:pt x="21300" y="4342"/>
                  <a:pt x="21148" y="4281"/>
                </a:cubicBezTo>
                <a:cubicBezTo>
                  <a:pt x="21072" y="4266"/>
                  <a:pt x="20996" y="4220"/>
                  <a:pt x="20935" y="4205"/>
                </a:cubicBezTo>
                <a:cubicBezTo>
                  <a:pt x="20904" y="4190"/>
                  <a:pt x="20859" y="4175"/>
                  <a:pt x="20843" y="4175"/>
                </a:cubicBezTo>
                <a:cubicBezTo>
                  <a:pt x="20828" y="4144"/>
                  <a:pt x="20782" y="4144"/>
                  <a:pt x="20767" y="4129"/>
                </a:cubicBezTo>
                <a:cubicBezTo>
                  <a:pt x="20767" y="4114"/>
                  <a:pt x="20752" y="4114"/>
                  <a:pt x="20752" y="4098"/>
                </a:cubicBezTo>
                <a:cubicBezTo>
                  <a:pt x="20737" y="4053"/>
                  <a:pt x="20706" y="4038"/>
                  <a:pt x="20676" y="3992"/>
                </a:cubicBezTo>
                <a:lnTo>
                  <a:pt x="20615" y="3946"/>
                </a:lnTo>
                <a:cubicBezTo>
                  <a:pt x="20539" y="3870"/>
                  <a:pt x="20478" y="3794"/>
                  <a:pt x="20402" y="3718"/>
                </a:cubicBezTo>
                <a:cubicBezTo>
                  <a:pt x="20310" y="3596"/>
                  <a:pt x="20219" y="3459"/>
                  <a:pt x="20143" y="3337"/>
                </a:cubicBezTo>
                <a:cubicBezTo>
                  <a:pt x="20051" y="3200"/>
                  <a:pt x="19975" y="3062"/>
                  <a:pt x="19899" y="2925"/>
                </a:cubicBezTo>
                <a:cubicBezTo>
                  <a:pt x="19853" y="2849"/>
                  <a:pt x="19823" y="2773"/>
                  <a:pt x="19792" y="2697"/>
                </a:cubicBezTo>
                <a:cubicBezTo>
                  <a:pt x="19762" y="2621"/>
                  <a:pt x="19716" y="2575"/>
                  <a:pt x="19685" y="2499"/>
                </a:cubicBezTo>
                <a:cubicBezTo>
                  <a:pt x="19609" y="2362"/>
                  <a:pt x="19548" y="2209"/>
                  <a:pt x="19472" y="2072"/>
                </a:cubicBezTo>
                <a:cubicBezTo>
                  <a:pt x="19396" y="1935"/>
                  <a:pt x="19320" y="1813"/>
                  <a:pt x="19228" y="1691"/>
                </a:cubicBezTo>
                <a:cubicBezTo>
                  <a:pt x="19167" y="1630"/>
                  <a:pt x="19137" y="1554"/>
                  <a:pt x="19061" y="1524"/>
                </a:cubicBezTo>
                <a:lnTo>
                  <a:pt x="19030" y="1508"/>
                </a:lnTo>
                <a:lnTo>
                  <a:pt x="20234" y="1508"/>
                </a:lnTo>
                <a:cubicBezTo>
                  <a:pt x="20295" y="1508"/>
                  <a:pt x="20325" y="1508"/>
                  <a:pt x="20386" y="1478"/>
                </a:cubicBezTo>
                <a:cubicBezTo>
                  <a:pt x="20432" y="1478"/>
                  <a:pt x="20478" y="1463"/>
                  <a:pt x="20539" y="1463"/>
                </a:cubicBezTo>
                <a:cubicBezTo>
                  <a:pt x="20584" y="1463"/>
                  <a:pt x="20600" y="1447"/>
                  <a:pt x="20615" y="1447"/>
                </a:cubicBezTo>
                <a:cubicBezTo>
                  <a:pt x="20630" y="1432"/>
                  <a:pt x="20661" y="1432"/>
                  <a:pt x="20676" y="1402"/>
                </a:cubicBezTo>
                <a:lnTo>
                  <a:pt x="20676" y="1371"/>
                </a:lnTo>
                <a:lnTo>
                  <a:pt x="20676" y="1356"/>
                </a:lnTo>
                <a:lnTo>
                  <a:pt x="20676" y="1326"/>
                </a:lnTo>
                <a:cubicBezTo>
                  <a:pt x="20676" y="1310"/>
                  <a:pt x="20630" y="1310"/>
                  <a:pt x="20630" y="1295"/>
                </a:cubicBezTo>
                <a:cubicBezTo>
                  <a:pt x="20630" y="1295"/>
                  <a:pt x="20615" y="1295"/>
                  <a:pt x="20615" y="1280"/>
                </a:cubicBezTo>
                <a:cubicBezTo>
                  <a:pt x="20600" y="1249"/>
                  <a:pt x="20554" y="1249"/>
                  <a:pt x="20539" y="1249"/>
                </a:cubicBezTo>
                <a:cubicBezTo>
                  <a:pt x="20478" y="1234"/>
                  <a:pt x="20447" y="1219"/>
                  <a:pt x="20386" y="1219"/>
                </a:cubicBezTo>
                <a:cubicBezTo>
                  <a:pt x="20325" y="1204"/>
                  <a:pt x="20295" y="1204"/>
                  <a:pt x="20234" y="1173"/>
                </a:cubicBezTo>
                <a:lnTo>
                  <a:pt x="20219" y="1173"/>
                </a:lnTo>
                <a:cubicBezTo>
                  <a:pt x="20127" y="1158"/>
                  <a:pt x="20005" y="1143"/>
                  <a:pt x="19914" y="1097"/>
                </a:cubicBezTo>
                <a:lnTo>
                  <a:pt x="19564" y="1051"/>
                </a:lnTo>
                <a:cubicBezTo>
                  <a:pt x="19457" y="1021"/>
                  <a:pt x="19366" y="1006"/>
                  <a:pt x="19244" y="990"/>
                </a:cubicBezTo>
                <a:cubicBezTo>
                  <a:pt x="19030" y="945"/>
                  <a:pt x="18802" y="929"/>
                  <a:pt x="18604" y="914"/>
                </a:cubicBezTo>
                <a:cubicBezTo>
                  <a:pt x="18329" y="899"/>
                  <a:pt x="18116" y="868"/>
                  <a:pt x="17918" y="853"/>
                </a:cubicBezTo>
                <a:cubicBezTo>
                  <a:pt x="17659" y="838"/>
                  <a:pt x="17461" y="838"/>
                  <a:pt x="17263" y="823"/>
                </a:cubicBezTo>
                <a:lnTo>
                  <a:pt x="16593" y="823"/>
                </a:lnTo>
                <a:cubicBezTo>
                  <a:pt x="16440" y="823"/>
                  <a:pt x="16273" y="792"/>
                  <a:pt x="16120" y="792"/>
                </a:cubicBezTo>
                <a:cubicBezTo>
                  <a:pt x="16044" y="792"/>
                  <a:pt x="15983" y="792"/>
                  <a:pt x="15907" y="777"/>
                </a:cubicBezTo>
                <a:lnTo>
                  <a:pt x="14520" y="777"/>
                </a:lnTo>
                <a:cubicBezTo>
                  <a:pt x="14383" y="777"/>
                  <a:pt x="14231" y="777"/>
                  <a:pt x="14109" y="762"/>
                </a:cubicBezTo>
                <a:cubicBezTo>
                  <a:pt x="14048" y="762"/>
                  <a:pt x="14002" y="731"/>
                  <a:pt x="13957" y="731"/>
                </a:cubicBezTo>
                <a:cubicBezTo>
                  <a:pt x="13896" y="731"/>
                  <a:pt x="13850" y="716"/>
                  <a:pt x="13804" y="701"/>
                </a:cubicBezTo>
                <a:cubicBezTo>
                  <a:pt x="13683" y="686"/>
                  <a:pt x="13591" y="640"/>
                  <a:pt x="13469" y="625"/>
                </a:cubicBezTo>
                <a:lnTo>
                  <a:pt x="13424" y="609"/>
                </a:lnTo>
                <a:lnTo>
                  <a:pt x="13195" y="549"/>
                </a:lnTo>
                <a:cubicBezTo>
                  <a:pt x="13134" y="549"/>
                  <a:pt x="13073" y="533"/>
                  <a:pt x="13012" y="533"/>
                </a:cubicBezTo>
                <a:lnTo>
                  <a:pt x="12890" y="533"/>
                </a:lnTo>
                <a:cubicBezTo>
                  <a:pt x="12768" y="533"/>
                  <a:pt x="12662" y="549"/>
                  <a:pt x="12540" y="579"/>
                </a:cubicBezTo>
                <a:cubicBezTo>
                  <a:pt x="12479" y="609"/>
                  <a:pt x="12433" y="609"/>
                  <a:pt x="12387" y="625"/>
                </a:cubicBezTo>
                <a:cubicBezTo>
                  <a:pt x="12327" y="640"/>
                  <a:pt x="12296" y="655"/>
                  <a:pt x="12220" y="701"/>
                </a:cubicBezTo>
                <a:cubicBezTo>
                  <a:pt x="12144" y="731"/>
                  <a:pt x="12068" y="792"/>
                  <a:pt x="11946" y="853"/>
                </a:cubicBezTo>
                <a:cubicBezTo>
                  <a:pt x="11854" y="914"/>
                  <a:pt x="11778" y="990"/>
                  <a:pt x="11687" y="1036"/>
                </a:cubicBezTo>
                <a:cubicBezTo>
                  <a:pt x="11610" y="1097"/>
                  <a:pt x="11534" y="1173"/>
                  <a:pt x="11458" y="1265"/>
                </a:cubicBezTo>
                <a:lnTo>
                  <a:pt x="11443" y="1295"/>
                </a:lnTo>
                <a:cubicBezTo>
                  <a:pt x="11412" y="1310"/>
                  <a:pt x="11397" y="1341"/>
                  <a:pt x="11367" y="1386"/>
                </a:cubicBezTo>
                <a:lnTo>
                  <a:pt x="11245" y="1265"/>
                </a:lnTo>
                <a:cubicBezTo>
                  <a:pt x="11214" y="1234"/>
                  <a:pt x="11169" y="1188"/>
                  <a:pt x="11138" y="1173"/>
                </a:cubicBezTo>
                <a:cubicBezTo>
                  <a:pt x="11092" y="1143"/>
                  <a:pt x="11031" y="1097"/>
                  <a:pt x="11001" y="1067"/>
                </a:cubicBezTo>
                <a:cubicBezTo>
                  <a:pt x="10925" y="1006"/>
                  <a:pt x="10864" y="960"/>
                  <a:pt x="10788" y="914"/>
                </a:cubicBezTo>
                <a:cubicBezTo>
                  <a:pt x="10712" y="792"/>
                  <a:pt x="10620" y="686"/>
                  <a:pt x="10529" y="579"/>
                </a:cubicBezTo>
                <a:cubicBezTo>
                  <a:pt x="10422" y="488"/>
                  <a:pt x="10346" y="396"/>
                  <a:pt x="10254" y="305"/>
                </a:cubicBezTo>
                <a:cubicBezTo>
                  <a:pt x="10193" y="259"/>
                  <a:pt x="10163" y="198"/>
                  <a:pt x="10102" y="168"/>
                </a:cubicBezTo>
                <a:cubicBezTo>
                  <a:pt x="10072" y="152"/>
                  <a:pt x="10026" y="107"/>
                  <a:pt x="9995" y="91"/>
                </a:cubicBezTo>
                <a:cubicBezTo>
                  <a:pt x="9965" y="76"/>
                  <a:pt x="9950" y="76"/>
                  <a:pt x="9934" y="46"/>
                </a:cubicBezTo>
                <a:cubicBezTo>
                  <a:pt x="9919" y="30"/>
                  <a:pt x="9874" y="30"/>
                  <a:pt x="9858" y="15"/>
                </a:cubicBezTo>
                <a:cubicBezTo>
                  <a:pt x="9843" y="0"/>
                  <a:pt x="9797" y="0"/>
                  <a:pt x="97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33"/>
          <p:cNvGrpSpPr/>
          <p:nvPr/>
        </p:nvGrpSpPr>
        <p:grpSpPr>
          <a:xfrm rot="3250443">
            <a:off x="6995070" y="-303270"/>
            <a:ext cx="2557586" cy="2039483"/>
            <a:chOff x="2577200" y="1251225"/>
            <a:chExt cx="580150" cy="462575"/>
          </a:xfrm>
        </p:grpSpPr>
        <p:sp>
          <p:nvSpPr>
            <p:cNvPr id="560" name="Google Shape;560;p33"/>
            <p:cNvSpPr/>
            <p:nvPr/>
          </p:nvSpPr>
          <p:spPr>
            <a:xfrm>
              <a:off x="2780225" y="1443575"/>
              <a:ext cx="101350" cy="270225"/>
            </a:xfrm>
            <a:custGeom>
              <a:avLst/>
              <a:gdLst/>
              <a:ahLst/>
              <a:cxnLst/>
              <a:rect l="l" t="t" r="r" b="b"/>
              <a:pathLst>
                <a:path w="4054" h="10809" extrusionOk="0">
                  <a:moveTo>
                    <a:pt x="3429" y="1"/>
                  </a:moveTo>
                  <a:lnTo>
                    <a:pt x="3276" y="854"/>
                  </a:lnTo>
                  <a:cubicBezTo>
                    <a:pt x="3276" y="854"/>
                    <a:pt x="183" y="7680"/>
                    <a:pt x="138" y="8533"/>
                  </a:cubicBezTo>
                  <a:cubicBezTo>
                    <a:pt x="77" y="9386"/>
                    <a:pt x="1" y="10498"/>
                    <a:pt x="747" y="10788"/>
                  </a:cubicBezTo>
                  <a:cubicBezTo>
                    <a:pt x="785" y="10802"/>
                    <a:pt x="824" y="10809"/>
                    <a:pt x="865" y="10809"/>
                  </a:cubicBezTo>
                  <a:cubicBezTo>
                    <a:pt x="1616" y="10809"/>
                    <a:pt x="2866" y="8486"/>
                    <a:pt x="3444" y="6491"/>
                  </a:cubicBezTo>
                  <a:cubicBezTo>
                    <a:pt x="4053" y="4404"/>
                    <a:pt x="3947" y="3429"/>
                    <a:pt x="3947" y="3429"/>
                  </a:cubicBezTo>
                  <a:cubicBezTo>
                    <a:pt x="3947" y="3429"/>
                    <a:pt x="3413" y="2210"/>
                    <a:pt x="3429" y="1677"/>
                  </a:cubicBezTo>
                  <a:cubicBezTo>
                    <a:pt x="3444" y="1144"/>
                    <a:pt x="3962" y="290"/>
                    <a:pt x="3962" y="290"/>
                  </a:cubicBezTo>
                  <a:lnTo>
                    <a:pt x="3429" y="1"/>
                  </a:lnTo>
                  <a:close/>
                </a:path>
              </a:pathLst>
            </a:custGeom>
            <a:solidFill>
              <a:srgbClr val="E69138">
                <a:alpha val="45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2915825" y="1441675"/>
              <a:ext cx="241525" cy="122475"/>
            </a:xfrm>
            <a:custGeom>
              <a:avLst/>
              <a:gdLst/>
              <a:ahLst/>
              <a:cxnLst/>
              <a:rect l="l" t="t" r="r" b="b"/>
              <a:pathLst>
                <a:path w="9661" h="4899" extrusionOk="0">
                  <a:moveTo>
                    <a:pt x="1" y="1"/>
                  </a:moveTo>
                  <a:lnTo>
                    <a:pt x="77" y="321"/>
                  </a:lnTo>
                  <a:cubicBezTo>
                    <a:pt x="77" y="321"/>
                    <a:pt x="610" y="442"/>
                    <a:pt x="900" y="884"/>
                  </a:cubicBezTo>
                  <a:cubicBezTo>
                    <a:pt x="1159" y="1311"/>
                    <a:pt x="1448" y="2103"/>
                    <a:pt x="2499" y="2911"/>
                  </a:cubicBezTo>
                  <a:cubicBezTo>
                    <a:pt x="3291" y="3540"/>
                    <a:pt x="6362" y="4898"/>
                    <a:pt x="8030" y="4898"/>
                  </a:cubicBezTo>
                  <a:cubicBezTo>
                    <a:pt x="8545" y="4898"/>
                    <a:pt x="8926" y="4769"/>
                    <a:pt x="9066" y="4450"/>
                  </a:cubicBezTo>
                  <a:cubicBezTo>
                    <a:pt x="9660" y="3109"/>
                    <a:pt x="6384" y="1692"/>
                    <a:pt x="4343" y="1098"/>
                  </a:cubicBezTo>
                  <a:cubicBezTo>
                    <a:pt x="2301" y="51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9138">
                <a:alpha val="45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2577200" y="1251225"/>
              <a:ext cx="415950" cy="413300"/>
            </a:xfrm>
            <a:custGeom>
              <a:avLst/>
              <a:gdLst/>
              <a:ahLst/>
              <a:cxnLst/>
              <a:rect l="l" t="t" r="r" b="b"/>
              <a:pathLst>
                <a:path w="16638" h="16532" extrusionOk="0">
                  <a:moveTo>
                    <a:pt x="11550" y="1"/>
                  </a:moveTo>
                  <a:lnTo>
                    <a:pt x="13607" y="5470"/>
                  </a:lnTo>
                  <a:lnTo>
                    <a:pt x="13637" y="5684"/>
                  </a:lnTo>
                  <a:cubicBezTo>
                    <a:pt x="13485" y="5958"/>
                    <a:pt x="12540" y="6339"/>
                    <a:pt x="12357" y="6461"/>
                  </a:cubicBezTo>
                  <a:cubicBezTo>
                    <a:pt x="12266" y="6339"/>
                    <a:pt x="12037" y="6339"/>
                    <a:pt x="12037" y="6339"/>
                  </a:cubicBezTo>
                  <a:cubicBezTo>
                    <a:pt x="12037" y="6339"/>
                    <a:pt x="11976" y="6339"/>
                    <a:pt x="12007" y="6263"/>
                  </a:cubicBezTo>
                  <a:cubicBezTo>
                    <a:pt x="12083" y="6156"/>
                    <a:pt x="12037" y="5988"/>
                    <a:pt x="12037" y="5988"/>
                  </a:cubicBezTo>
                  <a:cubicBezTo>
                    <a:pt x="12037" y="5988"/>
                    <a:pt x="12129" y="5836"/>
                    <a:pt x="12022" y="5699"/>
                  </a:cubicBezTo>
                  <a:cubicBezTo>
                    <a:pt x="11964" y="5634"/>
                    <a:pt x="11893" y="5617"/>
                    <a:pt x="11834" y="5617"/>
                  </a:cubicBezTo>
                  <a:cubicBezTo>
                    <a:pt x="11768" y="5617"/>
                    <a:pt x="11717" y="5638"/>
                    <a:pt x="11717" y="5638"/>
                  </a:cubicBezTo>
                  <a:lnTo>
                    <a:pt x="11672" y="5501"/>
                  </a:lnTo>
                  <a:lnTo>
                    <a:pt x="11504" y="5349"/>
                  </a:lnTo>
                  <a:lnTo>
                    <a:pt x="11443" y="5531"/>
                  </a:lnTo>
                  <a:lnTo>
                    <a:pt x="11413" y="5470"/>
                  </a:lnTo>
                  <a:lnTo>
                    <a:pt x="11352" y="5547"/>
                  </a:lnTo>
                  <a:lnTo>
                    <a:pt x="11245" y="5577"/>
                  </a:lnTo>
                  <a:cubicBezTo>
                    <a:pt x="11245" y="5577"/>
                    <a:pt x="11215" y="5684"/>
                    <a:pt x="11184" y="5790"/>
                  </a:cubicBezTo>
                  <a:cubicBezTo>
                    <a:pt x="10956" y="5927"/>
                    <a:pt x="11016" y="6171"/>
                    <a:pt x="11169" y="6293"/>
                  </a:cubicBezTo>
                  <a:cubicBezTo>
                    <a:pt x="11169" y="6491"/>
                    <a:pt x="11489" y="6522"/>
                    <a:pt x="11489" y="6522"/>
                  </a:cubicBezTo>
                  <a:lnTo>
                    <a:pt x="11519" y="6628"/>
                  </a:lnTo>
                  <a:lnTo>
                    <a:pt x="11382" y="6826"/>
                  </a:lnTo>
                  <a:lnTo>
                    <a:pt x="11260" y="7131"/>
                  </a:lnTo>
                  <a:lnTo>
                    <a:pt x="6430" y="2271"/>
                  </a:lnTo>
                  <a:lnTo>
                    <a:pt x="11123" y="7162"/>
                  </a:lnTo>
                  <a:lnTo>
                    <a:pt x="11123" y="7283"/>
                  </a:lnTo>
                  <a:lnTo>
                    <a:pt x="11275" y="7436"/>
                  </a:lnTo>
                  <a:lnTo>
                    <a:pt x="11397" y="7695"/>
                  </a:lnTo>
                  <a:lnTo>
                    <a:pt x="7497" y="9203"/>
                  </a:lnTo>
                  <a:cubicBezTo>
                    <a:pt x="7497" y="9203"/>
                    <a:pt x="2652" y="12464"/>
                    <a:pt x="1677" y="13119"/>
                  </a:cubicBezTo>
                  <a:cubicBezTo>
                    <a:pt x="955" y="13596"/>
                    <a:pt x="630" y="13661"/>
                    <a:pt x="335" y="13661"/>
                  </a:cubicBezTo>
                  <a:cubicBezTo>
                    <a:pt x="226" y="13661"/>
                    <a:pt x="121" y="13652"/>
                    <a:pt x="1" y="13652"/>
                  </a:cubicBezTo>
                  <a:cubicBezTo>
                    <a:pt x="91" y="13755"/>
                    <a:pt x="219" y="13796"/>
                    <a:pt x="363" y="13796"/>
                  </a:cubicBezTo>
                  <a:cubicBezTo>
                    <a:pt x="925" y="13796"/>
                    <a:pt x="1753" y="13180"/>
                    <a:pt x="1753" y="13180"/>
                  </a:cubicBezTo>
                  <a:lnTo>
                    <a:pt x="7573" y="9447"/>
                  </a:lnTo>
                  <a:lnTo>
                    <a:pt x="11336" y="8015"/>
                  </a:lnTo>
                  <a:lnTo>
                    <a:pt x="11504" y="7984"/>
                  </a:lnTo>
                  <a:lnTo>
                    <a:pt x="11733" y="8533"/>
                  </a:lnTo>
                  <a:lnTo>
                    <a:pt x="11717" y="8838"/>
                  </a:lnTo>
                  <a:lnTo>
                    <a:pt x="11778" y="9675"/>
                  </a:lnTo>
                  <a:cubicBezTo>
                    <a:pt x="11778" y="9675"/>
                    <a:pt x="11672" y="9797"/>
                    <a:pt x="11702" y="9995"/>
                  </a:cubicBezTo>
                  <a:cubicBezTo>
                    <a:pt x="11711" y="10123"/>
                    <a:pt x="11796" y="10169"/>
                    <a:pt x="11883" y="10169"/>
                  </a:cubicBezTo>
                  <a:cubicBezTo>
                    <a:pt x="11942" y="10169"/>
                    <a:pt x="12001" y="10148"/>
                    <a:pt x="12037" y="10117"/>
                  </a:cubicBezTo>
                  <a:cubicBezTo>
                    <a:pt x="12129" y="10041"/>
                    <a:pt x="11870" y="9264"/>
                    <a:pt x="11900" y="9097"/>
                  </a:cubicBezTo>
                  <a:cubicBezTo>
                    <a:pt x="11946" y="8929"/>
                    <a:pt x="12113" y="8929"/>
                    <a:pt x="12113" y="8929"/>
                  </a:cubicBezTo>
                  <a:cubicBezTo>
                    <a:pt x="12266" y="9005"/>
                    <a:pt x="12327" y="9371"/>
                    <a:pt x="12327" y="9371"/>
                  </a:cubicBezTo>
                  <a:cubicBezTo>
                    <a:pt x="12327" y="9371"/>
                    <a:pt x="12555" y="11519"/>
                    <a:pt x="13119" y="13347"/>
                  </a:cubicBezTo>
                  <a:cubicBezTo>
                    <a:pt x="13698" y="15176"/>
                    <a:pt x="14551" y="16364"/>
                    <a:pt x="14917" y="16532"/>
                  </a:cubicBezTo>
                  <a:cubicBezTo>
                    <a:pt x="15008" y="15968"/>
                    <a:pt x="14673" y="14703"/>
                    <a:pt x="14445" y="13424"/>
                  </a:cubicBezTo>
                  <a:cubicBezTo>
                    <a:pt x="14216" y="12144"/>
                    <a:pt x="13835" y="11336"/>
                    <a:pt x="13835" y="11336"/>
                  </a:cubicBezTo>
                  <a:cubicBezTo>
                    <a:pt x="13835" y="11336"/>
                    <a:pt x="13256" y="9508"/>
                    <a:pt x="13165" y="9173"/>
                  </a:cubicBezTo>
                  <a:cubicBezTo>
                    <a:pt x="13043" y="8853"/>
                    <a:pt x="13180" y="8685"/>
                    <a:pt x="13180" y="8685"/>
                  </a:cubicBezTo>
                  <a:cubicBezTo>
                    <a:pt x="13180" y="8685"/>
                    <a:pt x="13348" y="8868"/>
                    <a:pt x="14307" y="9706"/>
                  </a:cubicBezTo>
                  <a:cubicBezTo>
                    <a:pt x="15252" y="10529"/>
                    <a:pt x="16242" y="11717"/>
                    <a:pt x="16242" y="11717"/>
                  </a:cubicBezTo>
                  <a:lnTo>
                    <a:pt x="14292" y="11291"/>
                  </a:lnTo>
                  <a:lnTo>
                    <a:pt x="14399" y="12814"/>
                  </a:lnTo>
                  <a:lnTo>
                    <a:pt x="14429" y="11443"/>
                  </a:lnTo>
                  <a:lnTo>
                    <a:pt x="16440" y="11930"/>
                  </a:lnTo>
                  <a:cubicBezTo>
                    <a:pt x="16432" y="11926"/>
                    <a:pt x="16430" y="11925"/>
                    <a:pt x="16433" y="11925"/>
                  </a:cubicBezTo>
                  <a:cubicBezTo>
                    <a:pt x="16438" y="11925"/>
                    <a:pt x="16463" y="11931"/>
                    <a:pt x="16492" y="11931"/>
                  </a:cubicBezTo>
                  <a:cubicBezTo>
                    <a:pt x="16555" y="11931"/>
                    <a:pt x="16638" y="11904"/>
                    <a:pt x="16593" y="11732"/>
                  </a:cubicBezTo>
                  <a:cubicBezTo>
                    <a:pt x="16044" y="10879"/>
                    <a:pt x="13226" y="8609"/>
                    <a:pt x="13226" y="8609"/>
                  </a:cubicBezTo>
                  <a:lnTo>
                    <a:pt x="13150" y="8396"/>
                  </a:lnTo>
                  <a:lnTo>
                    <a:pt x="13317" y="8380"/>
                  </a:lnTo>
                  <a:lnTo>
                    <a:pt x="13850" y="8838"/>
                  </a:lnTo>
                  <a:lnTo>
                    <a:pt x="13911" y="9142"/>
                  </a:lnTo>
                  <a:cubicBezTo>
                    <a:pt x="13911" y="9142"/>
                    <a:pt x="14034" y="9209"/>
                    <a:pt x="14156" y="9209"/>
                  </a:cubicBezTo>
                  <a:cubicBezTo>
                    <a:pt x="14176" y="9209"/>
                    <a:pt x="14196" y="9208"/>
                    <a:pt x="14216" y="9203"/>
                  </a:cubicBezTo>
                  <a:cubicBezTo>
                    <a:pt x="14338" y="9142"/>
                    <a:pt x="14246" y="8959"/>
                    <a:pt x="14246" y="8959"/>
                  </a:cubicBezTo>
                  <a:lnTo>
                    <a:pt x="13942" y="8761"/>
                  </a:lnTo>
                  <a:lnTo>
                    <a:pt x="13241" y="8167"/>
                  </a:lnTo>
                  <a:lnTo>
                    <a:pt x="13195" y="7939"/>
                  </a:lnTo>
                  <a:cubicBezTo>
                    <a:pt x="13195" y="7939"/>
                    <a:pt x="13224" y="7914"/>
                    <a:pt x="13274" y="7914"/>
                  </a:cubicBezTo>
                  <a:cubicBezTo>
                    <a:pt x="13327" y="7914"/>
                    <a:pt x="13405" y="7942"/>
                    <a:pt x="13500" y="8060"/>
                  </a:cubicBezTo>
                  <a:cubicBezTo>
                    <a:pt x="13560" y="8125"/>
                    <a:pt x="13613" y="8148"/>
                    <a:pt x="13658" y="8148"/>
                  </a:cubicBezTo>
                  <a:cubicBezTo>
                    <a:pt x="13772" y="8148"/>
                    <a:pt x="13835" y="8000"/>
                    <a:pt x="13835" y="8000"/>
                  </a:cubicBezTo>
                  <a:lnTo>
                    <a:pt x="13850" y="7619"/>
                  </a:lnTo>
                  <a:lnTo>
                    <a:pt x="13409" y="7466"/>
                  </a:lnTo>
                  <a:lnTo>
                    <a:pt x="13012" y="7162"/>
                  </a:lnTo>
                  <a:lnTo>
                    <a:pt x="12814" y="7009"/>
                  </a:lnTo>
                  <a:lnTo>
                    <a:pt x="15770" y="4739"/>
                  </a:lnTo>
                  <a:lnTo>
                    <a:pt x="15694" y="1281"/>
                  </a:lnTo>
                  <a:lnTo>
                    <a:pt x="15618" y="4556"/>
                  </a:lnTo>
                  <a:lnTo>
                    <a:pt x="12723" y="6872"/>
                  </a:lnTo>
                  <a:lnTo>
                    <a:pt x="12433" y="6567"/>
                  </a:lnTo>
                  <a:cubicBezTo>
                    <a:pt x="12433" y="6567"/>
                    <a:pt x="13698" y="6065"/>
                    <a:pt x="13835" y="5882"/>
                  </a:cubicBezTo>
                  <a:cubicBezTo>
                    <a:pt x="13942" y="5729"/>
                    <a:pt x="13881" y="5608"/>
                    <a:pt x="13881" y="5608"/>
                  </a:cubicBezTo>
                  <a:lnTo>
                    <a:pt x="115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63" name="Google Shape;563;p33"/>
          <p:cNvCxnSpPr/>
          <p:nvPr/>
        </p:nvCxnSpPr>
        <p:spPr>
          <a:xfrm>
            <a:off x="7939925" y="3848475"/>
            <a:ext cx="0" cy="13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33"/>
          <p:cNvCxnSpPr/>
          <p:nvPr/>
        </p:nvCxnSpPr>
        <p:spPr>
          <a:xfrm>
            <a:off x="954925" y="0"/>
            <a:ext cx="0" cy="13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5" name="Google Shape;565;p33"/>
          <p:cNvGrpSpPr/>
          <p:nvPr/>
        </p:nvGrpSpPr>
        <p:grpSpPr>
          <a:xfrm rot="-5400000">
            <a:off x="7428863" y="2903225"/>
            <a:ext cx="1022125" cy="359188"/>
            <a:chOff x="2400100" y="3812775"/>
            <a:chExt cx="1022125" cy="359188"/>
          </a:xfrm>
        </p:grpSpPr>
        <p:grpSp>
          <p:nvGrpSpPr>
            <p:cNvPr id="566" name="Google Shape;566;p33"/>
            <p:cNvGrpSpPr/>
            <p:nvPr/>
          </p:nvGrpSpPr>
          <p:grpSpPr>
            <a:xfrm>
              <a:off x="2400100" y="3812775"/>
              <a:ext cx="1022125" cy="25"/>
              <a:chOff x="2400100" y="3812775"/>
              <a:chExt cx="1022125" cy="25"/>
            </a:xfrm>
          </p:grpSpPr>
          <p:sp>
            <p:nvSpPr>
              <p:cNvPr id="567" name="Google Shape;567;p33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3"/>
            <p:cNvGrpSpPr/>
            <p:nvPr/>
          </p:nvGrpSpPr>
          <p:grpSpPr>
            <a:xfrm>
              <a:off x="2400100" y="3932496"/>
              <a:ext cx="1022125" cy="25"/>
              <a:chOff x="2400100" y="3812775"/>
              <a:chExt cx="1022125" cy="25"/>
            </a:xfrm>
          </p:grpSpPr>
          <p:sp>
            <p:nvSpPr>
              <p:cNvPr id="573" name="Google Shape;573;p33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3"/>
            <p:cNvGrpSpPr/>
            <p:nvPr/>
          </p:nvGrpSpPr>
          <p:grpSpPr>
            <a:xfrm>
              <a:off x="2400100" y="4052217"/>
              <a:ext cx="1022125" cy="25"/>
              <a:chOff x="2400100" y="3812775"/>
              <a:chExt cx="1022125" cy="25"/>
            </a:xfrm>
          </p:grpSpPr>
          <p:sp>
            <p:nvSpPr>
              <p:cNvPr id="579" name="Google Shape;579;p33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33"/>
            <p:cNvGrpSpPr/>
            <p:nvPr/>
          </p:nvGrpSpPr>
          <p:grpSpPr>
            <a:xfrm>
              <a:off x="2400100" y="4171938"/>
              <a:ext cx="1022125" cy="25"/>
              <a:chOff x="2400100" y="3812775"/>
              <a:chExt cx="1022125" cy="25"/>
            </a:xfrm>
          </p:grpSpPr>
          <p:sp>
            <p:nvSpPr>
              <p:cNvPr id="585" name="Google Shape;585;p33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594BD3B-7685-1684-3DC8-0FC4B9199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62" y="1701998"/>
            <a:ext cx="834794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Challenge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Lack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and reliable diagnostics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underserved areas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Challenge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Accurately identifying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parasitized cells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across varying image conditions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Build an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 solution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automate diagnosis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minimize human error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5A6183-0478-2F7F-594B-4D6D3D8FA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625"/>
            <a:ext cx="1067002" cy="106700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Solved Challenges</a:t>
            </a:r>
            <a:endParaRPr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8" name="Google Shape;598;p34"/>
          <p:cNvGrpSpPr/>
          <p:nvPr/>
        </p:nvGrpSpPr>
        <p:grpSpPr>
          <a:xfrm>
            <a:off x="3433763" y="1282850"/>
            <a:ext cx="1022125" cy="359188"/>
            <a:chOff x="2400100" y="3812775"/>
            <a:chExt cx="1022125" cy="359188"/>
          </a:xfrm>
        </p:grpSpPr>
        <p:grpSp>
          <p:nvGrpSpPr>
            <p:cNvPr id="599" name="Google Shape;599;p34"/>
            <p:cNvGrpSpPr/>
            <p:nvPr/>
          </p:nvGrpSpPr>
          <p:grpSpPr>
            <a:xfrm>
              <a:off x="2400100" y="3812775"/>
              <a:ext cx="1022125" cy="25"/>
              <a:chOff x="2400100" y="3812775"/>
              <a:chExt cx="1022125" cy="25"/>
            </a:xfrm>
          </p:grpSpPr>
          <p:sp>
            <p:nvSpPr>
              <p:cNvPr id="600" name="Google Shape;600;p34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4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4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4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4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5" name="Google Shape;605;p34"/>
            <p:cNvGrpSpPr/>
            <p:nvPr/>
          </p:nvGrpSpPr>
          <p:grpSpPr>
            <a:xfrm>
              <a:off x="2400100" y="3932496"/>
              <a:ext cx="1022125" cy="25"/>
              <a:chOff x="2400100" y="3812775"/>
              <a:chExt cx="1022125" cy="25"/>
            </a:xfrm>
          </p:grpSpPr>
          <p:sp>
            <p:nvSpPr>
              <p:cNvPr id="606" name="Google Shape;606;p34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4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4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4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4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1" name="Google Shape;611;p34"/>
            <p:cNvGrpSpPr/>
            <p:nvPr/>
          </p:nvGrpSpPr>
          <p:grpSpPr>
            <a:xfrm>
              <a:off x="2400100" y="4052217"/>
              <a:ext cx="1022125" cy="25"/>
              <a:chOff x="2400100" y="3812775"/>
              <a:chExt cx="1022125" cy="25"/>
            </a:xfrm>
          </p:grpSpPr>
          <p:sp>
            <p:nvSpPr>
              <p:cNvPr id="612" name="Google Shape;612;p34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4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4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4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4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7" name="Google Shape;617;p34"/>
            <p:cNvGrpSpPr/>
            <p:nvPr/>
          </p:nvGrpSpPr>
          <p:grpSpPr>
            <a:xfrm>
              <a:off x="2400100" y="4171938"/>
              <a:ext cx="1022125" cy="25"/>
              <a:chOff x="2400100" y="3812775"/>
              <a:chExt cx="1022125" cy="25"/>
            </a:xfrm>
          </p:grpSpPr>
          <p:sp>
            <p:nvSpPr>
              <p:cNvPr id="618" name="Google Shape;618;p34"/>
              <p:cNvSpPr/>
              <p:nvPr/>
            </p:nvSpPr>
            <p:spPr>
              <a:xfrm>
                <a:off x="24001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4"/>
              <p:cNvSpPr/>
              <p:nvPr/>
            </p:nvSpPr>
            <p:spPr>
              <a:xfrm>
                <a:off x="265562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4"/>
              <p:cNvSpPr/>
              <p:nvPr/>
            </p:nvSpPr>
            <p:spPr>
              <a:xfrm>
                <a:off x="291115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4"/>
              <p:cNvSpPr/>
              <p:nvPr/>
            </p:nvSpPr>
            <p:spPr>
              <a:xfrm>
                <a:off x="3166675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4"/>
              <p:cNvSpPr/>
              <p:nvPr/>
            </p:nvSpPr>
            <p:spPr>
              <a:xfrm>
                <a:off x="3422200" y="381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0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3" name="Google Shape;623;p34"/>
          <p:cNvSpPr/>
          <p:nvPr/>
        </p:nvSpPr>
        <p:spPr>
          <a:xfrm rot="-542745">
            <a:off x="2291269" y="4068869"/>
            <a:ext cx="1038703" cy="1079259"/>
          </a:xfrm>
          <a:custGeom>
            <a:avLst/>
            <a:gdLst/>
            <a:ahLst/>
            <a:cxnLst/>
            <a:rect l="l" t="t" r="r" b="b"/>
            <a:pathLst>
              <a:path w="28096" h="29193" extrusionOk="0">
                <a:moveTo>
                  <a:pt x="13972" y="10026"/>
                </a:moveTo>
                <a:lnTo>
                  <a:pt x="13972" y="10026"/>
                </a:lnTo>
                <a:cubicBezTo>
                  <a:pt x="13981" y="10043"/>
                  <a:pt x="13984" y="10061"/>
                  <a:pt x="13989" y="10075"/>
                </a:cubicBezTo>
                <a:lnTo>
                  <a:pt x="13989" y="10075"/>
                </a:lnTo>
                <a:cubicBezTo>
                  <a:pt x="13983" y="10059"/>
                  <a:pt x="13977" y="10042"/>
                  <a:pt x="13972" y="10026"/>
                </a:cubicBezTo>
                <a:close/>
                <a:moveTo>
                  <a:pt x="13164" y="10742"/>
                </a:moveTo>
                <a:lnTo>
                  <a:pt x="13180" y="10772"/>
                </a:lnTo>
                <a:lnTo>
                  <a:pt x="13210" y="10818"/>
                </a:lnTo>
                <a:lnTo>
                  <a:pt x="13225" y="10894"/>
                </a:lnTo>
                <a:lnTo>
                  <a:pt x="13256" y="11001"/>
                </a:lnTo>
                <a:lnTo>
                  <a:pt x="13256" y="11062"/>
                </a:lnTo>
                <a:cubicBezTo>
                  <a:pt x="13256" y="11123"/>
                  <a:pt x="13286" y="11168"/>
                  <a:pt x="13286" y="11229"/>
                </a:cubicBezTo>
                <a:lnTo>
                  <a:pt x="13286" y="11244"/>
                </a:lnTo>
                <a:lnTo>
                  <a:pt x="13286" y="11290"/>
                </a:lnTo>
                <a:lnTo>
                  <a:pt x="13286" y="11305"/>
                </a:lnTo>
                <a:lnTo>
                  <a:pt x="13286" y="11321"/>
                </a:lnTo>
                <a:cubicBezTo>
                  <a:pt x="13286" y="11366"/>
                  <a:pt x="13302" y="11397"/>
                  <a:pt x="13302" y="11443"/>
                </a:cubicBezTo>
                <a:cubicBezTo>
                  <a:pt x="13362" y="11702"/>
                  <a:pt x="13454" y="11976"/>
                  <a:pt x="13515" y="12159"/>
                </a:cubicBezTo>
                <a:lnTo>
                  <a:pt x="13515" y="12189"/>
                </a:lnTo>
                <a:lnTo>
                  <a:pt x="13743" y="12920"/>
                </a:lnTo>
                <a:cubicBezTo>
                  <a:pt x="13774" y="13058"/>
                  <a:pt x="13820" y="13179"/>
                  <a:pt x="13850" y="13301"/>
                </a:cubicBezTo>
                <a:lnTo>
                  <a:pt x="13896" y="13423"/>
                </a:lnTo>
                <a:cubicBezTo>
                  <a:pt x="13911" y="13499"/>
                  <a:pt x="13926" y="13591"/>
                  <a:pt x="13972" y="13667"/>
                </a:cubicBezTo>
                <a:cubicBezTo>
                  <a:pt x="14002" y="13758"/>
                  <a:pt x="14018" y="13880"/>
                  <a:pt x="14063" y="13972"/>
                </a:cubicBezTo>
                <a:lnTo>
                  <a:pt x="14063" y="14109"/>
                </a:lnTo>
                <a:lnTo>
                  <a:pt x="14063" y="14139"/>
                </a:lnTo>
                <a:cubicBezTo>
                  <a:pt x="14063" y="14261"/>
                  <a:pt x="14063" y="14398"/>
                  <a:pt x="14079" y="14505"/>
                </a:cubicBezTo>
                <a:cubicBezTo>
                  <a:pt x="14094" y="14749"/>
                  <a:pt x="14124" y="15008"/>
                  <a:pt x="14155" y="15252"/>
                </a:cubicBezTo>
                <a:cubicBezTo>
                  <a:pt x="14200" y="15434"/>
                  <a:pt x="14231" y="15709"/>
                  <a:pt x="14307" y="15968"/>
                </a:cubicBezTo>
                <a:lnTo>
                  <a:pt x="14429" y="16318"/>
                </a:lnTo>
                <a:cubicBezTo>
                  <a:pt x="14459" y="16425"/>
                  <a:pt x="14505" y="16531"/>
                  <a:pt x="14536" y="16623"/>
                </a:cubicBezTo>
                <a:lnTo>
                  <a:pt x="14581" y="16684"/>
                </a:lnTo>
                <a:lnTo>
                  <a:pt x="14581" y="16684"/>
                </a:lnTo>
                <a:lnTo>
                  <a:pt x="14536" y="16638"/>
                </a:lnTo>
                <a:lnTo>
                  <a:pt x="14520" y="16623"/>
                </a:lnTo>
                <a:cubicBezTo>
                  <a:pt x="14429" y="16562"/>
                  <a:pt x="14353" y="16486"/>
                  <a:pt x="14231" y="16394"/>
                </a:cubicBezTo>
                <a:cubicBezTo>
                  <a:pt x="14200" y="16349"/>
                  <a:pt x="14139" y="16318"/>
                  <a:pt x="14094" y="16272"/>
                </a:cubicBezTo>
                <a:lnTo>
                  <a:pt x="13835" y="16044"/>
                </a:lnTo>
                <a:cubicBezTo>
                  <a:pt x="13743" y="15968"/>
                  <a:pt x="13637" y="15876"/>
                  <a:pt x="13545" y="15800"/>
                </a:cubicBezTo>
                <a:cubicBezTo>
                  <a:pt x="13484" y="15739"/>
                  <a:pt x="13439" y="15709"/>
                  <a:pt x="13378" y="15648"/>
                </a:cubicBezTo>
                <a:lnTo>
                  <a:pt x="13362" y="15632"/>
                </a:lnTo>
                <a:lnTo>
                  <a:pt x="13302" y="15571"/>
                </a:lnTo>
                <a:cubicBezTo>
                  <a:pt x="13225" y="15511"/>
                  <a:pt x="13149" y="15434"/>
                  <a:pt x="13058" y="15389"/>
                </a:cubicBezTo>
                <a:lnTo>
                  <a:pt x="13058" y="15160"/>
                </a:lnTo>
                <a:lnTo>
                  <a:pt x="13058" y="15038"/>
                </a:lnTo>
                <a:lnTo>
                  <a:pt x="13058" y="14977"/>
                </a:lnTo>
                <a:lnTo>
                  <a:pt x="13058" y="14825"/>
                </a:lnTo>
                <a:lnTo>
                  <a:pt x="13058" y="14794"/>
                </a:lnTo>
                <a:lnTo>
                  <a:pt x="13058" y="14749"/>
                </a:lnTo>
                <a:lnTo>
                  <a:pt x="13058" y="14505"/>
                </a:lnTo>
                <a:lnTo>
                  <a:pt x="13058" y="14353"/>
                </a:lnTo>
                <a:lnTo>
                  <a:pt x="13058" y="14200"/>
                </a:lnTo>
                <a:cubicBezTo>
                  <a:pt x="13058" y="14094"/>
                  <a:pt x="13058" y="13987"/>
                  <a:pt x="13027" y="13896"/>
                </a:cubicBezTo>
                <a:cubicBezTo>
                  <a:pt x="13012" y="13652"/>
                  <a:pt x="13012" y="13438"/>
                  <a:pt x="13012" y="13256"/>
                </a:cubicBezTo>
                <a:lnTo>
                  <a:pt x="13012" y="12920"/>
                </a:lnTo>
                <a:cubicBezTo>
                  <a:pt x="13012" y="12814"/>
                  <a:pt x="13027" y="12692"/>
                  <a:pt x="13027" y="12600"/>
                </a:cubicBezTo>
                <a:lnTo>
                  <a:pt x="13058" y="12494"/>
                </a:lnTo>
                <a:cubicBezTo>
                  <a:pt x="13058" y="12433"/>
                  <a:pt x="13073" y="12357"/>
                  <a:pt x="13073" y="12296"/>
                </a:cubicBezTo>
                <a:cubicBezTo>
                  <a:pt x="13073" y="12235"/>
                  <a:pt x="13073" y="12189"/>
                  <a:pt x="13088" y="12128"/>
                </a:cubicBezTo>
                <a:lnTo>
                  <a:pt x="13088" y="11991"/>
                </a:lnTo>
                <a:lnTo>
                  <a:pt x="13088" y="11961"/>
                </a:lnTo>
                <a:lnTo>
                  <a:pt x="13088" y="11915"/>
                </a:lnTo>
                <a:lnTo>
                  <a:pt x="13088" y="11884"/>
                </a:lnTo>
                <a:lnTo>
                  <a:pt x="13088" y="11823"/>
                </a:lnTo>
                <a:lnTo>
                  <a:pt x="13088" y="11656"/>
                </a:lnTo>
                <a:cubicBezTo>
                  <a:pt x="13088" y="11549"/>
                  <a:pt x="13103" y="11443"/>
                  <a:pt x="13103" y="11321"/>
                </a:cubicBezTo>
                <a:cubicBezTo>
                  <a:pt x="13103" y="11244"/>
                  <a:pt x="13134" y="11168"/>
                  <a:pt x="13134" y="11092"/>
                </a:cubicBezTo>
                <a:lnTo>
                  <a:pt x="13149" y="10985"/>
                </a:lnTo>
                <a:cubicBezTo>
                  <a:pt x="13149" y="10909"/>
                  <a:pt x="13164" y="10818"/>
                  <a:pt x="13164" y="10742"/>
                </a:cubicBezTo>
                <a:close/>
                <a:moveTo>
                  <a:pt x="15800" y="18436"/>
                </a:moveTo>
                <a:cubicBezTo>
                  <a:pt x="15755" y="18451"/>
                  <a:pt x="15755" y="18466"/>
                  <a:pt x="15755" y="18512"/>
                </a:cubicBezTo>
                <a:lnTo>
                  <a:pt x="15724" y="18512"/>
                </a:lnTo>
                <a:lnTo>
                  <a:pt x="15739" y="18482"/>
                </a:lnTo>
                <a:cubicBezTo>
                  <a:pt x="15739" y="18466"/>
                  <a:pt x="15755" y="18451"/>
                  <a:pt x="15755" y="18436"/>
                </a:cubicBezTo>
                <a:close/>
                <a:moveTo>
                  <a:pt x="10498" y="0"/>
                </a:moveTo>
                <a:cubicBezTo>
                  <a:pt x="10498" y="0"/>
                  <a:pt x="10483" y="0"/>
                  <a:pt x="10483" y="16"/>
                </a:cubicBezTo>
                <a:lnTo>
                  <a:pt x="10483" y="31"/>
                </a:lnTo>
                <a:cubicBezTo>
                  <a:pt x="10483" y="46"/>
                  <a:pt x="10498" y="92"/>
                  <a:pt x="10498" y="107"/>
                </a:cubicBezTo>
                <a:lnTo>
                  <a:pt x="10498" y="107"/>
                </a:lnTo>
                <a:cubicBezTo>
                  <a:pt x="10498" y="107"/>
                  <a:pt x="10498" y="92"/>
                  <a:pt x="10483" y="92"/>
                </a:cubicBezTo>
                <a:cubicBezTo>
                  <a:pt x="10483" y="92"/>
                  <a:pt x="10468" y="77"/>
                  <a:pt x="10437" y="77"/>
                </a:cubicBezTo>
                <a:cubicBezTo>
                  <a:pt x="10422" y="46"/>
                  <a:pt x="10391" y="31"/>
                  <a:pt x="10346" y="31"/>
                </a:cubicBezTo>
                <a:lnTo>
                  <a:pt x="10331" y="31"/>
                </a:lnTo>
                <a:cubicBezTo>
                  <a:pt x="10315" y="31"/>
                  <a:pt x="10270" y="31"/>
                  <a:pt x="10254" y="46"/>
                </a:cubicBezTo>
                <a:cubicBezTo>
                  <a:pt x="10193" y="92"/>
                  <a:pt x="10178" y="153"/>
                  <a:pt x="10178" y="168"/>
                </a:cubicBezTo>
                <a:cubicBezTo>
                  <a:pt x="10163" y="229"/>
                  <a:pt x="10163" y="275"/>
                  <a:pt x="10163" y="336"/>
                </a:cubicBezTo>
                <a:cubicBezTo>
                  <a:pt x="10163" y="412"/>
                  <a:pt x="10178" y="503"/>
                  <a:pt x="10193" y="610"/>
                </a:cubicBezTo>
                <a:cubicBezTo>
                  <a:pt x="10209" y="701"/>
                  <a:pt x="10239" y="762"/>
                  <a:pt x="10254" y="838"/>
                </a:cubicBezTo>
                <a:cubicBezTo>
                  <a:pt x="10331" y="1097"/>
                  <a:pt x="10407" y="1372"/>
                  <a:pt x="10498" y="1646"/>
                </a:cubicBezTo>
                <a:lnTo>
                  <a:pt x="10559" y="1844"/>
                </a:lnTo>
                <a:cubicBezTo>
                  <a:pt x="10742" y="2453"/>
                  <a:pt x="10940" y="3093"/>
                  <a:pt x="11092" y="3764"/>
                </a:cubicBezTo>
                <a:cubicBezTo>
                  <a:pt x="11108" y="3886"/>
                  <a:pt x="11153" y="3992"/>
                  <a:pt x="11168" y="4129"/>
                </a:cubicBezTo>
                <a:lnTo>
                  <a:pt x="11199" y="4297"/>
                </a:lnTo>
                <a:lnTo>
                  <a:pt x="11245" y="4434"/>
                </a:lnTo>
                <a:lnTo>
                  <a:pt x="11245" y="4465"/>
                </a:lnTo>
                <a:cubicBezTo>
                  <a:pt x="11336" y="4876"/>
                  <a:pt x="11458" y="5333"/>
                  <a:pt x="11549" y="5760"/>
                </a:cubicBezTo>
                <a:cubicBezTo>
                  <a:pt x="11580" y="5958"/>
                  <a:pt x="11641" y="6125"/>
                  <a:pt x="11702" y="6323"/>
                </a:cubicBezTo>
                <a:cubicBezTo>
                  <a:pt x="11717" y="6415"/>
                  <a:pt x="11778" y="6582"/>
                  <a:pt x="11839" y="6750"/>
                </a:cubicBezTo>
                <a:cubicBezTo>
                  <a:pt x="11930" y="7039"/>
                  <a:pt x="12022" y="7390"/>
                  <a:pt x="12159" y="7725"/>
                </a:cubicBezTo>
                <a:cubicBezTo>
                  <a:pt x="12265" y="8030"/>
                  <a:pt x="12387" y="8350"/>
                  <a:pt x="12494" y="8700"/>
                </a:cubicBezTo>
                <a:cubicBezTo>
                  <a:pt x="12616" y="9005"/>
                  <a:pt x="12723" y="9325"/>
                  <a:pt x="12860" y="9675"/>
                </a:cubicBezTo>
                <a:cubicBezTo>
                  <a:pt x="12921" y="9858"/>
                  <a:pt x="12997" y="10056"/>
                  <a:pt x="13058" y="10224"/>
                </a:cubicBezTo>
                <a:cubicBezTo>
                  <a:pt x="13027" y="10254"/>
                  <a:pt x="13027" y="10315"/>
                  <a:pt x="13027" y="10361"/>
                </a:cubicBezTo>
                <a:lnTo>
                  <a:pt x="13027" y="10391"/>
                </a:lnTo>
                <a:lnTo>
                  <a:pt x="13027" y="10437"/>
                </a:lnTo>
                <a:lnTo>
                  <a:pt x="13027" y="10483"/>
                </a:lnTo>
                <a:lnTo>
                  <a:pt x="13027" y="10528"/>
                </a:lnTo>
                <a:cubicBezTo>
                  <a:pt x="13027" y="10559"/>
                  <a:pt x="13027" y="10605"/>
                  <a:pt x="13012" y="10635"/>
                </a:cubicBezTo>
                <a:lnTo>
                  <a:pt x="13012" y="10681"/>
                </a:lnTo>
                <a:cubicBezTo>
                  <a:pt x="12997" y="10787"/>
                  <a:pt x="12997" y="10909"/>
                  <a:pt x="12982" y="11001"/>
                </a:cubicBezTo>
                <a:cubicBezTo>
                  <a:pt x="12982" y="11092"/>
                  <a:pt x="12951" y="11214"/>
                  <a:pt x="12951" y="11321"/>
                </a:cubicBezTo>
                <a:lnTo>
                  <a:pt x="12951" y="11595"/>
                </a:lnTo>
                <a:lnTo>
                  <a:pt x="12951" y="11641"/>
                </a:lnTo>
                <a:cubicBezTo>
                  <a:pt x="12951" y="11747"/>
                  <a:pt x="12951" y="11854"/>
                  <a:pt x="12936" y="11976"/>
                </a:cubicBezTo>
                <a:cubicBezTo>
                  <a:pt x="12936" y="12006"/>
                  <a:pt x="12936" y="12052"/>
                  <a:pt x="12921" y="12098"/>
                </a:cubicBezTo>
                <a:lnTo>
                  <a:pt x="12921" y="12159"/>
                </a:lnTo>
                <a:lnTo>
                  <a:pt x="12921" y="12204"/>
                </a:lnTo>
                <a:lnTo>
                  <a:pt x="12921" y="12296"/>
                </a:lnTo>
                <a:cubicBezTo>
                  <a:pt x="12890" y="12402"/>
                  <a:pt x="12890" y="12509"/>
                  <a:pt x="12890" y="12600"/>
                </a:cubicBezTo>
                <a:lnTo>
                  <a:pt x="12890" y="12768"/>
                </a:lnTo>
                <a:lnTo>
                  <a:pt x="12890" y="12936"/>
                </a:lnTo>
                <a:cubicBezTo>
                  <a:pt x="12890" y="13042"/>
                  <a:pt x="12890" y="13149"/>
                  <a:pt x="12921" y="13240"/>
                </a:cubicBezTo>
                <a:lnTo>
                  <a:pt x="12921" y="13362"/>
                </a:lnTo>
                <a:lnTo>
                  <a:pt x="12921" y="13378"/>
                </a:lnTo>
                <a:lnTo>
                  <a:pt x="12921" y="13423"/>
                </a:lnTo>
                <a:lnTo>
                  <a:pt x="12936" y="13591"/>
                </a:lnTo>
                <a:lnTo>
                  <a:pt x="12936" y="13621"/>
                </a:lnTo>
                <a:lnTo>
                  <a:pt x="12936" y="13652"/>
                </a:lnTo>
                <a:lnTo>
                  <a:pt x="12936" y="13667"/>
                </a:lnTo>
                <a:lnTo>
                  <a:pt x="12936" y="13682"/>
                </a:lnTo>
                <a:cubicBezTo>
                  <a:pt x="12936" y="13758"/>
                  <a:pt x="12951" y="13850"/>
                  <a:pt x="12951" y="13926"/>
                </a:cubicBezTo>
                <a:cubicBezTo>
                  <a:pt x="12951" y="14048"/>
                  <a:pt x="12951" y="14139"/>
                  <a:pt x="12982" y="14261"/>
                </a:cubicBezTo>
                <a:lnTo>
                  <a:pt x="12982" y="14581"/>
                </a:lnTo>
                <a:lnTo>
                  <a:pt x="12982" y="14794"/>
                </a:lnTo>
                <a:lnTo>
                  <a:pt x="12982" y="14901"/>
                </a:lnTo>
                <a:lnTo>
                  <a:pt x="12982" y="15069"/>
                </a:lnTo>
                <a:lnTo>
                  <a:pt x="12951" y="15053"/>
                </a:lnTo>
                <a:lnTo>
                  <a:pt x="12860" y="14977"/>
                </a:lnTo>
                <a:lnTo>
                  <a:pt x="12783" y="14916"/>
                </a:lnTo>
                <a:cubicBezTo>
                  <a:pt x="12662" y="14825"/>
                  <a:pt x="12570" y="14733"/>
                  <a:pt x="12464" y="14642"/>
                </a:cubicBezTo>
                <a:lnTo>
                  <a:pt x="12311" y="14505"/>
                </a:lnTo>
                <a:lnTo>
                  <a:pt x="12144" y="14353"/>
                </a:lnTo>
                <a:lnTo>
                  <a:pt x="12083" y="14292"/>
                </a:lnTo>
                <a:cubicBezTo>
                  <a:pt x="12022" y="14231"/>
                  <a:pt x="11961" y="14200"/>
                  <a:pt x="11915" y="14139"/>
                </a:cubicBezTo>
                <a:cubicBezTo>
                  <a:pt x="11839" y="14063"/>
                  <a:pt x="11763" y="14002"/>
                  <a:pt x="11656" y="13926"/>
                </a:cubicBezTo>
                <a:lnTo>
                  <a:pt x="11534" y="13819"/>
                </a:lnTo>
                <a:lnTo>
                  <a:pt x="11504" y="13819"/>
                </a:lnTo>
                <a:lnTo>
                  <a:pt x="11412" y="13743"/>
                </a:lnTo>
                <a:lnTo>
                  <a:pt x="11382" y="13697"/>
                </a:lnTo>
                <a:cubicBezTo>
                  <a:pt x="11245" y="13591"/>
                  <a:pt x="11108" y="13454"/>
                  <a:pt x="11001" y="13347"/>
                </a:cubicBezTo>
                <a:lnTo>
                  <a:pt x="10955" y="13301"/>
                </a:lnTo>
                <a:lnTo>
                  <a:pt x="10940" y="13286"/>
                </a:lnTo>
                <a:lnTo>
                  <a:pt x="10909" y="13271"/>
                </a:lnTo>
                <a:lnTo>
                  <a:pt x="10894" y="13240"/>
                </a:lnTo>
                <a:cubicBezTo>
                  <a:pt x="10757" y="13118"/>
                  <a:pt x="10590" y="12966"/>
                  <a:pt x="10437" y="12829"/>
                </a:cubicBezTo>
                <a:cubicBezTo>
                  <a:pt x="10331" y="12707"/>
                  <a:pt x="10193" y="12600"/>
                  <a:pt x="10056" y="12509"/>
                </a:cubicBezTo>
                <a:cubicBezTo>
                  <a:pt x="9995" y="12463"/>
                  <a:pt x="9965" y="12433"/>
                  <a:pt x="9904" y="12387"/>
                </a:cubicBezTo>
                <a:cubicBezTo>
                  <a:pt x="9889" y="12357"/>
                  <a:pt x="9889" y="12326"/>
                  <a:pt x="9873" y="12311"/>
                </a:cubicBezTo>
                <a:cubicBezTo>
                  <a:pt x="9828" y="12281"/>
                  <a:pt x="9797" y="12235"/>
                  <a:pt x="9736" y="12220"/>
                </a:cubicBezTo>
                <a:cubicBezTo>
                  <a:pt x="9706" y="12204"/>
                  <a:pt x="9645" y="12174"/>
                  <a:pt x="9584" y="12174"/>
                </a:cubicBezTo>
                <a:lnTo>
                  <a:pt x="9355" y="12174"/>
                </a:lnTo>
                <a:cubicBezTo>
                  <a:pt x="9310" y="12174"/>
                  <a:pt x="9294" y="12204"/>
                  <a:pt x="9264" y="12220"/>
                </a:cubicBezTo>
                <a:cubicBezTo>
                  <a:pt x="9218" y="12250"/>
                  <a:pt x="9203" y="12311"/>
                  <a:pt x="9188" y="12387"/>
                </a:cubicBezTo>
                <a:cubicBezTo>
                  <a:pt x="9157" y="12479"/>
                  <a:pt x="9127" y="12600"/>
                  <a:pt x="9112" y="12707"/>
                </a:cubicBezTo>
                <a:cubicBezTo>
                  <a:pt x="9081" y="12829"/>
                  <a:pt x="9066" y="12966"/>
                  <a:pt x="9066" y="13073"/>
                </a:cubicBezTo>
                <a:lnTo>
                  <a:pt x="9066" y="13149"/>
                </a:lnTo>
                <a:cubicBezTo>
                  <a:pt x="9051" y="13286"/>
                  <a:pt x="9035" y="13393"/>
                  <a:pt x="9005" y="13545"/>
                </a:cubicBezTo>
                <a:lnTo>
                  <a:pt x="8990" y="13652"/>
                </a:lnTo>
                <a:lnTo>
                  <a:pt x="8959" y="13850"/>
                </a:lnTo>
                <a:cubicBezTo>
                  <a:pt x="8929" y="13956"/>
                  <a:pt x="8914" y="14033"/>
                  <a:pt x="8914" y="14124"/>
                </a:cubicBezTo>
                <a:lnTo>
                  <a:pt x="8898" y="14185"/>
                </a:lnTo>
                <a:cubicBezTo>
                  <a:pt x="8883" y="14276"/>
                  <a:pt x="8853" y="14353"/>
                  <a:pt x="8853" y="14444"/>
                </a:cubicBezTo>
                <a:lnTo>
                  <a:pt x="8853" y="14459"/>
                </a:lnTo>
                <a:lnTo>
                  <a:pt x="8807" y="14810"/>
                </a:lnTo>
                <a:lnTo>
                  <a:pt x="8776" y="14916"/>
                </a:lnTo>
                <a:cubicBezTo>
                  <a:pt x="8761" y="15023"/>
                  <a:pt x="8761" y="15114"/>
                  <a:pt x="8746" y="15206"/>
                </a:cubicBezTo>
                <a:lnTo>
                  <a:pt x="8746" y="15221"/>
                </a:lnTo>
                <a:cubicBezTo>
                  <a:pt x="8731" y="15358"/>
                  <a:pt x="8685" y="15480"/>
                  <a:pt x="8670" y="15602"/>
                </a:cubicBezTo>
                <a:lnTo>
                  <a:pt x="8670" y="15632"/>
                </a:lnTo>
                <a:lnTo>
                  <a:pt x="8655" y="15678"/>
                </a:lnTo>
                <a:lnTo>
                  <a:pt x="8609" y="15861"/>
                </a:lnTo>
                <a:cubicBezTo>
                  <a:pt x="8594" y="15907"/>
                  <a:pt x="8594" y="15983"/>
                  <a:pt x="8578" y="16044"/>
                </a:cubicBezTo>
                <a:lnTo>
                  <a:pt x="8578" y="16059"/>
                </a:lnTo>
                <a:lnTo>
                  <a:pt x="8578" y="16089"/>
                </a:lnTo>
                <a:lnTo>
                  <a:pt x="8578" y="16105"/>
                </a:lnTo>
                <a:lnTo>
                  <a:pt x="8548" y="16196"/>
                </a:lnTo>
                <a:cubicBezTo>
                  <a:pt x="8533" y="16288"/>
                  <a:pt x="8517" y="16409"/>
                  <a:pt x="8502" y="16501"/>
                </a:cubicBezTo>
                <a:cubicBezTo>
                  <a:pt x="8456" y="16668"/>
                  <a:pt x="8441" y="16867"/>
                  <a:pt x="8396" y="17034"/>
                </a:cubicBezTo>
                <a:lnTo>
                  <a:pt x="8380" y="17110"/>
                </a:lnTo>
                <a:lnTo>
                  <a:pt x="8365" y="17186"/>
                </a:lnTo>
                <a:lnTo>
                  <a:pt x="8350" y="17247"/>
                </a:lnTo>
                <a:cubicBezTo>
                  <a:pt x="8319" y="17354"/>
                  <a:pt x="8304" y="17476"/>
                  <a:pt x="8289" y="17567"/>
                </a:cubicBezTo>
                <a:lnTo>
                  <a:pt x="8274" y="17659"/>
                </a:lnTo>
                <a:lnTo>
                  <a:pt x="8274" y="17689"/>
                </a:lnTo>
                <a:cubicBezTo>
                  <a:pt x="8243" y="17765"/>
                  <a:pt x="8243" y="17811"/>
                  <a:pt x="8228" y="17887"/>
                </a:cubicBezTo>
                <a:cubicBezTo>
                  <a:pt x="8228" y="17933"/>
                  <a:pt x="8213" y="17964"/>
                  <a:pt x="8213" y="18009"/>
                </a:cubicBezTo>
                <a:lnTo>
                  <a:pt x="8213" y="18040"/>
                </a:lnTo>
                <a:cubicBezTo>
                  <a:pt x="8213" y="18101"/>
                  <a:pt x="8197" y="18146"/>
                  <a:pt x="8197" y="18192"/>
                </a:cubicBezTo>
                <a:lnTo>
                  <a:pt x="8197" y="18223"/>
                </a:lnTo>
                <a:cubicBezTo>
                  <a:pt x="8167" y="18329"/>
                  <a:pt x="8152" y="18466"/>
                  <a:pt x="8137" y="18573"/>
                </a:cubicBezTo>
                <a:lnTo>
                  <a:pt x="8137" y="18603"/>
                </a:lnTo>
                <a:lnTo>
                  <a:pt x="8137" y="18619"/>
                </a:lnTo>
                <a:lnTo>
                  <a:pt x="8076" y="18954"/>
                </a:lnTo>
                <a:lnTo>
                  <a:pt x="8076" y="19000"/>
                </a:lnTo>
                <a:lnTo>
                  <a:pt x="8060" y="19015"/>
                </a:lnTo>
                <a:cubicBezTo>
                  <a:pt x="8045" y="19030"/>
                  <a:pt x="8015" y="19030"/>
                  <a:pt x="7999" y="19060"/>
                </a:cubicBezTo>
                <a:lnTo>
                  <a:pt x="7984" y="19076"/>
                </a:lnTo>
                <a:lnTo>
                  <a:pt x="7938" y="19091"/>
                </a:lnTo>
                <a:lnTo>
                  <a:pt x="7908" y="19106"/>
                </a:lnTo>
                <a:cubicBezTo>
                  <a:pt x="7893" y="19137"/>
                  <a:pt x="7847" y="19152"/>
                  <a:pt x="7832" y="19167"/>
                </a:cubicBezTo>
                <a:lnTo>
                  <a:pt x="7786" y="19213"/>
                </a:lnTo>
                <a:lnTo>
                  <a:pt x="7710" y="19259"/>
                </a:lnTo>
                <a:lnTo>
                  <a:pt x="7679" y="19289"/>
                </a:lnTo>
                <a:lnTo>
                  <a:pt x="7664" y="19304"/>
                </a:lnTo>
                <a:cubicBezTo>
                  <a:pt x="7634" y="19320"/>
                  <a:pt x="7619" y="19335"/>
                  <a:pt x="7603" y="19335"/>
                </a:cubicBezTo>
                <a:lnTo>
                  <a:pt x="7481" y="19441"/>
                </a:lnTo>
                <a:lnTo>
                  <a:pt x="7436" y="19472"/>
                </a:lnTo>
                <a:lnTo>
                  <a:pt x="7405" y="19487"/>
                </a:lnTo>
                <a:lnTo>
                  <a:pt x="7390" y="19518"/>
                </a:lnTo>
                <a:cubicBezTo>
                  <a:pt x="7359" y="19548"/>
                  <a:pt x="7299" y="19594"/>
                  <a:pt x="7253" y="19624"/>
                </a:cubicBezTo>
                <a:cubicBezTo>
                  <a:pt x="7222" y="19670"/>
                  <a:pt x="7177" y="19685"/>
                  <a:pt x="7146" y="19700"/>
                </a:cubicBezTo>
                <a:lnTo>
                  <a:pt x="7040" y="19990"/>
                </a:lnTo>
                <a:lnTo>
                  <a:pt x="7009" y="20005"/>
                </a:lnTo>
                <a:lnTo>
                  <a:pt x="6994" y="20036"/>
                </a:lnTo>
                <a:lnTo>
                  <a:pt x="6979" y="20051"/>
                </a:lnTo>
                <a:lnTo>
                  <a:pt x="6796" y="20157"/>
                </a:lnTo>
                <a:cubicBezTo>
                  <a:pt x="6765" y="20173"/>
                  <a:pt x="6720" y="20203"/>
                  <a:pt x="6704" y="20234"/>
                </a:cubicBezTo>
                <a:lnTo>
                  <a:pt x="6674" y="20249"/>
                </a:lnTo>
                <a:cubicBezTo>
                  <a:pt x="6613" y="20295"/>
                  <a:pt x="6567" y="20340"/>
                  <a:pt x="6522" y="20356"/>
                </a:cubicBezTo>
                <a:cubicBezTo>
                  <a:pt x="6415" y="20416"/>
                  <a:pt x="6323" y="20462"/>
                  <a:pt x="6247" y="20508"/>
                </a:cubicBezTo>
                <a:lnTo>
                  <a:pt x="6186" y="20538"/>
                </a:lnTo>
                <a:cubicBezTo>
                  <a:pt x="6125" y="20584"/>
                  <a:pt x="6064" y="20615"/>
                  <a:pt x="5988" y="20660"/>
                </a:cubicBezTo>
                <a:cubicBezTo>
                  <a:pt x="5805" y="20752"/>
                  <a:pt x="5623" y="20858"/>
                  <a:pt x="5409" y="20965"/>
                </a:cubicBezTo>
                <a:cubicBezTo>
                  <a:pt x="5242" y="21041"/>
                  <a:pt x="5044" y="21133"/>
                  <a:pt x="4815" y="21224"/>
                </a:cubicBezTo>
                <a:lnTo>
                  <a:pt x="4769" y="21239"/>
                </a:lnTo>
                <a:lnTo>
                  <a:pt x="4724" y="21270"/>
                </a:lnTo>
                <a:cubicBezTo>
                  <a:pt x="4556" y="21346"/>
                  <a:pt x="4404" y="21392"/>
                  <a:pt x="4236" y="21468"/>
                </a:cubicBezTo>
                <a:cubicBezTo>
                  <a:pt x="4023" y="21574"/>
                  <a:pt x="3794" y="21651"/>
                  <a:pt x="3596" y="21696"/>
                </a:cubicBezTo>
                <a:cubicBezTo>
                  <a:pt x="3505" y="21742"/>
                  <a:pt x="3413" y="21757"/>
                  <a:pt x="3322" y="21803"/>
                </a:cubicBezTo>
                <a:lnTo>
                  <a:pt x="3215" y="21818"/>
                </a:lnTo>
                <a:lnTo>
                  <a:pt x="3170" y="21833"/>
                </a:lnTo>
                <a:lnTo>
                  <a:pt x="2987" y="21894"/>
                </a:lnTo>
                <a:lnTo>
                  <a:pt x="2895" y="21925"/>
                </a:lnTo>
                <a:lnTo>
                  <a:pt x="2667" y="22001"/>
                </a:lnTo>
                <a:cubicBezTo>
                  <a:pt x="2560" y="22047"/>
                  <a:pt x="2454" y="22062"/>
                  <a:pt x="2347" y="22077"/>
                </a:cubicBezTo>
                <a:cubicBezTo>
                  <a:pt x="2286" y="22108"/>
                  <a:pt x="2225" y="22108"/>
                  <a:pt x="2179" y="22123"/>
                </a:cubicBezTo>
                <a:lnTo>
                  <a:pt x="2118" y="22123"/>
                </a:lnTo>
                <a:cubicBezTo>
                  <a:pt x="2042" y="22138"/>
                  <a:pt x="1951" y="22153"/>
                  <a:pt x="1875" y="22153"/>
                </a:cubicBezTo>
                <a:cubicBezTo>
                  <a:pt x="1798" y="22184"/>
                  <a:pt x="1722" y="22184"/>
                  <a:pt x="1616" y="22199"/>
                </a:cubicBezTo>
                <a:cubicBezTo>
                  <a:pt x="1585" y="22199"/>
                  <a:pt x="1524" y="22214"/>
                  <a:pt x="1494" y="22214"/>
                </a:cubicBezTo>
                <a:cubicBezTo>
                  <a:pt x="1448" y="22214"/>
                  <a:pt x="1417" y="22214"/>
                  <a:pt x="1372" y="22230"/>
                </a:cubicBezTo>
                <a:cubicBezTo>
                  <a:pt x="1235" y="22230"/>
                  <a:pt x="1082" y="22260"/>
                  <a:pt x="960" y="22260"/>
                </a:cubicBezTo>
                <a:lnTo>
                  <a:pt x="290" y="22260"/>
                </a:lnTo>
                <a:cubicBezTo>
                  <a:pt x="244" y="22260"/>
                  <a:pt x="229" y="22230"/>
                  <a:pt x="199" y="22230"/>
                </a:cubicBezTo>
                <a:cubicBezTo>
                  <a:pt x="153" y="22214"/>
                  <a:pt x="92" y="22199"/>
                  <a:pt x="61" y="22184"/>
                </a:cubicBezTo>
                <a:lnTo>
                  <a:pt x="46" y="22184"/>
                </a:lnTo>
                <a:cubicBezTo>
                  <a:pt x="16" y="22184"/>
                  <a:pt x="1" y="22199"/>
                  <a:pt x="1" y="22214"/>
                </a:cubicBezTo>
                <a:cubicBezTo>
                  <a:pt x="1" y="22230"/>
                  <a:pt x="1" y="22275"/>
                  <a:pt x="46" y="22275"/>
                </a:cubicBezTo>
                <a:cubicBezTo>
                  <a:pt x="92" y="22291"/>
                  <a:pt x="138" y="22306"/>
                  <a:pt x="199" y="22336"/>
                </a:cubicBezTo>
                <a:cubicBezTo>
                  <a:pt x="229" y="22351"/>
                  <a:pt x="290" y="22351"/>
                  <a:pt x="366" y="22367"/>
                </a:cubicBezTo>
                <a:cubicBezTo>
                  <a:pt x="397" y="22367"/>
                  <a:pt x="458" y="22382"/>
                  <a:pt x="519" y="22382"/>
                </a:cubicBezTo>
                <a:lnTo>
                  <a:pt x="1357" y="22382"/>
                </a:lnTo>
                <a:cubicBezTo>
                  <a:pt x="1417" y="22382"/>
                  <a:pt x="1463" y="22382"/>
                  <a:pt x="1509" y="22367"/>
                </a:cubicBezTo>
                <a:cubicBezTo>
                  <a:pt x="1570" y="22367"/>
                  <a:pt x="1616" y="22351"/>
                  <a:pt x="1692" y="22351"/>
                </a:cubicBezTo>
                <a:cubicBezTo>
                  <a:pt x="1798" y="22336"/>
                  <a:pt x="1890" y="22306"/>
                  <a:pt x="1981" y="22306"/>
                </a:cubicBezTo>
                <a:lnTo>
                  <a:pt x="2027" y="22306"/>
                </a:lnTo>
                <a:lnTo>
                  <a:pt x="2073" y="22291"/>
                </a:lnTo>
                <a:cubicBezTo>
                  <a:pt x="2149" y="22275"/>
                  <a:pt x="2255" y="22275"/>
                  <a:pt x="2332" y="22260"/>
                </a:cubicBezTo>
                <a:cubicBezTo>
                  <a:pt x="2438" y="22230"/>
                  <a:pt x="2560" y="22199"/>
                  <a:pt x="2652" y="22184"/>
                </a:cubicBezTo>
                <a:cubicBezTo>
                  <a:pt x="2743" y="22153"/>
                  <a:pt x="2865" y="22123"/>
                  <a:pt x="2956" y="22077"/>
                </a:cubicBezTo>
                <a:lnTo>
                  <a:pt x="2987" y="22062"/>
                </a:lnTo>
                <a:lnTo>
                  <a:pt x="3170" y="22001"/>
                </a:lnTo>
                <a:lnTo>
                  <a:pt x="3215" y="21986"/>
                </a:lnTo>
                <a:cubicBezTo>
                  <a:pt x="3368" y="21955"/>
                  <a:pt x="3520" y="21894"/>
                  <a:pt x="3672" y="21849"/>
                </a:cubicBezTo>
                <a:lnTo>
                  <a:pt x="3718" y="21833"/>
                </a:lnTo>
                <a:lnTo>
                  <a:pt x="3749" y="21833"/>
                </a:lnTo>
                <a:cubicBezTo>
                  <a:pt x="3962" y="21757"/>
                  <a:pt x="4160" y="21681"/>
                  <a:pt x="4358" y="21605"/>
                </a:cubicBezTo>
                <a:cubicBezTo>
                  <a:pt x="4510" y="21544"/>
                  <a:pt x="4663" y="21498"/>
                  <a:pt x="4800" y="21437"/>
                </a:cubicBezTo>
                <a:lnTo>
                  <a:pt x="4952" y="21376"/>
                </a:lnTo>
                <a:cubicBezTo>
                  <a:pt x="5166" y="21300"/>
                  <a:pt x="5364" y="21209"/>
                  <a:pt x="5546" y="21117"/>
                </a:cubicBezTo>
                <a:cubicBezTo>
                  <a:pt x="5744" y="21011"/>
                  <a:pt x="5943" y="20919"/>
                  <a:pt x="6125" y="20828"/>
                </a:cubicBezTo>
                <a:cubicBezTo>
                  <a:pt x="6278" y="20752"/>
                  <a:pt x="6400" y="20676"/>
                  <a:pt x="6522" y="20599"/>
                </a:cubicBezTo>
                <a:cubicBezTo>
                  <a:pt x="6613" y="20538"/>
                  <a:pt x="6689" y="20477"/>
                  <a:pt x="6765" y="20432"/>
                </a:cubicBezTo>
                <a:cubicBezTo>
                  <a:pt x="6826" y="20386"/>
                  <a:pt x="6857" y="20371"/>
                  <a:pt x="6902" y="20325"/>
                </a:cubicBezTo>
                <a:cubicBezTo>
                  <a:pt x="6963" y="20295"/>
                  <a:pt x="6994" y="20279"/>
                  <a:pt x="7055" y="20234"/>
                </a:cubicBezTo>
                <a:cubicBezTo>
                  <a:pt x="7085" y="20218"/>
                  <a:pt x="7116" y="20203"/>
                  <a:pt x="7146" y="20173"/>
                </a:cubicBezTo>
                <a:cubicBezTo>
                  <a:pt x="7222" y="20127"/>
                  <a:pt x="7314" y="20066"/>
                  <a:pt x="7420" y="20005"/>
                </a:cubicBezTo>
                <a:cubicBezTo>
                  <a:pt x="7466" y="19975"/>
                  <a:pt x="7527" y="19929"/>
                  <a:pt x="7588" y="19868"/>
                </a:cubicBezTo>
                <a:lnTo>
                  <a:pt x="7664" y="19822"/>
                </a:lnTo>
                <a:lnTo>
                  <a:pt x="7679" y="19792"/>
                </a:lnTo>
                <a:cubicBezTo>
                  <a:pt x="7710" y="19777"/>
                  <a:pt x="7756" y="19746"/>
                  <a:pt x="7771" y="19716"/>
                </a:cubicBezTo>
                <a:lnTo>
                  <a:pt x="7801" y="19700"/>
                </a:lnTo>
                <a:lnTo>
                  <a:pt x="7817" y="19700"/>
                </a:lnTo>
                <a:cubicBezTo>
                  <a:pt x="7832" y="19685"/>
                  <a:pt x="7878" y="19670"/>
                  <a:pt x="7893" y="19639"/>
                </a:cubicBezTo>
                <a:lnTo>
                  <a:pt x="7923" y="19624"/>
                </a:lnTo>
                <a:lnTo>
                  <a:pt x="7984" y="19563"/>
                </a:lnTo>
                <a:cubicBezTo>
                  <a:pt x="7999" y="19548"/>
                  <a:pt x="8030" y="19548"/>
                  <a:pt x="8030" y="19533"/>
                </a:cubicBezTo>
                <a:lnTo>
                  <a:pt x="8045" y="19518"/>
                </a:lnTo>
                <a:lnTo>
                  <a:pt x="8076" y="19487"/>
                </a:lnTo>
                <a:lnTo>
                  <a:pt x="8121" y="19457"/>
                </a:lnTo>
                <a:lnTo>
                  <a:pt x="8182" y="19411"/>
                </a:lnTo>
                <a:lnTo>
                  <a:pt x="8228" y="19365"/>
                </a:lnTo>
                <a:cubicBezTo>
                  <a:pt x="8258" y="19320"/>
                  <a:pt x="8274" y="19304"/>
                  <a:pt x="8258" y="19259"/>
                </a:cubicBezTo>
                <a:cubicBezTo>
                  <a:pt x="8258" y="19243"/>
                  <a:pt x="8228" y="19228"/>
                  <a:pt x="8213" y="19228"/>
                </a:cubicBezTo>
                <a:cubicBezTo>
                  <a:pt x="8228" y="19182"/>
                  <a:pt x="8228" y="19137"/>
                  <a:pt x="8228" y="19091"/>
                </a:cubicBezTo>
                <a:cubicBezTo>
                  <a:pt x="8228" y="19030"/>
                  <a:pt x="8258" y="18984"/>
                  <a:pt x="8258" y="18923"/>
                </a:cubicBezTo>
                <a:cubicBezTo>
                  <a:pt x="8258" y="18862"/>
                  <a:pt x="8274" y="18847"/>
                  <a:pt x="8274" y="18801"/>
                </a:cubicBezTo>
                <a:cubicBezTo>
                  <a:pt x="8289" y="18710"/>
                  <a:pt x="8304" y="18619"/>
                  <a:pt x="8304" y="18497"/>
                </a:cubicBezTo>
                <a:cubicBezTo>
                  <a:pt x="8335" y="18451"/>
                  <a:pt x="8335" y="18390"/>
                  <a:pt x="8335" y="18329"/>
                </a:cubicBezTo>
                <a:cubicBezTo>
                  <a:pt x="8335" y="18299"/>
                  <a:pt x="8350" y="18238"/>
                  <a:pt x="8350" y="18192"/>
                </a:cubicBezTo>
                <a:lnTo>
                  <a:pt x="8350" y="18162"/>
                </a:lnTo>
                <a:cubicBezTo>
                  <a:pt x="8350" y="18131"/>
                  <a:pt x="8365" y="18085"/>
                  <a:pt x="8365" y="18055"/>
                </a:cubicBezTo>
                <a:lnTo>
                  <a:pt x="8365" y="18009"/>
                </a:lnTo>
                <a:lnTo>
                  <a:pt x="8380" y="17979"/>
                </a:lnTo>
                <a:lnTo>
                  <a:pt x="8411" y="17857"/>
                </a:lnTo>
                <a:lnTo>
                  <a:pt x="8456" y="17567"/>
                </a:lnTo>
                <a:lnTo>
                  <a:pt x="8456" y="17522"/>
                </a:lnTo>
                <a:cubicBezTo>
                  <a:pt x="8456" y="17476"/>
                  <a:pt x="8487" y="17445"/>
                  <a:pt x="8487" y="17400"/>
                </a:cubicBezTo>
                <a:lnTo>
                  <a:pt x="8487" y="17369"/>
                </a:lnTo>
                <a:lnTo>
                  <a:pt x="8487" y="17324"/>
                </a:lnTo>
                <a:lnTo>
                  <a:pt x="8502" y="17217"/>
                </a:lnTo>
                <a:cubicBezTo>
                  <a:pt x="8517" y="17110"/>
                  <a:pt x="8533" y="17004"/>
                  <a:pt x="8563" y="16912"/>
                </a:cubicBezTo>
                <a:lnTo>
                  <a:pt x="8578" y="16851"/>
                </a:lnTo>
                <a:lnTo>
                  <a:pt x="8578" y="16806"/>
                </a:lnTo>
                <a:cubicBezTo>
                  <a:pt x="8594" y="16699"/>
                  <a:pt x="8609" y="16608"/>
                  <a:pt x="8639" y="16501"/>
                </a:cubicBezTo>
                <a:lnTo>
                  <a:pt x="8655" y="16409"/>
                </a:lnTo>
                <a:lnTo>
                  <a:pt x="8670" y="16379"/>
                </a:lnTo>
                <a:cubicBezTo>
                  <a:pt x="8685" y="16318"/>
                  <a:pt x="8685" y="16257"/>
                  <a:pt x="8715" y="16196"/>
                </a:cubicBezTo>
                <a:lnTo>
                  <a:pt x="8731" y="16120"/>
                </a:lnTo>
                <a:lnTo>
                  <a:pt x="8731" y="16105"/>
                </a:lnTo>
                <a:lnTo>
                  <a:pt x="8792" y="15876"/>
                </a:lnTo>
                <a:lnTo>
                  <a:pt x="8807" y="15770"/>
                </a:lnTo>
                <a:lnTo>
                  <a:pt x="8807" y="15724"/>
                </a:lnTo>
                <a:cubicBezTo>
                  <a:pt x="8822" y="15663"/>
                  <a:pt x="8822" y="15617"/>
                  <a:pt x="8837" y="15571"/>
                </a:cubicBezTo>
                <a:lnTo>
                  <a:pt x="8898" y="15236"/>
                </a:lnTo>
                <a:lnTo>
                  <a:pt x="8914" y="15130"/>
                </a:lnTo>
                <a:cubicBezTo>
                  <a:pt x="8944" y="14977"/>
                  <a:pt x="8975" y="14855"/>
                  <a:pt x="9020" y="14703"/>
                </a:cubicBezTo>
                <a:lnTo>
                  <a:pt x="9051" y="14505"/>
                </a:lnTo>
                <a:lnTo>
                  <a:pt x="9051" y="14490"/>
                </a:lnTo>
                <a:lnTo>
                  <a:pt x="9066" y="14414"/>
                </a:lnTo>
                <a:lnTo>
                  <a:pt x="9096" y="14337"/>
                </a:lnTo>
                <a:lnTo>
                  <a:pt x="9112" y="14292"/>
                </a:lnTo>
                <a:cubicBezTo>
                  <a:pt x="9112" y="14261"/>
                  <a:pt x="9127" y="14215"/>
                  <a:pt x="9127" y="14185"/>
                </a:cubicBezTo>
                <a:lnTo>
                  <a:pt x="9142" y="14094"/>
                </a:lnTo>
                <a:lnTo>
                  <a:pt x="9173" y="14048"/>
                </a:lnTo>
                <a:lnTo>
                  <a:pt x="9173" y="14033"/>
                </a:lnTo>
                <a:cubicBezTo>
                  <a:pt x="9188" y="13972"/>
                  <a:pt x="9188" y="13911"/>
                  <a:pt x="9203" y="13865"/>
                </a:cubicBezTo>
                <a:cubicBezTo>
                  <a:pt x="9218" y="13758"/>
                  <a:pt x="9249" y="13652"/>
                  <a:pt x="9264" y="13560"/>
                </a:cubicBezTo>
                <a:cubicBezTo>
                  <a:pt x="9279" y="13454"/>
                  <a:pt x="9279" y="13347"/>
                  <a:pt x="9294" y="13256"/>
                </a:cubicBezTo>
                <a:cubicBezTo>
                  <a:pt x="9325" y="13149"/>
                  <a:pt x="9325" y="13058"/>
                  <a:pt x="9340" y="12966"/>
                </a:cubicBezTo>
                <a:lnTo>
                  <a:pt x="9355" y="12890"/>
                </a:lnTo>
                <a:lnTo>
                  <a:pt x="9371" y="12814"/>
                </a:lnTo>
                <a:lnTo>
                  <a:pt x="9371" y="12799"/>
                </a:lnTo>
                <a:lnTo>
                  <a:pt x="9371" y="12753"/>
                </a:lnTo>
                <a:cubicBezTo>
                  <a:pt x="9371" y="12768"/>
                  <a:pt x="9371" y="12768"/>
                  <a:pt x="9401" y="12799"/>
                </a:cubicBezTo>
                <a:lnTo>
                  <a:pt x="9447" y="12844"/>
                </a:lnTo>
                <a:lnTo>
                  <a:pt x="9477" y="12875"/>
                </a:lnTo>
                <a:lnTo>
                  <a:pt x="9584" y="12981"/>
                </a:lnTo>
                <a:lnTo>
                  <a:pt x="9630" y="13027"/>
                </a:lnTo>
                <a:lnTo>
                  <a:pt x="9812" y="13210"/>
                </a:lnTo>
                <a:lnTo>
                  <a:pt x="9934" y="13301"/>
                </a:lnTo>
                <a:cubicBezTo>
                  <a:pt x="10102" y="13484"/>
                  <a:pt x="10270" y="13637"/>
                  <a:pt x="10437" y="13804"/>
                </a:cubicBezTo>
                <a:lnTo>
                  <a:pt x="10544" y="13896"/>
                </a:lnTo>
                <a:cubicBezTo>
                  <a:pt x="10711" y="14063"/>
                  <a:pt x="10894" y="14215"/>
                  <a:pt x="11047" y="14368"/>
                </a:cubicBezTo>
                <a:lnTo>
                  <a:pt x="11077" y="14368"/>
                </a:lnTo>
                <a:lnTo>
                  <a:pt x="11092" y="14398"/>
                </a:lnTo>
                <a:lnTo>
                  <a:pt x="11108" y="14414"/>
                </a:lnTo>
                <a:lnTo>
                  <a:pt x="11168" y="14444"/>
                </a:lnTo>
                <a:cubicBezTo>
                  <a:pt x="11245" y="14505"/>
                  <a:pt x="11321" y="14581"/>
                  <a:pt x="11397" y="14642"/>
                </a:cubicBezTo>
                <a:cubicBezTo>
                  <a:pt x="11534" y="14749"/>
                  <a:pt x="11641" y="14871"/>
                  <a:pt x="11778" y="14977"/>
                </a:cubicBezTo>
                <a:cubicBezTo>
                  <a:pt x="11869" y="15084"/>
                  <a:pt x="11991" y="15175"/>
                  <a:pt x="12083" y="15282"/>
                </a:cubicBezTo>
                <a:cubicBezTo>
                  <a:pt x="12159" y="15358"/>
                  <a:pt x="12220" y="15419"/>
                  <a:pt x="12265" y="15495"/>
                </a:cubicBezTo>
                <a:lnTo>
                  <a:pt x="12372" y="15587"/>
                </a:lnTo>
                <a:cubicBezTo>
                  <a:pt x="12448" y="15693"/>
                  <a:pt x="12555" y="15785"/>
                  <a:pt x="12646" y="15876"/>
                </a:cubicBezTo>
                <a:lnTo>
                  <a:pt x="12692" y="15922"/>
                </a:lnTo>
                <a:cubicBezTo>
                  <a:pt x="12768" y="15998"/>
                  <a:pt x="12844" y="16044"/>
                  <a:pt x="12905" y="16105"/>
                </a:cubicBezTo>
                <a:cubicBezTo>
                  <a:pt x="12875" y="16150"/>
                  <a:pt x="12875" y="16166"/>
                  <a:pt x="12860" y="16196"/>
                </a:cubicBezTo>
                <a:cubicBezTo>
                  <a:pt x="12860" y="16227"/>
                  <a:pt x="12844" y="16227"/>
                  <a:pt x="12844" y="16242"/>
                </a:cubicBezTo>
                <a:cubicBezTo>
                  <a:pt x="12844" y="16257"/>
                  <a:pt x="12829" y="16257"/>
                  <a:pt x="12829" y="16272"/>
                </a:cubicBezTo>
                <a:cubicBezTo>
                  <a:pt x="12783" y="16333"/>
                  <a:pt x="12723" y="16379"/>
                  <a:pt x="12677" y="16409"/>
                </a:cubicBezTo>
                <a:cubicBezTo>
                  <a:pt x="12540" y="16486"/>
                  <a:pt x="12403" y="16562"/>
                  <a:pt x="12296" y="16592"/>
                </a:cubicBezTo>
                <a:cubicBezTo>
                  <a:pt x="12250" y="16623"/>
                  <a:pt x="12189" y="16623"/>
                  <a:pt x="12159" y="16638"/>
                </a:cubicBezTo>
                <a:cubicBezTo>
                  <a:pt x="12098" y="16653"/>
                  <a:pt x="12067" y="16653"/>
                  <a:pt x="12006" y="16653"/>
                </a:cubicBezTo>
                <a:lnTo>
                  <a:pt x="11336" y="16653"/>
                </a:lnTo>
                <a:cubicBezTo>
                  <a:pt x="11321" y="16653"/>
                  <a:pt x="11306" y="16668"/>
                  <a:pt x="11306" y="16699"/>
                </a:cubicBezTo>
                <a:lnTo>
                  <a:pt x="11306" y="16714"/>
                </a:lnTo>
                <a:cubicBezTo>
                  <a:pt x="11306" y="16714"/>
                  <a:pt x="11321" y="16714"/>
                  <a:pt x="11321" y="16729"/>
                </a:cubicBezTo>
                <a:cubicBezTo>
                  <a:pt x="11427" y="16729"/>
                  <a:pt x="11549" y="16729"/>
                  <a:pt x="11656" y="16745"/>
                </a:cubicBezTo>
                <a:lnTo>
                  <a:pt x="12067" y="16745"/>
                </a:lnTo>
                <a:cubicBezTo>
                  <a:pt x="12098" y="16745"/>
                  <a:pt x="12144" y="16729"/>
                  <a:pt x="12174" y="16729"/>
                </a:cubicBezTo>
                <a:cubicBezTo>
                  <a:pt x="12220" y="16714"/>
                  <a:pt x="12250" y="16714"/>
                  <a:pt x="12296" y="16699"/>
                </a:cubicBezTo>
                <a:cubicBezTo>
                  <a:pt x="12342" y="16668"/>
                  <a:pt x="12403" y="16653"/>
                  <a:pt x="12479" y="16623"/>
                </a:cubicBezTo>
                <a:cubicBezTo>
                  <a:pt x="12555" y="16577"/>
                  <a:pt x="12616" y="16547"/>
                  <a:pt x="12692" y="16501"/>
                </a:cubicBezTo>
                <a:cubicBezTo>
                  <a:pt x="12753" y="16470"/>
                  <a:pt x="12783" y="16425"/>
                  <a:pt x="12844" y="16394"/>
                </a:cubicBezTo>
                <a:lnTo>
                  <a:pt x="12905" y="16333"/>
                </a:lnTo>
                <a:cubicBezTo>
                  <a:pt x="12921" y="16288"/>
                  <a:pt x="12936" y="16257"/>
                  <a:pt x="12951" y="16242"/>
                </a:cubicBezTo>
                <a:lnTo>
                  <a:pt x="12951" y="16211"/>
                </a:lnTo>
                <a:cubicBezTo>
                  <a:pt x="13180" y="16409"/>
                  <a:pt x="13408" y="16577"/>
                  <a:pt x="13606" y="16729"/>
                </a:cubicBezTo>
                <a:cubicBezTo>
                  <a:pt x="13789" y="16882"/>
                  <a:pt x="14002" y="17019"/>
                  <a:pt x="14277" y="17202"/>
                </a:cubicBezTo>
                <a:lnTo>
                  <a:pt x="14353" y="17263"/>
                </a:lnTo>
                <a:cubicBezTo>
                  <a:pt x="14505" y="17385"/>
                  <a:pt x="14658" y="17476"/>
                  <a:pt x="14779" y="17583"/>
                </a:cubicBezTo>
                <a:cubicBezTo>
                  <a:pt x="14856" y="17659"/>
                  <a:pt x="14962" y="17720"/>
                  <a:pt x="15038" y="17796"/>
                </a:cubicBezTo>
                <a:cubicBezTo>
                  <a:pt x="15069" y="17842"/>
                  <a:pt x="15130" y="17857"/>
                  <a:pt x="15160" y="17887"/>
                </a:cubicBezTo>
                <a:lnTo>
                  <a:pt x="15191" y="17918"/>
                </a:lnTo>
                <a:cubicBezTo>
                  <a:pt x="15221" y="17964"/>
                  <a:pt x="15236" y="18009"/>
                  <a:pt x="15282" y="18040"/>
                </a:cubicBezTo>
                <a:lnTo>
                  <a:pt x="15297" y="18070"/>
                </a:lnTo>
                <a:cubicBezTo>
                  <a:pt x="15297" y="18085"/>
                  <a:pt x="15313" y="18085"/>
                  <a:pt x="15313" y="18085"/>
                </a:cubicBezTo>
                <a:cubicBezTo>
                  <a:pt x="15282" y="18116"/>
                  <a:pt x="15267" y="18162"/>
                  <a:pt x="15236" y="18192"/>
                </a:cubicBezTo>
                <a:cubicBezTo>
                  <a:pt x="15221" y="18223"/>
                  <a:pt x="15221" y="18238"/>
                  <a:pt x="15206" y="18268"/>
                </a:cubicBezTo>
                <a:lnTo>
                  <a:pt x="15191" y="18299"/>
                </a:lnTo>
                <a:lnTo>
                  <a:pt x="15191" y="18314"/>
                </a:lnTo>
                <a:lnTo>
                  <a:pt x="15130" y="18314"/>
                </a:lnTo>
                <a:cubicBezTo>
                  <a:pt x="15038" y="18314"/>
                  <a:pt x="14917" y="18299"/>
                  <a:pt x="14779" y="18299"/>
                </a:cubicBezTo>
                <a:cubicBezTo>
                  <a:pt x="14581" y="18268"/>
                  <a:pt x="14368" y="18253"/>
                  <a:pt x="14155" y="18223"/>
                </a:cubicBezTo>
                <a:cubicBezTo>
                  <a:pt x="14048" y="18192"/>
                  <a:pt x="13941" y="18177"/>
                  <a:pt x="13835" y="18177"/>
                </a:cubicBezTo>
                <a:cubicBezTo>
                  <a:pt x="13759" y="18177"/>
                  <a:pt x="13682" y="18162"/>
                  <a:pt x="13621" y="18162"/>
                </a:cubicBezTo>
                <a:lnTo>
                  <a:pt x="13515" y="18146"/>
                </a:lnTo>
                <a:cubicBezTo>
                  <a:pt x="13378" y="18116"/>
                  <a:pt x="13256" y="18101"/>
                  <a:pt x="13134" y="18101"/>
                </a:cubicBezTo>
                <a:lnTo>
                  <a:pt x="13073" y="18101"/>
                </a:lnTo>
                <a:cubicBezTo>
                  <a:pt x="12997" y="18085"/>
                  <a:pt x="12921" y="18085"/>
                  <a:pt x="12860" y="18070"/>
                </a:cubicBezTo>
                <a:cubicBezTo>
                  <a:pt x="12783" y="18070"/>
                  <a:pt x="12707" y="18040"/>
                  <a:pt x="12631" y="18040"/>
                </a:cubicBezTo>
                <a:lnTo>
                  <a:pt x="12540" y="18040"/>
                </a:lnTo>
                <a:cubicBezTo>
                  <a:pt x="12418" y="18040"/>
                  <a:pt x="12326" y="18024"/>
                  <a:pt x="12220" y="18009"/>
                </a:cubicBezTo>
                <a:lnTo>
                  <a:pt x="12113" y="18009"/>
                </a:lnTo>
                <a:cubicBezTo>
                  <a:pt x="12037" y="18009"/>
                  <a:pt x="11991" y="17994"/>
                  <a:pt x="11930" y="17994"/>
                </a:cubicBezTo>
                <a:cubicBezTo>
                  <a:pt x="11793" y="17964"/>
                  <a:pt x="11702" y="17964"/>
                  <a:pt x="11610" y="17964"/>
                </a:cubicBezTo>
                <a:lnTo>
                  <a:pt x="10849" y="17964"/>
                </a:lnTo>
                <a:cubicBezTo>
                  <a:pt x="10818" y="17948"/>
                  <a:pt x="10803" y="17948"/>
                  <a:pt x="10772" y="17948"/>
                </a:cubicBezTo>
                <a:lnTo>
                  <a:pt x="10711" y="17948"/>
                </a:lnTo>
                <a:lnTo>
                  <a:pt x="10696" y="17933"/>
                </a:lnTo>
                <a:cubicBezTo>
                  <a:pt x="10666" y="17933"/>
                  <a:pt x="10635" y="17948"/>
                  <a:pt x="10635" y="17994"/>
                </a:cubicBezTo>
                <a:lnTo>
                  <a:pt x="10620" y="17994"/>
                </a:lnTo>
                <a:cubicBezTo>
                  <a:pt x="10590" y="17994"/>
                  <a:pt x="10590" y="18009"/>
                  <a:pt x="10574" y="18009"/>
                </a:cubicBezTo>
                <a:cubicBezTo>
                  <a:pt x="10559" y="18009"/>
                  <a:pt x="10544" y="18024"/>
                  <a:pt x="10544" y="18070"/>
                </a:cubicBezTo>
                <a:cubicBezTo>
                  <a:pt x="10513" y="18085"/>
                  <a:pt x="10513" y="18101"/>
                  <a:pt x="10498" y="18131"/>
                </a:cubicBezTo>
                <a:cubicBezTo>
                  <a:pt x="10498" y="18146"/>
                  <a:pt x="10483" y="18162"/>
                  <a:pt x="10483" y="18177"/>
                </a:cubicBezTo>
                <a:cubicBezTo>
                  <a:pt x="10483" y="18207"/>
                  <a:pt x="10483" y="18207"/>
                  <a:pt x="10468" y="18223"/>
                </a:cubicBezTo>
                <a:lnTo>
                  <a:pt x="10468" y="18283"/>
                </a:lnTo>
                <a:lnTo>
                  <a:pt x="10468" y="18299"/>
                </a:lnTo>
                <a:lnTo>
                  <a:pt x="10468" y="18360"/>
                </a:lnTo>
                <a:lnTo>
                  <a:pt x="10468" y="18375"/>
                </a:lnTo>
                <a:lnTo>
                  <a:pt x="10468" y="18390"/>
                </a:lnTo>
                <a:cubicBezTo>
                  <a:pt x="10468" y="18405"/>
                  <a:pt x="10437" y="18436"/>
                  <a:pt x="10422" y="18451"/>
                </a:cubicBezTo>
                <a:cubicBezTo>
                  <a:pt x="10391" y="18512"/>
                  <a:pt x="10361" y="18542"/>
                  <a:pt x="10346" y="18603"/>
                </a:cubicBezTo>
                <a:cubicBezTo>
                  <a:pt x="10285" y="18695"/>
                  <a:pt x="10270" y="18817"/>
                  <a:pt x="10239" y="18908"/>
                </a:cubicBezTo>
                <a:cubicBezTo>
                  <a:pt x="10193" y="19015"/>
                  <a:pt x="10178" y="19121"/>
                  <a:pt x="10163" y="19243"/>
                </a:cubicBezTo>
                <a:cubicBezTo>
                  <a:pt x="10132" y="19350"/>
                  <a:pt x="10132" y="19441"/>
                  <a:pt x="10117" y="19548"/>
                </a:cubicBezTo>
                <a:cubicBezTo>
                  <a:pt x="10102" y="19761"/>
                  <a:pt x="10087" y="19975"/>
                  <a:pt x="10056" y="20203"/>
                </a:cubicBezTo>
                <a:lnTo>
                  <a:pt x="10041" y="20371"/>
                </a:lnTo>
                <a:lnTo>
                  <a:pt x="10041" y="20432"/>
                </a:lnTo>
                <a:cubicBezTo>
                  <a:pt x="10041" y="20569"/>
                  <a:pt x="10026" y="20691"/>
                  <a:pt x="10026" y="20828"/>
                </a:cubicBezTo>
                <a:cubicBezTo>
                  <a:pt x="10011" y="20980"/>
                  <a:pt x="10011" y="21117"/>
                  <a:pt x="9980" y="21270"/>
                </a:cubicBezTo>
                <a:lnTo>
                  <a:pt x="9980" y="21300"/>
                </a:lnTo>
                <a:lnTo>
                  <a:pt x="9980" y="21346"/>
                </a:lnTo>
                <a:lnTo>
                  <a:pt x="9965" y="21453"/>
                </a:lnTo>
                <a:lnTo>
                  <a:pt x="9965" y="21559"/>
                </a:lnTo>
                <a:cubicBezTo>
                  <a:pt x="9965" y="21635"/>
                  <a:pt x="9950" y="21712"/>
                  <a:pt x="9950" y="21788"/>
                </a:cubicBezTo>
                <a:cubicBezTo>
                  <a:pt x="9950" y="21818"/>
                  <a:pt x="9950" y="21864"/>
                  <a:pt x="9934" y="21879"/>
                </a:cubicBezTo>
                <a:lnTo>
                  <a:pt x="9934" y="21894"/>
                </a:lnTo>
                <a:lnTo>
                  <a:pt x="9934" y="21940"/>
                </a:lnTo>
                <a:lnTo>
                  <a:pt x="9934" y="21955"/>
                </a:lnTo>
                <a:cubicBezTo>
                  <a:pt x="9934" y="22016"/>
                  <a:pt x="9904" y="22047"/>
                  <a:pt x="9904" y="22092"/>
                </a:cubicBezTo>
                <a:cubicBezTo>
                  <a:pt x="9889" y="22199"/>
                  <a:pt x="9889" y="22321"/>
                  <a:pt x="9873" y="22412"/>
                </a:cubicBezTo>
                <a:cubicBezTo>
                  <a:pt x="9873" y="22519"/>
                  <a:pt x="9858" y="22626"/>
                  <a:pt x="9858" y="22732"/>
                </a:cubicBezTo>
                <a:cubicBezTo>
                  <a:pt x="9858" y="22809"/>
                  <a:pt x="9828" y="22900"/>
                  <a:pt x="9828" y="22976"/>
                </a:cubicBezTo>
                <a:lnTo>
                  <a:pt x="9828" y="23052"/>
                </a:lnTo>
                <a:lnTo>
                  <a:pt x="9828" y="23205"/>
                </a:lnTo>
                <a:lnTo>
                  <a:pt x="9828" y="23281"/>
                </a:lnTo>
                <a:lnTo>
                  <a:pt x="9828" y="23357"/>
                </a:lnTo>
                <a:cubicBezTo>
                  <a:pt x="9828" y="23418"/>
                  <a:pt x="9828" y="23479"/>
                  <a:pt x="9812" y="23555"/>
                </a:cubicBezTo>
                <a:lnTo>
                  <a:pt x="9812" y="23692"/>
                </a:lnTo>
                <a:lnTo>
                  <a:pt x="9812" y="23814"/>
                </a:lnTo>
                <a:lnTo>
                  <a:pt x="9812" y="23875"/>
                </a:lnTo>
                <a:lnTo>
                  <a:pt x="9812" y="24012"/>
                </a:lnTo>
                <a:lnTo>
                  <a:pt x="9812" y="24088"/>
                </a:lnTo>
                <a:cubicBezTo>
                  <a:pt x="9812" y="24165"/>
                  <a:pt x="9797" y="24241"/>
                  <a:pt x="9797" y="24317"/>
                </a:cubicBezTo>
                <a:lnTo>
                  <a:pt x="9797" y="24469"/>
                </a:lnTo>
                <a:lnTo>
                  <a:pt x="9797" y="24622"/>
                </a:lnTo>
                <a:cubicBezTo>
                  <a:pt x="9797" y="24713"/>
                  <a:pt x="9782" y="24835"/>
                  <a:pt x="9782" y="24881"/>
                </a:cubicBezTo>
                <a:cubicBezTo>
                  <a:pt x="9782" y="24942"/>
                  <a:pt x="9752" y="24987"/>
                  <a:pt x="9752" y="25033"/>
                </a:cubicBezTo>
                <a:lnTo>
                  <a:pt x="9752" y="25079"/>
                </a:lnTo>
                <a:lnTo>
                  <a:pt x="9752" y="25140"/>
                </a:lnTo>
                <a:lnTo>
                  <a:pt x="9752" y="25170"/>
                </a:lnTo>
                <a:lnTo>
                  <a:pt x="9752" y="25185"/>
                </a:lnTo>
                <a:cubicBezTo>
                  <a:pt x="9752" y="25216"/>
                  <a:pt x="9752" y="25231"/>
                  <a:pt x="9782" y="25246"/>
                </a:cubicBezTo>
                <a:cubicBezTo>
                  <a:pt x="9782" y="25246"/>
                  <a:pt x="9782" y="25262"/>
                  <a:pt x="9797" y="25262"/>
                </a:cubicBezTo>
                <a:lnTo>
                  <a:pt x="9782" y="25307"/>
                </a:lnTo>
                <a:cubicBezTo>
                  <a:pt x="9736" y="25368"/>
                  <a:pt x="9706" y="25399"/>
                  <a:pt x="9660" y="25460"/>
                </a:cubicBezTo>
                <a:lnTo>
                  <a:pt x="9630" y="25490"/>
                </a:lnTo>
                <a:lnTo>
                  <a:pt x="9569" y="25566"/>
                </a:lnTo>
                <a:lnTo>
                  <a:pt x="9523" y="25627"/>
                </a:lnTo>
                <a:lnTo>
                  <a:pt x="9523" y="25642"/>
                </a:lnTo>
                <a:cubicBezTo>
                  <a:pt x="9493" y="25703"/>
                  <a:pt x="9432" y="25780"/>
                  <a:pt x="9371" y="25840"/>
                </a:cubicBezTo>
                <a:cubicBezTo>
                  <a:pt x="9340" y="25901"/>
                  <a:pt x="9279" y="25947"/>
                  <a:pt x="9249" y="25993"/>
                </a:cubicBezTo>
                <a:lnTo>
                  <a:pt x="9218" y="26008"/>
                </a:lnTo>
                <a:lnTo>
                  <a:pt x="9188" y="26054"/>
                </a:lnTo>
                <a:lnTo>
                  <a:pt x="9112" y="26130"/>
                </a:lnTo>
                <a:lnTo>
                  <a:pt x="9066" y="26160"/>
                </a:lnTo>
                <a:cubicBezTo>
                  <a:pt x="9051" y="26176"/>
                  <a:pt x="9035" y="26221"/>
                  <a:pt x="8990" y="26237"/>
                </a:cubicBezTo>
                <a:cubicBezTo>
                  <a:pt x="8975" y="26252"/>
                  <a:pt x="8959" y="26282"/>
                  <a:pt x="8959" y="26298"/>
                </a:cubicBezTo>
                <a:lnTo>
                  <a:pt x="8944" y="26313"/>
                </a:lnTo>
                <a:lnTo>
                  <a:pt x="8898" y="26358"/>
                </a:lnTo>
                <a:cubicBezTo>
                  <a:pt x="8868" y="26389"/>
                  <a:pt x="8822" y="26450"/>
                  <a:pt x="8792" y="26480"/>
                </a:cubicBezTo>
                <a:lnTo>
                  <a:pt x="8761" y="26511"/>
                </a:lnTo>
                <a:cubicBezTo>
                  <a:pt x="8746" y="26526"/>
                  <a:pt x="8731" y="26557"/>
                  <a:pt x="8685" y="26587"/>
                </a:cubicBezTo>
                <a:lnTo>
                  <a:pt x="8594" y="26678"/>
                </a:lnTo>
                <a:lnTo>
                  <a:pt x="8563" y="26709"/>
                </a:lnTo>
                <a:lnTo>
                  <a:pt x="8487" y="26785"/>
                </a:lnTo>
                <a:cubicBezTo>
                  <a:pt x="8441" y="26831"/>
                  <a:pt x="8411" y="26892"/>
                  <a:pt x="8365" y="26922"/>
                </a:cubicBezTo>
                <a:lnTo>
                  <a:pt x="8350" y="26937"/>
                </a:lnTo>
                <a:lnTo>
                  <a:pt x="8335" y="26953"/>
                </a:lnTo>
                <a:lnTo>
                  <a:pt x="8274" y="27014"/>
                </a:lnTo>
                <a:lnTo>
                  <a:pt x="8182" y="27136"/>
                </a:lnTo>
                <a:lnTo>
                  <a:pt x="8060" y="27257"/>
                </a:lnTo>
                <a:cubicBezTo>
                  <a:pt x="7984" y="27334"/>
                  <a:pt x="7923" y="27410"/>
                  <a:pt x="7847" y="27471"/>
                </a:cubicBezTo>
                <a:cubicBezTo>
                  <a:pt x="7771" y="27547"/>
                  <a:pt x="7725" y="27608"/>
                  <a:pt x="7619" y="27684"/>
                </a:cubicBezTo>
                <a:cubicBezTo>
                  <a:pt x="7542" y="27745"/>
                  <a:pt x="7466" y="27821"/>
                  <a:pt x="7390" y="27867"/>
                </a:cubicBezTo>
                <a:lnTo>
                  <a:pt x="7359" y="27913"/>
                </a:lnTo>
                <a:lnTo>
                  <a:pt x="7344" y="27928"/>
                </a:lnTo>
                <a:cubicBezTo>
                  <a:pt x="7299" y="27974"/>
                  <a:pt x="7268" y="28004"/>
                  <a:pt x="7222" y="28019"/>
                </a:cubicBezTo>
                <a:lnTo>
                  <a:pt x="7146" y="28080"/>
                </a:lnTo>
                <a:cubicBezTo>
                  <a:pt x="7116" y="28095"/>
                  <a:pt x="7085" y="28141"/>
                  <a:pt x="7055" y="28156"/>
                </a:cubicBezTo>
                <a:lnTo>
                  <a:pt x="7040" y="28172"/>
                </a:lnTo>
                <a:cubicBezTo>
                  <a:pt x="6979" y="28217"/>
                  <a:pt x="6933" y="28278"/>
                  <a:pt x="6887" y="28309"/>
                </a:cubicBezTo>
                <a:cubicBezTo>
                  <a:pt x="6826" y="28354"/>
                  <a:pt x="6765" y="28400"/>
                  <a:pt x="6704" y="28431"/>
                </a:cubicBezTo>
                <a:lnTo>
                  <a:pt x="6582" y="28522"/>
                </a:lnTo>
                <a:cubicBezTo>
                  <a:pt x="6476" y="28598"/>
                  <a:pt x="6369" y="28659"/>
                  <a:pt x="6278" y="28690"/>
                </a:cubicBezTo>
                <a:cubicBezTo>
                  <a:pt x="6217" y="28705"/>
                  <a:pt x="6156" y="28751"/>
                  <a:pt x="6095" y="28766"/>
                </a:cubicBezTo>
                <a:cubicBezTo>
                  <a:pt x="6049" y="28781"/>
                  <a:pt x="6004" y="28811"/>
                  <a:pt x="5943" y="28827"/>
                </a:cubicBezTo>
                <a:lnTo>
                  <a:pt x="5866" y="28842"/>
                </a:lnTo>
                <a:lnTo>
                  <a:pt x="5851" y="28842"/>
                </a:lnTo>
                <a:cubicBezTo>
                  <a:pt x="5790" y="28857"/>
                  <a:pt x="5714" y="28888"/>
                  <a:pt x="5668" y="28918"/>
                </a:cubicBezTo>
                <a:cubicBezTo>
                  <a:pt x="5623" y="28933"/>
                  <a:pt x="5562" y="28964"/>
                  <a:pt x="5531" y="28979"/>
                </a:cubicBezTo>
                <a:lnTo>
                  <a:pt x="5485" y="28994"/>
                </a:lnTo>
                <a:cubicBezTo>
                  <a:pt x="5470" y="29010"/>
                  <a:pt x="5440" y="29010"/>
                  <a:pt x="5409" y="29040"/>
                </a:cubicBezTo>
                <a:cubicBezTo>
                  <a:pt x="5394" y="29040"/>
                  <a:pt x="5379" y="29040"/>
                  <a:pt x="5364" y="29055"/>
                </a:cubicBezTo>
                <a:cubicBezTo>
                  <a:pt x="5333" y="29070"/>
                  <a:pt x="5333" y="29086"/>
                  <a:pt x="5333" y="29116"/>
                </a:cubicBezTo>
                <a:cubicBezTo>
                  <a:pt x="5333" y="29131"/>
                  <a:pt x="5333" y="29147"/>
                  <a:pt x="5364" y="29162"/>
                </a:cubicBezTo>
                <a:cubicBezTo>
                  <a:pt x="5379" y="29192"/>
                  <a:pt x="5394" y="29192"/>
                  <a:pt x="5409" y="29192"/>
                </a:cubicBezTo>
                <a:lnTo>
                  <a:pt x="5470" y="29192"/>
                </a:lnTo>
                <a:cubicBezTo>
                  <a:pt x="5485" y="29192"/>
                  <a:pt x="5516" y="29192"/>
                  <a:pt x="5516" y="29162"/>
                </a:cubicBezTo>
                <a:lnTo>
                  <a:pt x="5546" y="29162"/>
                </a:lnTo>
                <a:cubicBezTo>
                  <a:pt x="5562" y="29162"/>
                  <a:pt x="5592" y="29147"/>
                  <a:pt x="5607" y="29147"/>
                </a:cubicBezTo>
                <a:lnTo>
                  <a:pt x="5623" y="29147"/>
                </a:lnTo>
                <a:cubicBezTo>
                  <a:pt x="5684" y="29131"/>
                  <a:pt x="5714" y="29116"/>
                  <a:pt x="5775" y="29070"/>
                </a:cubicBezTo>
                <a:lnTo>
                  <a:pt x="5943" y="29010"/>
                </a:lnTo>
                <a:lnTo>
                  <a:pt x="5988" y="29010"/>
                </a:lnTo>
                <a:lnTo>
                  <a:pt x="6064" y="28979"/>
                </a:lnTo>
                <a:cubicBezTo>
                  <a:pt x="6247" y="28903"/>
                  <a:pt x="6430" y="28811"/>
                  <a:pt x="6613" y="28690"/>
                </a:cubicBezTo>
                <a:cubicBezTo>
                  <a:pt x="6659" y="28674"/>
                  <a:pt x="6674" y="28659"/>
                  <a:pt x="6704" y="28629"/>
                </a:cubicBezTo>
                <a:lnTo>
                  <a:pt x="6750" y="28598"/>
                </a:lnTo>
                <a:cubicBezTo>
                  <a:pt x="6781" y="28552"/>
                  <a:pt x="6841" y="28537"/>
                  <a:pt x="6887" y="28507"/>
                </a:cubicBezTo>
                <a:cubicBezTo>
                  <a:pt x="6918" y="28461"/>
                  <a:pt x="6963" y="28446"/>
                  <a:pt x="7009" y="28400"/>
                </a:cubicBezTo>
                <a:lnTo>
                  <a:pt x="7131" y="28293"/>
                </a:lnTo>
                <a:cubicBezTo>
                  <a:pt x="7161" y="28248"/>
                  <a:pt x="7207" y="28233"/>
                  <a:pt x="7238" y="28202"/>
                </a:cubicBezTo>
                <a:lnTo>
                  <a:pt x="7268" y="28172"/>
                </a:lnTo>
                <a:cubicBezTo>
                  <a:pt x="7299" y="28141"/>
                  <a:pt x="7314" y="28126"/>
                  <a:pt x="7359" y="28095"/>
                </a:cubicBezTo>
                <a:lnTo>
                  <a:pt x="7466" y="27989"/>
                </a:lnTo>
                <a:lnTo>
                  <a:pt x="7497" y="27974"/>
                </a:lnTo>
                <a:lnTo>
                  <a:pt x="7588" y="27867"/>
                </a:lnTo>
                <a:lnTo>
                  <a:pt x="7664" y="27791"/>
                </a:lnTo>
                <a:lnTo>
                  <a:pt x="7679" y="27775"/>
                </a:lnTo>
                <a:cubicBezTo>
                  <a:pt x="7725" y="27745"/>
                  <a:pt x="7756" y="27699"/>
                  <a:pt x="7801" y="27684"/>
                </a:cubicBezTo>
                <a:lnTo>
                  <a:pt x="7969" y="27516"/>
                </a:lnTo>
                <a:lnTo>
                  <a:pt x="7984" y="27486"/>
                </a:lnTo>
                <a:lnTo>
                  <a:pt x="8030" y="27455"/>
                </a:lnTo>
                <a:cubicBezTo>
                  <a:pt x="8121" y="27364"/>
                  <a:pt x="8197" y="27273"/>
                  <a:pt x="8289" y="27166"/>
                </a:cubicBezTo>
                <a:lnTo>
                  <a:pt x="8441" y="26998"/>
                </a:lnTo>
                <a:cubicBezTo>
                  <a:pt x="8487" y="26968"/>
                  <a:pt x="8517" y="26907"/>
                  <a:pt x="8578" y="26861"/>
                </a:cubicBezTo>
                <a:lnTo>
                  <a:pt x="8609" y="26831"/>
                </a:lnTo>
                <a:lnTo>
                  <a:pt x="8715" y="26709"/>
                </a:lnTo>
                <a:cubicBezTo>
                  <a:pt x="8746" y="26678"/>
                  <a:pt x="8792" y="26618"/>
                  <a:pt x="8822" y="26587"/>
                </a:cubicBezTo>
                <a:lnTo>
                  <a:pt x="8837" y="26557"/>
                </a:lnTo>
                <a:lnTo>
                  <a:pt x="8868" y="26541"/>
                </a:lnTo>
                <a:lnTo>
                  <a:pt x="8959" y="26450"/>
                </a:lnTo>
                <a:lnTo>
                  <a:pt x="8975" y="26435"/>
                </a:lnTo>
                <a:cubicBezTo>
                  <a:pt x="9035" y="26358"/>
                  <a:pt x="9096" y="26298"/>
                  <a:pt x="9142" y="26221"/>
                </a:cubicBezTo>
                <a:cubicBezTo>
                  <a:pt x="9218" y="26145"/>
                  <a:pt x="9279" y="26054"/>
                  <a:pt x="9355" y="25978"/>
                </a:cubicBezTo>
                <a:cubicBezTo>
                  <a:pt x="9401" y="25932"/>
                  <a:pt x="9416" y="25901"/>
                  <a:pt x="9447" y="25856"/>
                </a:cubicBezTo>
                <a:cubicBezTo>
                  <a:pt x="9493" y="25825"/>
                  <a:pt x="9508" y="25764"/>
                  <a:pt x="9553" y="25719"/>
                </a:cubicBezTo>
                <a:cubicBezTo>
                  <a:pt x="9599" y="25642"/>
                  <a:pt x="9660" y="25551"/>
                  <a:pt x="9721" y="25475"/>
                </a:cubicBezTo>
                <a:cubicBezTo>
                  <a:pt x="9736" y="25460"/>
                  <a:pt x="9752" y="25414"/>
                  <a:pt x="9782" y="25399"/>
                </a:cubicBezTo>
                <a:lnTo>
                  <a:pt x="9797" y="25368"/>
                </a:lnTo>
                <a:lnTo>
                  <a:pt x="9828" y="25322"/>
                </a:lnTo>
                <a:cubicBezTo>
                  <a:pt x="9858" y="25338"/>
                  <a:pt x="9873" y="25338"/>
                  <a:pt x="9904" y="25338"/>
                </a:cubicBezTo>
                <a:cubicBezTo>
                  <a:pt x="9934" y="25338"/>
                  <a:pt x="9965" y="25338"/>
                  <a:pt x="9980" y="25322"/>
                </a:cubicBezTo>
                <a:cubicBezTo>
                  <a:pt x="10026" y="25307"/>
                  <a:pt x="10056" y="25246"/>
                  <a:pt x="10087" y="25216"/>
                </a:cubicBezTo>
                <a:cubicBezTo>
                  <a:pt x="10087" y="25185"/>
                  <a:pt x="10087" y="25155"/>
                  <a:pt x="10102" y="25140"/>
                </a:cubicBezTo>
                <a:lnTo>
                  <a:pt x="10102" y="25094"/>
                </a:lnTo>
                <a:lnTo>
                  <a:pt x="10102" y="25079"/>
                </a:lnTo>
                <a:cubicBezTo>
                  <a:pt x="10102" y="25002"/>
                  <a:pt x="10117" y="24942"/>
                  <a:pt x="10117" y="24881"/>
                </a:cubicBezTo>
                <a:cubicBezTo>
                  <a:pt x="10117" y="24850"/>
                  <a:pt x="10117" y="24835"/>
                  <a:pt x="10132" y="24789"/>
                </a:cubicBezTo>
                <a:cubicBezTo>
                  <a:pt x="10132" y="24698"/>
                  <a:pt x="10163" y="24606"/>
                  <a:pt x="10163" y="24500"/>
                </a:cubicBezTo>
                <a:lnTo>
                  <a:pt x="10163" y="24195"/>
                </a:lnTo>
                <a:lnTo>
                  <a:pt x="10163" y="24165"/>
                </a:lnTo>
                <a:cubicBezTo>
                  <a:pt x="10178" y="23784"/>
                  <a:pt x="10193" y="23357"/>
                  <a:pt x="10209" y="22946"/>
                </a:cubicBezTo>
                <a:lnTo>
                  <a:pt x="10209" y="22778"/>
                </a:lnTo>
                <a:lnTo>
                  <a:pt x="10209" y="22702"/>
                </a:lnTo>
                <a:lnTo>
                  <a:pt x="10209" y="22626"/>
                </a:lnTo>
                <a:lnTo>
                  <a:pt x="10209" y="22473"/>
                </a:lnTo>
                <a:lnTo>
                  <a:pt x="10209" y="22291"/>
                </a:lnTo>
                <a:cubicBezTo>
                  <a:pt x="10209" y="22214"/>
                  <a:pt x="10209" y="22169"/>
                  <a:pt x="10239" y="22092"/>
                </a:cubicBezTo>
                <a:lnTo>
                  <a:pt x="10239" y="22062"/>
                </a:lnTo>
                <a:lnTo>
                  <a:pt x="10239" y="22047"/>
                </a:lnTo>
                <a:lnTo>
                  <a:pt x="10239" y="21971"/>
                </a:lnTo>
                <a:cubicBezTo>
                  <a:pt x="10254" y="21864"/>
                  <a:pt x="10254" y="21742"/>
                  <a:pt x="10254" y="21651"/>
                </a:cubicBezTo>
                <a:cubicBezTo>
                  <a:pt x="10254" y="21529"/>
                  <a:pt x="10270" y="21407"/>
                  <a:pt x="10270" y="21285"/>
                </a:cubicBezTo>
                <a:lnTo>
                  <a:pt x="10270" y="21254"/>
                </a:lnTo>
                <a:cubicBezTo>
                  <a:pt x="10270" y="21178"/>
                  <a:pt x="10270" y="21102"/>
                  <a:pt x="10285" y="21026"/>
                </a:cubicBezTo>
                <a:cubicBezTo>
                  <a:pt x="10315" y="20828"/>
                  <a:pt x="10315" y="20645"/>
                  <a:pt x="10315" y="20386"/>
                </a:cubicBezTo>
                <a:cubicBezTo>
                  <a:pt x="10315" y="20279"/>
                  <a:pt x="10315" y="20188"/>
                  <a:pt x="10331" y="20066"/>
                </a:cubicBezTo>
                <a:cubicBezTo>
                  <a:pt x="10331" y="19975"/>
                  <a:pt x="10331" y="19898"/>
                  <a:pt x="10346" y="19807"/>
                </a:cubicBezTo>
                <a:lnTo>
                  <a:pt x="10346" y="19761"/>
                </a:lnTo>
                <a:lnTo>
                  <a:pt x="10346" y="19731"/>
                </a:lnTo>
                <a:lnTo>
                  <a:pt x="10346" y="19609"/>
                </a:lnTo>
                <a:cubicBezTo>
                  <a:pt x="10346" y="19548"/>
                  <a:pt x="10346" y="19472"/>
                  <a:pt x="10361" y="19426"/>
                </a:cubicBezTo>
                <a:cubicBezTo>
                  <a:pt x="10361" y="19304"/>
                  <a:pt x="10391" y="19198"/>
                  <a:pt x="10407" y="19091"/>
                </a:cubicBezTo>
                <a:lnTo>
                  <a:pt x="10468" y="18817"/>
                </a:lnTo>
                <a:cubicBezTo>
                  <a:pt x="10483" y="18771"/>
                  <a:pt x="10483" y="18710"/>
                  <a:pt x="10498" y="18680"/>
                </a:cubicBezTo>
                <a:cubicBezTo>
                  <a:pt x="10513" y="18634"/>
                  <a:pt x="10544" y="18603"/>
                  <a:pt x="10544" y="18558"/>
                </a:cubicBezTo>
                <a:cubicBezTo>
                  <a:pt x="10544" y="18588"/>
                  <a:pt x="10559" y="18588"/>
                  <a:pt x="10559" y="18588"/>
                </a:cubicBezTo>
                <a:cubicBezTo>
                  <a:pt x="10574" y="18588"/>
                  <a:pt x="10574" y="18603"/>
                  <a:pt x="10590" y="18603"/>
                </a:cubicBezTo>
                <a:cubicBezTo>
                  <a:pt x="10620" y="18619"/>
                  <a:pt x="10635" y="18619"/>
                  <a:pt x="10650" y="18634"/>
                </a:cubicBezTo>
                <a:cubicBezTo>
                  <a:pt x="10666" y="18634"/>
                  <a:pt x="10696" y="18664"/>
                  <a:pt x="10727" y="18664"/>
                </a:cubicBezTo>
                <a:lnTo>
                  <a:pt x="11123" y="18664"/>
                </a:lnTo>
                <a:cubicBezTo>
                  <a:pt x="11229" y="18680"/>
                  <a:pt x="11336" y="18695"/>
                  <a:pt x="11458" y="18695"/>
                </a:cubicBezTo>
                <a:lnTo>
                  <a:pt x="11580" y="18695"/>
                </a:lnTo>
                <a:cubicBezTo>
                  <a:pt x="11656" y="18695"/>
                  <a:pt x="11717" y="18695"/>
                  <a:pt x="11778" y="18710"/>
                </a:cubicBezTo>
                <a:cubicBezTo>
                  <a:pt x="11885" y="18710"/>
                  <a:pt x="12006" y="18741"/>
                  <a:pt x="12067" y="18756"/>
                </a:cubicBezTo>
                <a:lnTo>
                  <a:pt x="12083" y="18756"/>
                </a:lnTo>
                <a:cubicBezTo>
                  <a:pt x="12311" y="18786"/>
                  <a:pt x="12524" y="18817"/>
                  <a:pt x="12707" y="18832"/>
                </a:cubicBezTo>
                <a:cubicBezTo>
                  <a:pt x="12799" y="18832"/>
                  <a:pt x="12905" y="18847"/>
                  <a:pt x="12997" y="18847"/>
                </a:cubicBezTo>
                <a:lnTo>
                  <a:pt x="13012" y="18847"/>
                </a:lnTo>
                <a:cubicBezTo>
                  <a:pt x="13134" y="18847"/>
                  <a:pt x="13225" y="18847"/>
                  <a:pt x="13332" y="18862"/>
                </a:cubicBezTo>
                <a:cubicBezTo>
                  <a:pt x="13454" y="18862"/>
                  <a:pt x="13545" y="18893"/>
                  <a:pt x="13667" y="18893"/>
                </a:cubicBezTo>
                <a:lnTo>
                  <a:pt x="13759" y="18893"/>
                </a:lnTo>
                <a:cubicBezTo>
                  <a:pt x="13835" y="18893"/>
                  <a:pt x="13911" y="18908"/>
                  <a:pt x="13987" y="18908"/>
                </a:cubicBezTo>
                <a:lnTo>
                  <a:pt x="14627" y="18908"/>
                </a:lnTo>
                <a:cubicBezTo>
                  <a:pt x="14825" y="18908"/>
                  <a:pt x="14993" y="18908"/>
                  <a:pt x="15160" y="18923"/>
                </a:cubicBezTo>
                <a:cubicBezTo>
                  <a:pt x="15160" y="18939"/>
                  <a:pt x="15160" y="18939"/>
                  <a:pt x="15145" y="18969"/>
                </a:cubicBezTo>
                <a:lnTo>
                  <a:pt x="15145" y="19060"/>
                </a:lnTo>
                <a:cubicBezTo>
                  <a:pt x="15145" y="19091"/>
                  <a:pt x="15145" y="19121"/>
                  <a:pt x="15160" y="19137"/>
                </a:cubicBezTo>
                <a:cubicBezTo>
                  <a:pt x="15191" y="19198"/>
                  <a:pt x="15206" y="19243"/>
                  <a:pt x="15221" y="19289"/>
                </a:cubicBezTo>
                <a:cubicBezTo>
                  <a:pt x="15236" y="19350"/>
                  <a:pt x="15282" y="19380"/>
                  <a:pt x="15297" y="19441"/>
                </a:cubicBezTo>
                <a:cubicBezTo>
                  <a:pt x="15313" y="19472"/>
                  <a:pt x="15358" y="19533"/>
                  <a:pt x="15419" y="19579"/>
                </a:cubicBezTo>
                <a:cubicBezTo>
                  <a:pt x="15435" y="19594"/>
                  <a:pt x="15450" y="19609"/>
                  <a:pt x="15495" y="19624"/>
                </a:cubicBezTo>
                <a:cubicBezTo>
                  <a:pt x="15511" y="19655"/>
                  <a:pt x="15526" y="19670"/>
                  <a:pt x="15541" y="19670"/>
                </a:cubicBezTo>
                <a:cubicBezTo>
                  <a:pt x="15602" y="19700"/>
                  <a:pt x="15663" y="19731"/>
                  <a:pt x="15678" y="19746"/>
                </a:cubicBezTo>
                <a:cubicBezTo>
                  <a:pt x="15770" y="19777"/>
                  <a:pt x="15846" y="19822"/>
                  <a:pt x="15922" y="19883"/>
                </a:cubicBezTo>
                <a:lnTo>
                  <a:pt x="15953" y="19898"/>
                </a:lnTo>
                <a:cubicBezTo>
                  <a:pt x="15968" y="19914"/>
                  <a:pt x="15968" y="19929"/>
                  <a:pt x="15983" y="19959"/>
                </a:cubicBezTo>
                <a:cubicBezTo>
                  <a:pt x="15998" y="19990"/>
                  <a:pt x="15998" y="20036"/>
                  <a:pt x="16029" y="20066"/>
                </a:cubicBezTo>
                <a:lnTo>
                  <a:pt x="16029" y="20081"/>
                </a:lnTo>
                <a:cubicBezTo>
                  <a:pt x="16044" y="20127"/>
                  <a:pt x="16044" y="20157"/>
                  <a:pt x="16059" y="20218"/>
                </a:cubicBezTo>
                <a:cubicBezTo>
                  <a:pt x="16074" y="20310"/>
                  <a:pt x="16105" y="20416"/>
                  <a:pt x="16120" y="20493"/>
                </a:cubicBezTo>
                <a:cubicBezTo>
                  <a:pt x="16135" y="20599"/>
                  <a:pt x="16135" y="20736"/>
                  <a:pt x="16135" y="20843"/>
                </a:cubicBezTo>
                <a:lnTo>
                  <a:pt x="16135" y="20874"/>
                </a:lnTo>
                <a:lnTo>
                  <a:pt x="16135" y="20950"/>
                </a:lnTo>
                <a:cubicBezTo>
                  <a:pt x="16135" y="20995"/>
                  <a:pt x="16151" y="21041"/>
                  <a:pt x="16181" y="21072"/>
                </a:cubicBezTo>
                <a:cubicBezTo>
                  <a:pt x="16212" y="21133"/>
                  <a:pt x="16273" y="21194"/>
                  <a:pt x="16303" y="21224"/>
                </a:cubicBezTo>
                <a:lnTo>
                  <a:pt x="16333" y="21254"/>
                </a:lnTo>
                <a:lnTo>
                  <a:pt x="16333" y="21270"/>
                </a:lnTo>
                <a:cubicBezTo>
                  <a:pt x="16333" y="21331"/>
                  <a:pt x="16333" y="21361"/>
                  <a:pt x="16349" y="21422"/>
                </a:cubicBezTo>
                <a:lnTo>
                  <a:pt x="16349" y="21513"/>
                </a:lnTo>
                <a:lnTo>
                  <a:pt x="16349" y="21574"/>
                </a:lnTo>
                <a:lnTo>
                  <a:pt x="16349" y="21666"/>
                </a:lnTo>
                <a:lnTo>
                  <a:pt x="16364" y="21879"/>
                </a:lnTo>
                <a:cubicBezTo>
                  <a:pt x="16364" y="21971"/>
                  <a:pt x="16379" y="22062"/>
                  <a:pt x="16379" y="22169"/>
                </a:cubicBezTo>
                <a:lnTo>
                  <a:pt x="16379" y="22199"/>
                </a:lnTo>
                <a:cubicBezTo>
                  <a:pt x="16379" y="22291"/>
                  <a:pt x="16379" y="22412"/>
                  <a:pt x="16410" y="22504"/>
                </a:cubicBezTo>
                <a:lnTo>
                  <a:pt x="16410" y="22626"/>
                </a:lnTo>
                <a:cubicBezTo>
                  <a:pt x="16410" y="22671"/>
                  <a:pt x="16410" y="22748"/>
                  <a:pt x="16425" y="22809"/>
                </a:cubicBezTo>
                <a:cubicBezTo>
                  <a:pt x="16425" y="22930"/>
                  <a:pt x="16440" y="23037"/>
                  <a:pt x="16440" y="23159"/>
                </a:cubicBezTo>
                <a:lnTo>
                  <a:pt x="16440" y="23205"/>
                </a:lnTo>
                <a:lnTo>
                  <a:pt x="16440" y="23250"/>
                </a:lnTo>
                <a:lnTo>
                  <a:pt x="16440" y="23479"/>
                </a:lnTo>
                <a:cubicBezTo>
                  <a:pt x="16440" y="23555"/>
                  <a:pt x="16455" y="23647"/>
                  <a:pt x="16455" y="23723"/>
                </a:cubicBezTo>
                <a:lnTo>
                  <a:pt x="16455" y="23784"/>
                </a:lnTo>
                <a:cubicBezTo>
                  <a:pt x="16486" y="24012"/>
                  <a:pt x="16486" y="24241"/>
                  <a:pt x="16501" y="24530"/>
                </a:cubicBezTo>
                <a:cubicBezTo>
                  <a:pt x="16501" y="24698"/>
                  <a:pt x="16516" y="24865"/>
                  <a:pt x="16516" y="25033"/>
                </a:cubicBezTo>
                <a:cubicBezTo>
                  <a:pt x="16516" y="25109"/>
                  <a:pt x="16516" y="25185"/>
                  <a:pt x="16532" y="25262"/>
                </a:cubicBezTo>
                <a:lnTo>
                  <a:pt x="16532" y="25292"/>
                </a:lnTo>
                <a:lnTo>
                  <a:pt x="16532" y="25307"/>
                </a:lnTo>
                <a:lnTo>
                  <a:pt x="16532" y="25322"/>
                </a:lnTo>
                <a:cubicBezTo>
                  <a:pt x="16532" y="25444"/>
                  <a:pt x="16562" y="25536"/>
                  <a:pt x="16562" y="25627"/>
                </a:cubicBezTo>
                <a:lnTo>
                  <a:pt x="16562" y="25688"/>
                </a:lnTo>
                <a:cubicBezTo>
                  <a:pt x="16562" y="25780"/>
                  <a:pt x="16562" y="25856"/>
                  <a:pt x="16577" y="25947"/>
                </a:cubicBezTo>
                <a:cubicBezTo>
                  <a:pt x="16577" y="26054"/>
                  <a:pt x="16592" y="26145"/>
                  <a:pt x="16592" y="26237"/>
                </a:cubicBezTo>
                <a:lnTo>
                  <a:pt x="16592" y="26252"/>
                </a:lnTo>
                <a:lnTo>
                  <a:pt x="16592" y="26282"/>
                </a:lnTo>
                <a:cubicBezTo>
                  <a:pt x="16592" y="26358"/>
                  <a:pt x="16608" y="26404"/>
                  <a:pt x="16608" y="26480"/>
                </a:cubicBezTo>
                <a:lnTo>
                  <a:pt x="16608" y="26511"/>
                </a:lnTo>
                <a:cubicBezTo>
                  <a:pt x="16638" y="26633"/>
                  <a:pt x="16638" y="26770"/>
                  <a:pt x="16653" y="26892"/>
                </a:cubicBezTo>
                <a:cubicBezTo>
                  <a:pt x="16653" y="26983"/>
                  <a:pt x="16669" y="27075"/>
                  <a:pt x="16669" y="27196"/>
                </a:cubicBezTo>
                <a:cubicBezTo>
                  <a:pt x="16669" y="27349"/>
                  <a:pt x="16669" y="27440"/>
                  <a:pt x="16684" y="27532"/>
                </a:cubicBezTo>
                <a:cubicBezTo>
                  <a:pt x="16684" y="27654"/>
                  <a:pt x="16714" y="27760"/>
                  <a:pt x="16714" y="27882"/>
                </a:cubicBezTo>
                <a:lnTo>
                  <a:pt x="16714" y="27974"/>
                </a:lnTo>
                <a:lnTo>
                  <a:pt x="16714" y="28065"/>
                </a:lnTo>
                <a:lnTo>
                  <a:pt x="16714" y="28080"/>
                </a:lnTo>
                <a:cubicBezTo>
                  <a:pt x="16714" y="28141"/>
                  <a:pt x="16730" y="28202"/>
                  <a:pt x="16730" y="28263"/>
                </a:cubicBezTo>
                <a:cubicBezTo>
                  <a:pt x="16730" y="28278"/>
                  <a:pt x="16745" y="28293"/>
                  <a:pt x="16791" y="28293"/>
                </a:cubicBezTo>
                <a:cubicBezTo>
                  <a:pt x="16806" y="28293"/>
                  <a:pt x="16821" y="28293"/>
                  <a:pt x="16821" y="28278"/>
                </a:cubicBezTo>
                <a:cubicBezTo>
                  <a:pt x="16821" y="28263"/>
                  <a:pt x="16836" y="28263"/>
                  <a:pt x="16836" y="28233"/>
                </a:cubicBezTo>
                <a:cubicBezTo>
                  <a:pt x="16836" y="28156"/>
                  <a:pt x="16821" y="28111"/>
                  <a:pt x="16821" y="28034"/>
                </a:cubicBezTo>
                <a:lnTo>
                  <a:pt x="16821" y="27928"/>
                </a:lnTo>
                <a:cubicBezTo>
                  <a:pt x="16821" y="27836"/>
                  <a:pt x="16806" y="27730"/>
                  <a:pt x="16806" y="27623"/>
                </a:cubicBezTo>
                <a:cubicBezTo>
                  <a:pt x="16806" y="27516"/>
                  <a:pt x="16791" y="27425"/>
                  <a:pt x="16791" y="27303"/>
                </a:cubicBezTo>
                <a:lnTo>
                  <a:pt x="16791" y="27212"/>
                </a:lnTo>
                <a:lnTo>
                  <a:pt x="16791" y="26998"/>
                </a:lnTo>
                <a:cubicBezTo>
                  <a:pt x="16791" y="26831"/>
                  <a:pt x="16760" y="26633"/>
                  <a:pt x="16745" y="26465"/>
                </a:cubicBezTo>
                <a:lnTo>
                  <a:pt x="16745" y="26450"/>
                </a:lnTo>
                <a:lnTo>
                  <a:pt x="16745" y="26389"/>
                </a:lnTo>
                <a:cubicBezTo>
                  <a:pt x="16730" y="26206"/>
                  <a:pt x="16714" y="25978"/>
                  <a:pt x="16714" y="25764"/>
                </a:cubicBezTo>
                <a:cubicBezTo>
                  <a:pt x="16714" y="25673"/>
                  <a:pt x="16714" y="25551"/>
                  <a:pt x="16684" y="25460"/>
                </a:cubicBezTo>
                <a:lnTo>
                  <a:pt x="16684" y="25322"/>
                </a:lnTo>
                <a:cubicBezTo>
                  <a:pt x="16684" y="25262"/>
                  <a:pt x="16684" y="25216"/>
                  <a:pt x="16669" y="25155"/>
                </a:cubicBezTo>
                <a:cubicBezTo>
                  <a:pt x="16669" y="25063"/>
                  <a:pt x="16669" y="24942"/>
                  <a:pt x="16653" y="24850"/>
                </a:cubicBezTo>
                <a:lnTo>
                  <a:pt x="16653" y="24637"/>
                </a:lnTo>
                <a:lnTo>
                  <a:pt x="16653" y="24545"/>
                </a:lnTo>
                <a:cubicBezTo>
                  <a:pt x="16653" y="24271"/>
                  <a:pt x="16638" y="24088"/>
                  <a:pt x="16638" y="23921"/>
                </a:cubicBezTo>
                <a:cubicBezTo>
                  <a:pt x="16638" y="23845"/>
                  <a:pt x="16638" y="23784"/>
                  <a:pt x="16608" y="23707"/>
                </a:cubicBezTo>
                <a:lnTo>
                  <a:pt x="16608" y="23616"/>
                </a:lnTo>
                <a:cubicBezTo>
                  <a:pt x="16608" y="23494"/>
                  <a:pt x="16592" y="23403"/>
                  <a:pt x="16592" y="23281"/>
                </a:cubicBezTo>
                <a:lnTo>
                  <a:pt x="16592" y="23250"/>
                </a:lnTo>
                <a:lnTo>
                  <a:pt x="16592" y="23205"/>
                </a:lnTo>
                <a:lnTo>
                  <a:pt x="16592" y="23174"/>
                </a:lnTo>
                <a:lnTo>
                  <a:pt x="16592" y="22946"/>
                </a:lnTo>
                <a:cubicBezTo>
                  <a:pt x="16592" y="22824"/>
                  <a:pt x="16577" y="22732"/>
                  <a:pt x="16577" y="22626"/>
                </a:cubicBezTo>
                <a:cubicBezTo>
                  <a:pt x="16577" y="22504"/>
                  <a:pt x="16562" y="22412"/>
                  <a:pt x="16562" y="22291"/>
                </a:cubicBezTo>
                <a:lnTo>
                  <a:pt x="16562" y="22169"/>
                </a:lnTo>
                <a:lnTo>
                  <a:pt x="16562" y="22092"/>
                </a:lnTo>
                <a:lnTo>
                  <a:pt x="16562" y="21971"/>
                </a:lnTo>
                <a:lnTo>
                  <a:pt x="16562" y="21879"/>
                </a:lnTo>
                <a:lnTo>
                  <a:pt x="16562" y="21864"/>
                </a:lnTo>
                <a:lnTo>
                  <a:pt x="16562" y="21757"/>
                </a:lnTo>
                <a:cubicBezTo>
                  <a:pt x="16562" y="21681"/>
                  <a:pt x="16562" y="21605"/>
                  <a:pt x="16532" y="21529"/>
                </a:cubicBezTo>
                <a:lnTo>
                  <a:pt x="16532" y="21422"/>
                </a:lnTo>
                <a:lnTo>
                  <a:pt x="16532" y="21361"/>
                </a:lnTo>
                <a:lnTo>
                  <a:pt x="16592" y="21361"/>
                </a:lnTo>
                <a:cubicBezTo>
                  <a:pt x="16638" y="21361"/>
                  <a:pt x="16653" y="21331"/>
                  <a:pt x="16684" y="21285"/>
                </a:cubicBezTo>
                <a:lnTo>
                  <a:pt x="16714" y="21270"/>
                </a:lnTo>
                <a:cubicBezTo>
                  <a:pt x="16730" y="21254"/>
                  <a:pt x="16745" y="21209"/>
                  <a:pt x="16760" y="21148"/>
                </a:cubicBezTo>
                <a:cubicBezTo>
                  <a:pt x="16791" y="21117"/>
                  <a:pt x="16806" y="21056"/>
                  <a:pt x="16821" y="21026"/>
                </a:cubicBezTo>
                <a:cubicBezTo>
                  <a:pt x="16836" y="20950"/>
                  <a:pt x="16836" y="20874"/>
                  <a:pt x="16867" y="20813"/>
                </a:cubicBezTo>
                <a:cubicBezTo>
                  <a:pt x="16882" y="20660"/>
                  <a:pt x="16882" y="20493"/>
                  <a:pt x="16882" y="20340"/>
                </a:cubicBezTo>
                <a:lnTo>
                  <a:pt x="16882" y="20234"/>
                </a:lnTo>
                <a:lnTo>
                  <a:pt x="16882" y="20142"/>
                </a:lnTo>
                <a:cubicBezTo>
                  <a:pt x="16882" y="20081"/>
                  <a:pt x="16882" y="20051"/>
                  <a:pt x="16897" y="19990"/>
                </a:cubicBezTo>
                <a:lnTo>
                  <a:pt x="16897" y="19959"/>
                </a:lnTo>
                <a:cubicBezTo>
                  <a:pt x="16912" y="19929"/>
                  <a:pt x="16958" y="19929"/>
                  <a:pt x="16973" y="19914"/>
                </a:cubicBezTo>
                <a:lnTo>
                  <a:pt x="16989" y="19914"/>
                </a:lnTo>
                <a:lnTo>
                  <a:pt x="17019" y="19898"/>
                </a:lnTo>
                <a:cubicBezTo>
                  <a:pt x="17050" y="19883"/>
                  <a:pt x="17111" y="19853"/>
                  <a:pt x="17171" y="19822"/>
                </a:cubicBezTo>
                <a:cubicBezTo>
                  <a:pt x="17202" y="19807"/>
                  <a:pt x="17248" y="19761"/>
                  <a:pt x="17278" y="19746"/>
                </a:cubicBezTo>
                <a:lnTo>
                  <a:pt x="17293" y="19731"/>
                </a:lnTo>
                <a:cubicBezTo>
                  <a:pt x="17339" y="19700"/>
                  <a:pt x="17400" y="19655"/>
                  <a:pt x="17430" y="19609"/>
                </a:cubicBezTo>
                <a:cubicBezTo>
                  <a:pt x="17507" y="19518"/>
                  <a:pt x="17568" y="19426"/>
                  <a:pt x="17629" y="19320"/>
                </a:cubicBezTo>
                <a:cubicBezTo>
                  <a:pt x="17659" y="19228"/>
                  <a:pt x="17659" y="19121"/>
                  <a:pt x="17659" y="19000"/>
                </a:cubicBezTo>
                <a:cubicBezTo>
                  <a:pt x="17659" y="18908"/>
                  <a:pt x="17659" y="18771"/>
                  <a:pt x="17629" y="18634"/>
                </a:cubicBezTo>
                <a:lnTo>
                  <a:pt x="17811" y="18436"/>
                </a:lnTo>
                <a:lnTo>
                  <a:pt x="17872" y="18375"/>
                </a:lnTo>
                <a:lnTo>
                  <a:pt x="17888" y="18360"/>
                </a:lnTo>
                <a:lnTo>
                  <a:pt x="17933" y="18314"/>
                </a:lnTo>
                <a:lnTo>
                  <a:pt x="17948" y="18299"/>
                </a:lnTo>
                <a:lnTo>
                  <a:pt x="17964" y="18283"/>
                </a:lnTo>
                <a:lnTo>
                  <a:pt x="17979" y="18253"/>
                </a:lnTo>
                <a:cubicBezTo>
                  <a:pt x="18025" y="18207"/>
                  <a:pt x="18086" y="18162"/>
                  <a:pt x="18116" y="18101"/>
                </a:cubicBezTo>
                <a:cubicBezTo>
                  <a:pt x="18192" y="18009"/>
                  <a:pt x="18268" y="17933"/>
                  <a:pt x="18345" y="17842"/>
                </a:cubicBezTo>
                <a:lnTo>
                  <a:pt x="18436" y="17720"/>
                </a:lnTo>
                <a:cubicBezTo>
                  <a:pt x="18573" y="17567"/>
                  <a:pt x="18695" y="17415"/>
                  <a:pt x="18817" y="17263"/>
                </a:cubicBezTo>
                <a:lnTo>
                  <a:pt x="18847" y="17247"/>
                </a:lnTo>
                <a:lnTo>
                  <a:pt x="18863" y="17232"/>
                </a:lnTo>
                <a:cubicBezTo>
                  <a:pt x="18954" y="17156"/>
                  <a:pt x="19030" y="17080"/>
                  <a:pt x="19122" y="17019"/>
                </a:cubicBezTo>
                <a:cubicBezTo>
                  <a:pt x="19167" y="16988"/>
                  <a:pt x="19198" y="16943"/>
                  <a:pt x="19244" y="16927"/>
                </a:cubicBezTo>
                <a:lnTo>
                  <a:pt x="19274" y="16882"/>
                </a:lnTo>
                <a:lnTo>
                  <a:pt x="19304" y="16867"/>
                </a:lnTo>
                <a:lnTo>
                  <a:pt x="19320" y="16851"/>
                </a:lnTo>
                <a:lnTo>
                  <a:pt x="19350" y="16806"/>
                </a:lnTo>
                <a:cubicBezTo>
                  <a:pt x="19563" y="16623"/>
                  <a:pt x="19701" y="16486"/>
                  <a:pt x="19838" y="16379"/>
                </a:cubicBezTo>
                <a:lnTo>
                  <a:pt x="20142" y="16074"/>
                </a:lnTo>
                <a:lnTo>
                  <a:pt x="20264" y="15937"/>
                </a:lnTo>
                <a:cubicBezTo>
                  <a:pt x="20310" y="15891"/>
                  <a:pt x="20371" y="15846"/>
                  <a:pt x="20417" y="15800"/>
                </a:cubicBezTo>
                <a:lnTo>
                  <a:pt x="20417" y="15800"/>
                </a:lnTo>
                <a:cubicBezTo>
                  <a:pt x="20417" y="15815"/>
                  <a:pt x="20401" y="15846"/>
                  <a:pt x="20401" y="15846"/>
                </a:cubicBezTo>
                <a:lnTo>
                  <a:pt x="20401" y="15861"/>
                </a:lnTo>
                <a:lnTo>
                  <a:pt x="20401" y="15952"/>
                </a:lnTo>
                <a:lnTo>
                  <a:pt x="20401" y="16105"/>
                </a:lnTo>
                <a:lnTo>
                  <a:pt x="20401" y="16166"/>
                </a:lnTo>
                <a:cubicBezTo>
                  <a:pt x="20401" y="16272"/>
                  <a:pt x="20386" y="16409"/>
                  <a:pt x="20386" y="16531"/>
                </a:cubicBezTo>
                <a:cubicBezTo>
                  <a:pt x="20386" y="16638"/>
                  <a:pt x="20386" y="16729"/>
                  <a:pt x="20371" y="16851"/>
                </a:cubicBezTo>
                <a:lnTo>
                  <a:pt x="20371" y="16882"/>
                </a:lnTo>
                <a:lnTo>
                  <a:pt x="20371" y="16912"/>
                </a:lnTo>
                <a:lnTo>
                  <a:pt x="20371" y="16927"/>
                </a:lnTo>
                <a:lnTo>
                  <a:pt x="20371" y="16943"/>
                </a:lnTo>
                <a:cubicBezTo>
                  <a:pt x="20371" y="17019"/>
                  <a:pt x="20371" y="17095"/>
                  <a:pt x="20341" y="17171"/>
                </a:cubicBezTo>
                <a:lnTo>
                  <a:pt x="20341" y="17491"/>
                </a:lnTo>
                <a:cubicBezTo>
                  <a:pt x="20341" y="17613"/>
                  <a:pt x="20341" y="17720"/>
                  <a:pt x="20371" y="17842"/>
                </a:cubicBezTo>
                <a:lnTo>
                  <a:pt x="20371" y="18146"/>
                </a:lnTo>
                <a:lnTo>
                  <a:pt x="20371" y="18162"/>
                </a:lnTo>
                <a:lnTo>
                  <a:pt x="20371" y="18207"/>
                </a:lnTo>
                <a:lnTo>
                  <a:pt x="20371" y="18238"/>
                </a:lnTo>
                <a:lnTo>
                  <a:pt x="20371" y="18512"/>
                </a:lnTo>
                <a:lnTo>
                  <a:pt x="20371" y="18619"/>
                </a:lnTo>
                <a:lnTo>
                  <a:pt x="20371" y="18664"/>
                </a:lnTo>
                <a:lnTo>
                  <a:pt x="20371" y="18695"/>
                </a:lnTo>
                <a:lnTo>
                  <a:pt x="20371" y="18817"/>
                </a:lnTo>
                <a:lnTo>
                  <a:pt x="20371" y="19137"/>
                </a:lnTo>
                <a:lnTo>
                  <a:pt x="20371" y="19548"/>
                </a:lnTo>
                <a:cubicBezTo>
                  <a:pt x="20371" y="19670"/>
                  <a:pt x="20341" y="19807"/>
                  <a:pt x="20341" y="19914"/>
                </a:cubicBezTo>
                <a:cubicBezTo>
                  <a:pt x="20325" y="20081"/>
                  <a:pt x="20325" y="20234"/>
                  <a:pt x="20310" y="20416"/>
                </a:cubicBezTo>
                <a:cubicBezTo>
                  <a:pt x="20310" y="20538"/>
                  <a:pt x="20295" y="20721"/>
                  <a:pt x="20249" y="20889"/>
                </a:cubicBezTo>
                <a:cubicBezTo>
                  <a:pt x="20219" y="21056"/>
                  <a:pt x="20173" y="21270"/>
                  <a:pt x="20158" y="21498"/>
                </a:cubicBezTo>
                <a:lnTo>
                  <a:pt x="20142" y="21574"/>
                </a:lnTo>
                <a:lnTo>
                  <a:pt x="20142" y="21590"/>
                </a:lnTo>
                <a:lnTo>
                  <a:pt x="20142" y="21605"/>
                </a:lnTo>
                <a:cubicBezTo>
                  <a:pt x="20142" y="21666"/>
                  <a:pt x="20112" y="21742"/>
                  <a:pt x="20112" y="21803"/>
                </a:cubicBezTo>
                <a:lnTo>
                  <a:pt x="20112" y="21818"/>
                </a:lnTo>
                <a:lnTo>
                  <a:pt x="20112" y="21833"/>
                </a:lnTo>
                <a:lnTo>
                  <a:pt x="20112" y="21955"/>
                </a:lnTo>
                <a:lnTo>
                  <a:pt x="20112" y="22047"/>
                </a:lnTo>
                <a:cubicBezTo>
                  <a:pt x="20112" y="22092"/>
                  <a:pt x="20142" y="22108"/>
                  <a:pt x="20142" y="22138"/>
                </a:cubicBezTo>
                <a:cubicBezTo>
                  <a:pt x="20158" y="22199"/>
                  <a:pt x="20188" y="22245"/>
                  <a:pt x="20249" y="22260"/>
                </a:cubicBezTo>
                <a:cubicBezTo>
                  <a:pt x="20264" y="22260"/>
                  <a:pt x="20310" y="22275"/>
                  <a:pt x="20325" y="22275"/>
                </a:cubicBezTo>
                <a:cubicBezTo>
                  <a:pt x="20341" y="22275"/>
                  <a:pt x="20386" y="22275"/>
                  <a:pt x="20401" y="22260"/>
                </a:cubicBezTo>
                <a:lnTo>
                  <a:pt x="20462" y="22245"/>
                </a:lnTo>
                <a:cubicBezTo>
                  <a:pt x="20478" y="22245"/>
                  <a:pt x="20493" y="22214"/>
                  <a:pt x="20539" y="22214"/>
                </a:cubicBezTo>
                <a:lnTo>
                  <a:pt x="20615" y="22351"/>
                </a:lnTo>
                <a:cubicBezTo>
                  <a:pt x="20721" y="22565"/>
                  <a:pt x="20828" y="22732"/>
                  <a:pt x="20919" y="22930"/>
                </a:cubicBezTo>
                <a:cubicBezTo>
                  <a:pt x="20935" y="22976"/>
                  <a:pt x="20950" y="23022"/>
                  <a:pt x="20980" y="23083"/>
                </a:cubicBezTo>
                <a:lnTo>
                  <a:pt x="20980" y="23098"/>
                </a:lnTo>
                <a:cubicBezTo>
                  <a:pt x="21026" y="23250"/>
                  <a:pt x="21102" y="23403"/>
                  <a:pt x="21178" y="23540"/>
                </a:cubicBezTo>
                <a:lnTo>
                  <a:pt x="21224" y="23616"/>
                </a:lnTo>
                <a:cubicBezTo>
                  <a:pt x="21255" y="23692"/>
                  <a:pt x="21300" y="23738"/>
                  <a:pt x="21316" y="23814"/>
                </a:cubicBezTo>
                <a:cubicBezTo>
                  <a:pt x="21361" y="23921"/>
                  <a:pt x="21407" y="24012"/>
                  <a:pt x="21453" y="24149"/>
                </a:cubicBezTo>
                <a:lnTo>
                  <a:pt x="21514" y="24317"/>
                </a:lnTo>
                <a:cubicBezTo>
                  <a:pt x="21559" y="24454"/>
                  <a:pt x="21620" y="24606"/>
                  <a:pt x="21681" y="24728"/>
                </a:cubicBezTo>
                <a:lnTo>
                  <a:pt x="21788" y="24957"/>
                </a:lnTo>
                <a:lnTo>
                  <a:pt x="21818" y="25018"/>
                </a:lnTo>
                <a:lnTo>
                  <a:pt x="21849" y="25109"/>
                </a:lnTo>
                <a:cubicBezTo>
                  <a:pt x="21895" y="25185"/>
                  <a:pt x="21910" y="25246"/>
                  <a:pt x="21940" y="25322"/>
                </a:cubicBezTo>
                <a:cubicBezTo>
                  <a:pt x="22047" y="25536"/>
                  <a:pt x="22154" y="25719"/>
                  <a:pt x="22275" y="25871"/>
                </a:cubicBezTo>
                <a:cubicBezTo>
                  <a:pt x="22321" y="25947"/>
                  <a:pt x="22382" y="26054"/>
                  <a:pt x="22443" y="26145"/>
                </a:cubicBezTo>
                <a:cubicBezTo>
                  <a:pt x="22458" y="26176"/>
                  <a:pt x="22504" y="26221"/>
                  <a:pt x="22519" y="26237"/>
                </a:cubicBezTo>
                <a:lnTo>
                  <a:pt x="22595" y="26313"/>
                </a:lnTo>
                <a:lnTo>
                  <a:pt x="22626" y="26358"/>
                </a:lnTo>
                <a:lnTo>
                  <a:pt x="22702" y="26435"/>
                </a:lnTo>
                <a:lnTo>
                  <a:pt x="22778" y="26511"/>
                </a:lnTo>
                <a:cubicBezTo>
                  <a:pt x="22839" y="26557"/>
                  <a:pt x="22900" y="26602"/>
                  <a:pt x="22931" y="26663"/>
                </a:cubicBezTo>
                <a:cubicBezTo>
                  <a:pt x="23053" y="26770"/>
                  <a:pt x="23144" y="26861"/>
                  <a:pt x="23220" y="26968"/>
                </a:cubicBezTo>
                <a:cubicBezTo>
                  <a:pt x="23266" y="27014"/>
                  <a:pt x="23281" y="27059"/>
                  <a:pt x="23296" y="27120"/>
                </a:cubicBezTo>
                <a:lnTo>
                  <a:pt x="23296" y="27151"/>
                </a:lnTo>
                <a:cubicBezTo>
                  <a:pt x="23312" y="27212"/>
                  <a:pt x="23357" y="27242"/>
                  <a:pt x="23418" y="27242"/>
                </a:cubicBezTo>
                <a:cubicBezTo>
                  <a:pt x="23449" y="27242"/>
                  <a:pt x="23494" y="27227"/>
                  <a:pt x="23510" y="27212"/>
                </a:cubicBezTo>
                <a:cubicBezTo>
                  <a:pt x="23525" y="27196"/>
                  <a:pt x="23540" y="27166"/>
                  <a:pt x="23540" y="27136"/>
                </a:cubicBezTo>
                <a:lnTo>
                  <a:pt x="23540" y="27044"/>
                </a:lnTo>
                <a:cubicBezTo>
                  <a:pt x="23540" y="27014"/>
                  <a:pt x="23525" y="26998"/>
                  <a:pt x="23525" y="26983"/>
                </a:cubicBezTo>
                <a:lnTo>
                  <a:pt x="23510" y="26968"/>
                </a:lnTo>
                <a:cubicBezTo>
                  <a:pt x="23494" y="26922"/>
                  <a:pt x="23464" y="26892"/>
                  <a:pt x="23449" y="26861"/>
                </a:cubicBezTo>
                <a:cubicBezTo>
                  <a:pt x="23418" y="26816"/>
                  <a:pt x="23357" y="26739"/>
                  <a:pt x="23312" y="26678"/>
                </a:cubicBezTo>
                <a:cubicBezTo>
                  <a:pt x="23266" y="26618"/>
                  <a:pt x="23205" y="26557"/>
                  <a:pt x="23144" y="26526"/>
                </a:cubicBezTo>
                <a:cubicBezTo>
                  <a:pt x="23129" y="26511"/>
                  <a:pt x="23113" y="26480"/>
                  <a:pt x="23068" y="26465"/>
                </a:cubicBezTo>
                <a:cubicBezTo>
                  <a:pt x="23037" y="26450"/>
                  <a:pt x="23007" y="26435"/>
                  <a:pt x="22976" y="26389"/>
                </a:cubicBezTo>
                <a:lnTo>
                  <a:pt x="22809" y="26221"/>
                </a:lnTo>
                <a:lnTo>
                  <a:pt x="22778" y="26206"/>
                </a:lnTo>
                <a:cubicBezTo>
                  <a:pt x="22748" y="26160"/>
                  <a:pt x="22733" y="26145"/>
                  <a:pt x="22702" y="26099"/>
                </a:cubicBezTo>
                <a:cubicBezTo>
                  <a:pt x="22626" y="26023"/>
                  <a:pt x="22580" y="25947"/>
                  <a:pt x="22519" y="25856"/>
                </a:cubicBezTo>
                <a:lnTo>
                  <a:pt x="22504" y="25825"/>
                </a:lnTo>
                <a:cubicBezTo>
                  <a:pt x="22382" y="25642"/>
                  <a:pt x="22275" y="25475"/>
                  <a:pt x="22169" y="25292"/>
                </a:cubicBezTo>
                <a:cubicBezTo>
                  <a:pt x="22138" y="25216"/>
                  <a:pt x="22077" y="25109"/>
                  <a:pt x="22047" y="25033"/>
                </a:cubicBezTo>
                <a:lnTo>
                  <a:pt x="22016" y="25002"/>
                </a:lnTo>
                <a:lnTo>
                  <a:pt x="21971" y="24881"/>
                </a:lnTo>
                <a:lnTo>
                  <a:pt x="21895" y="24713"/>
                </a:lnTo>
                <a:cubicBezTo>
                  <a:pt x="21834" y="24622"/>
                  <a:pt x="21788" y="24530"/>
                  <a:pt x="21757" y="24408"/>
                </a:cubicBezTo>
                <a:cubicBezTo>
                  <a:pt x="21712" y="24332"/>
                  <a:pt x="21681" y="24256"/>
                  <a:pt x="21666" y="24165"/>
                </a:cubicBezTo>
                <a:lnTo>
                  <a:pt x="21636" y="24104"/>
                </a:lnTo>
                <a:cubicBezTo>
                  <a:pt x="21605" y="23997"/>
                  <a:pt x="21544" y="23890"/>
                  <a:pt x="21514" y="23799"/>
                </a:cubicBezTo>
                <a:cubicBezTo>
                  <a:pt x="21468" y="23707"/>
                  <a:pt x="21407" y="23616"/>
                  <a:pt x="21361" y="23509"/>
                </a:cubicBezTo>
                <a:lnTo>
                  <a:pt x="21316" y="23464"/>
                </a:lnTo>
                <a:lnTo>
                  <a:pt x="21300" y="23433"/>
                </a:lnTo>
                <a:cubicBezTo>
                  <a:pt x="21255" y="23387"/>
                  <a:pt x="21224" y="23311"/>
                  <a:pt x="21178" y="23250"/>
                </a:cubicBezTo>
                <a:cubicBezTo>
                  <a:pt x="21133" y="23159"/>
                  <a:pt x="21087" y="23052"/>
                  <a:pt x="21057" y="22946"/>
                </a:cubicBezTo>
                <a:lnTo>
                  <a:pt x="21057" y="22930"/>
                </a:lnTo>
                <a:cubicBezTo>
                  <a:pt x="20950" y="22717"/>
                  <a:pt x="20859" y="22519"/>
                  <a:pt x="20752" y="22351"/>
                </a:cubicBezTo>
                <a:cubicBezTo>
                  <a:pt x="20706" y="22291"/>
                  <a:pt x="20676" y="22245"/>
                  <a:pt x="20645" y="22184"/>
                </a:cubicBezTo>
                <a:lnTo>
                  <a:pt x="20630" y="22169"/>
                </a:lnTo>
                <a:lnTo>
                  <a:pt x="20645" y="22138"/>
                </a:lnTo>
                <a:lnTo>
                  <a:pt x="20676" y="22123"/>
                </a:lnTo>
                <a:lnTo>
                  <a:pt x="20691" y="22123"/>
                </a:lnTo>
                <a:lnTo>
                  <a:pt x="20798" y="22062"/>
                </a:lnTo>
                <a:cubicBezTo>
                  <a:pt x="20843" y="22047"/>
                  <a:pt x="20843" y="22016"/>
                  <a:pt x="20859" y="21986"/>
                </a:cubicBezTo>
                <a:cubicBezTo>
                  <a:pt x="20874" y="21971"/>
                  <a:pt x="20874" y="21940"/>
                  <a:pt x="20874" y="21910"/>
                </a:cubicBezTo>
                <a:cubicBezTo>
                  <a:pt x="20874" y="21894"/>
                  <a:pt x="20859" y="21879"/>
                  <a:pt x="20859" y="21864"/>
                </a:cubicBezTo>
                <a:cubicBezTo>
                  <a:pt x="20843" y="21833"/>
                  <a:pt x="20843" y="21818"/>
                  <a:pt x="20843" y="21803"/>
                </a:cubicBezTo>
                <a:cubicBezTo>
                  <a:pt x="20843" y="21788"/>
                  <a:pt x="20828" y="21757"/>
                  <a:pt x="20828" y="21742"/>
                </a:cubicBezTo>
                <a:cubicBezTo>
                  <a:pt x="20798" y="21712"/>
                  <a:pt x="20798" y="21666"/>
                  <a:pt x="20782" y="21651"/>
                </a:cubicBezTo>
                <a:lnTo>
                  <a:pt x="20767" y="21605"/>
                </a:lnTo>
                <a:lnTo>
                  <a:pt x="20752" y="21574"/>
                </a:lnTo>
                <a:lnTo>
                  <a:pt x="20752" y="21559"/>
                </a:lnTo>
                <a:cubicBezTo>
                  <a:pt x="20721" y="21483"/>
                  <a:pt x="20721" y="21407"/>
                  <a:pt x="20706" y="21331"/>
                </a:cubicBezTo>
                <a:lnTo>
                  <a:pt x="20706" y="21300"/>
                </a:lnTo>
                <a:lnTo>
                  <a:pt x="20706" y="21285"/>
                </a:lnTo>
                <a:lnTo>
                  <a:pt x="20691" y="21148"/>
                </a:lnTo>
                <a:cubicBezTo>
                  <a:pt x="20676" y="21026"/>
                  <a:pt x="20645" y="20904"/>
                  <a:pt x="20630" y="20767"/>
                </a:cubicBezTo>
                <a:lnTo>
                  <a:pt x="20630" y="20752"/>
                </a:lnTo>
                <a:cubicBezTo>
                  <a:pt x="20630" y="20599"/>
                  <a:pt x="20630" y="20432"/>
                  <a:pt x="20615" y="20310"/>
                </a:cubicBezTo>
                <a:lnTo>
                  <a:pt x="20615" y="20295"/>
                </a:lnTo>
                <a:lnTo>
                  <a:pt x="20615" y="20127"/>
                </a:lnTo>
                <a:lnTo>
                  <a:pt x="20615" y="20036"/>
                </a:lnTo>
                <a:cubicBezTo>
                  <a:pt x="20615" y="19959"/>
                  <a:pt x="20615" y="19883"/>
                  <a:pt x="20630" y="19807"/>
                </a:cubicBezTo>
                <a:lnTo>
                  <a:pt x="20630" y="19685"/>
                </a:lnTo>
                <a:lnTo>
                  <a:pt x="20630" y="19670"/>
                </a:lnTo>
                <a:cubicBezTo>
                  <a:pt x="20645" y="19502"/>
                  <a:pt x="20645" y="19320"/>
                  <a:pt x="20645" y="19152"/>
                </a:cubicBezTo>
                <a:lnTo>
                  <a:pt x="20645" y="19000"/>
                </a:lnTo>
                <a:lnTo>
                  <a:pt x="20645" y="18847"/>
                </a:lnTo>
                <a:lnTo>
                  <a:pt x="20645" y="18710"/>
                </a:lnTo>
                <a:lnTo>
                  <a:pt x="20645" y="18527"/>
                </a:lnTo>
                <a:lnTo>
                  <a:pt x="20645" y="18207"/>
                </a:lnTo>
                <a:lnTo>
                  <a:pt x="20645" y="18101"/>
                </a:lnTo>
                <a:lnTo>
                  <a:pt x="20645" y="17872"/>
                </a:lnTo>
                <a:lnTo>
                  <a:pt x="20645" y="17765"/>
                </a:lnTo>
                <a:lnTo>
                  <a:pt x="20645" y="17750"/>
                </a:lnTo>
                <a:lnTo>
                  <a:pt x="20645" y="17689"/>
                </a:lnTo>
                <a:lnTo>
                  <a:pt x="20645" y="17537"/>
                </a:lnTo>
                <a:lnTo>
                  <a:pt x="20645" y="17263"/>
                </a:lnTo>
                <a:lnTo>
                  <a:pt x="20645" y="17232"/>
                </a:lnTo>
                <a:lnTo>
                  <a:pt x="20645" y="16958"/>
                </a:lnTo>
                <a:lnTo>
                  <a:pt x="20645" y="16577"/>
                </a:lnTo>
                <a:lnTo>
                  <a:pt x="20645" y="16562"/>
                </a:lnTo>
                <a:lnTo>
                  <a:pt x="20645" y="16547"/>
                </a:lnTo>
                <a:cubicBezTo>
                  <a:pt x="20645" y="16455"/>
                  <a:pt x="20645" y="16349"/>
                  <a:pt x="20630" y="16257"/>
                </a:cubicBezTo>
                <a:cubicBezTo>
                  <a:pt x="20630" y="16150"/>
                  <a:pt x="20630" y="16029"/>
                  <a:pt x="20615" y="15937"/>
                </a:cubicBezTo>
                <a:cubicBezTo>
                  <a:pt x="20615" y="15846"/>
                  <a:pt x="20600" y="15724"/>
                  <a:pt x="20569" y="15632"/>
                </a:cubicBezTo>
                <a:lnTo>
                  <a:pt x="20569" y="15617"/>
                </a:lnTo>
                <a:lnTo>
                  <a:pt x="20569" y="15587"/>
                </a:lnTo>
                <a:lnTo>
                  <a:pt x="20569" y="15571"/>
                </a:lnTo>
                <a:lnTo>
                  <a:pt x="20569" y="15541"/>
                </a:lnTo>
                <a:lnTo>
                  <a:pt x="20691" y="15434"/>
                </a:lnTo>
                <a:cubicBezTo>
                  <a:pt x="20828" y="15328"/>
                  <a:pt x="20935" y="15206"/>
                  <a:pt x="21026" y="15099"/>
                </a:cubicBezTo>
                <a:lnTo>
                  <a:pt x="21072" y="15053"/>
                </a:lnTo>
                <a:lnTo>
                  <a:pt x="21087" y="15038"/>
                </a:lnTo>
                <a:lnTo>
                  <a:pt x="21102" y="15023"/>
                </a:lnTo>
                <a:lnTo>
                  <a:pt x="21163" y="14962"/>
                </a:lnTo>
                <a:cubicBezTo>
                  <a:pt x="21239" y="14886"/>
                  <a:pt x="21316" y="14810"/>
                  <a:pt x="21407" y="14733"/>
                </a:cubicBezTo>
                <a:lnTo>
                  <a:pt x="21529" y="14627"/>
                </a:lnTo>
                <a:cubicBezTo>
                  <a:pt x="21559" y="14581"/>
                  <a:pt x="21605" y="14566"/>
                  <a:pt x="21620" y="14520"/>
                </a:cubicBezTo>
                <a:cubicBezTo>
                  <a:pt x="21742" y="14429"/>
                  <a:pt x="21834" y="14322"/>
                  <a:pt x="21940" y="14215"/>
                </a:cubicBezTo>
                <a:lnTo>
                  <a:pt x="22077" y="14094"/>
                </a:lnTo>
                <a:lnTo>
                  <a:pt x="22154" y="14017"/>
                </a:lnTo>
                <a:cubicBezTo>
                  <a:pt x="22275" y="13896"/>
                  <a:pt x="22397" y="13758"/>
                  <a:pt x="22534" y="13652"/>
                </a:cubicBezTo>
                <a:lnTo>
                  <a:pt x="22534" y="13667"/>
                </a:lnTo>
                <a:lnTo>
                  <a:pt x="22534" y="13713"/>
                </a:lnTo>
                <a:cubicBezTo>
                  <a:pt x="22519" y="13789"/>
                  <a:pt x="22519" y="13880"/>
                  <a:pt x="22504" y="13956"/>
                </a:cubicBezTo>
                <a:lnTo>
                  <a:pt x="22474" y="14048"/>
                </a:lnTo>
                <a:cubicBezTo>
                  <a:pt x="22458" y="14261"/>
                  <a:pt x="22428" y="14474"/>
                  <a:pt x="22397" y="14673"/>
                </a:cubicBezTo>
                <a:cubicBezTo>
                  <a:pt x="22382" y="14871"/>
                  <a:pt x="22352" y="15053"/>
                  <a:pt x="22321" y="15236"/>
                </a:cubicBezTo>
                <a:lnTo>
                  <a:pt x="22306" y="15343"/>
                </a:lnTo>
                <a:lnTo>
                  <a:pt x="22306" y="15358"/>
                </a:lnTo>
                <a:lnTo>
                  <a:pt x="22306" y="15389"/>
                </a:lnTo>
                <a:cubicBezTo>
                  <a:pt x="22291" y="15571"/>
                  <a:pt x="22245" y="15785"/>
                  <a:pt x="22230" y="15998"/>
                </a:cubicBezTo>
                <a:cubicBezTo>
                  <a:pt x="22215" y="16105"/>
                  <a:pt x="22215" y="16227"/>
                  <a:pt x="22199" y="16333"/>
                </a:cubicBezTo>
                <a:lnTo>
                  <a:pt x="22199" y="16455"/>
                </a:lnTo>
                <a:cubicBezTo>
                  <a:pt x="22199" y="16531"/>
                  <a:pt x="22199" y="16577"/>
                  <a:pt x="22169" y="16653"/>
                </a:cubicBezTo>
                <a:lnTo>
                  <a:pt x="22123" y="17232"/>
                </a:lnTo>
                <a:lnTo>
                  <a:pt x="22123" y="17308"/>
                </a:lnTo>
                <a:cubicBezTo>
                  <a:pt x="22093" y="17415"/>
                  <a:pt x="22093" y="17537"/>
                  <a:pt x="22077" y="17628"/>
                </a:cubicBezTo>
                <a:cubicBezTo>
                  <a:pt x="22077" y="17689"/>
                  <a:pt x="22077" y="17720"/>
                  <a:pt x="22062" y="17781"/>
                </a:cubicBezTo>
                <a:lnTo>
                  <a:pt x="22062" y="17842"/>
                </a:lnTo>
                <a:lnTo>
                  <a:pt x="22062" y="17948"/>
                </a:lnTo>
                <a:cubicBezTo>
                  <a:pt x="22062" y="18009"/>
                  <a:pt x="22047" y="18085"/>
                  <a:pt x="22047" y="18146"/>
                </a:cubicBezTo>
                <a:lnTo>
                  <a:pt x="22047" y="18162"/>
                </a:lnTo>
                <a:lnTo>
                  <a:pt x="22047" y="18253"/>
                </a:lnTo>
                <a:cubicBezTo>
                  <a:pt x="22016" y="18375"/>
                  <a:pt x="22016" y="18466"/>
                  <a:pt x="22016" y="18558"/>
                </a:cubicBezTo>
                <a:cubicBezTo>
                  <a:pt x="22016" y="18680"/>
                  <a:pt x="22062" y="18786"/>
                  <a:pt x="22093" y="18908"/>
                </a:cubicBezTo>
                <a:cubicBezTo>
                  <a:pt x="22123" y="18939"/>
                  <a:pt x="22138" y="18984"/>
                  <a:pt x="22154" y="19045"/>
                </a:cubicBezTo>
                <a:cubicBezTo>
                  <a:pt x="22169" y="19076"/>
                  <a:pt x="22215" y="19137"/>
                  <a:pt x="22230" y="19167"/>
                </a:cubicBezTo>
                <a:cubicBezTo>
                  <a:pt x="22291" y="19274"/>
                  <a:pt x="22352" y="19365"/>
                  <a:pt x="22428" y="19457"/>
                </a:cubicBezTo>
                <a:cubicBezTo>
                  <a:pt x="22458" y="19502"/>
                  <a:pt x="22504" y="19548"/>
                  <a:pt x="22534" y="19594"/>
                </a:cubicBezTo>
                <a:lnTo>
                  <a:pt x="22580" y="19624"/>
                </a:lnTo>
                <a:lnTo>
                  <a:pt x="22626" y="19700"/>
                </a:lnTo>
                <a:lnTo>
                  <a:pt x="22809" y="19929"/>
                </a:lnTo>
                <a:lnTo>
                  <a:pt x="22885" y="20036"/>
                </a:lnTo>
                <a:lnTo>
                  <a:pt x="22915" y="20081"/>
                </a:lnTo>
                <a:lnTo>
                  <a:pt x="22976" y="20188"/>
                </a:lnTo>
                <a:cubicBezTo>
                  <a:pt x="23037" y="20264"/>
                  <a:pt x="23083" y="20356"/>
                  <a:pt x="23159" y="20447"/>
                </a:cubicBezTo>
                <a:cubicBezTo>
                  <a:pt x="23220" y="20523"/>
                  <a:pt x="23281" y="20584"/>
                  <a:pt x="23342" y="20645"/>
                </a:cubicBezTo>
                <a:lnTo>
                  <a:pt x="23372" y="20676"/>
                </a:lnTo>
                <a:cubicBezTo>
                  <a:pt x="23433" y="20752"/>
                  <a:pt x="23510" y="20828"/>
                  <a:pt x="23571" y="20904"/>
                </a:cubicBezTo>
                <a:cubicBezTo>
                  <a:pt x="23616" y="20965"/>
                  <a:pt x="23677" y="21041"/>
                  <a:pt x="23738" y="21102"/>
                </a:cubicBezTo>
                <a:lnTo>
                  <a:pt x="23769" y="21148"/>
                </a:lnTo>
                <a:cubicBezTo>
                  <a:pt x="23799" y="21178"/>
                  <a:pt x="23814" y="21209"/>
                  <a:pt x="23830" y="21224"/>
                </a:cubicBezTo>
                <a:lnTo>
                  <a:pt x="23845" y="21254"/>
                </a:lnTo>
                <a:lnTo>
                  <a:pt x="23875" y="21270"/>
                </a:lnTo>
                <a:lnTo>
                  <a:pt x="23890" y="21285"/>
                </a:lnTo>
                <a:cubicBezTo>
                  <a:pt x="23906" y="21300"/>
                  <a:pt x="23921" y="21346"/>
                  <a:pt x="23967" y="21361"/>
                </a:cubicBezTo>
                <a:lnTo>
                  <a:pt x="23997" y="21407"/>
                </a:lnTo>
                <a:cubicBezTo>
                  <a:pt x="24058" y="21453"/>
                  <a:pt x="24134" y="21513"/>
                  <a:pt x="24210" y="21574"/>
                </a:cubicBezTo>
                <a:cubicBezTo>
                  <a:pt x="24256" y="21605"/>
                  <a:pt x="24302" y="21635"/>
                  <a:pt x="24348" y="21651"/>
                </a:cubicBezTo>
                <a:cubicBezTo>
                  <a:pt x="24378" y="21666"/>
                  <a:pt x="24439" y="21681"/>
                  <a:pt x="24485" y="21712"/>
                </a:cubicBezTo>
                <a:cubicBezTo>
                  <a:pt x="24561" y="21742"/>
                  <a:pt x="24668" y="21788"/>
                  <a:pt x="24789" y="21803"/>
                </a:cubicBezTo>
                <a:cubicBezTo>
                  <a:pt x="24881" y="21818"/>
                  <a:pt x="24972" y="21818"/>
                  <a:pt x="25094" y="21833"/>
                </a:cubicBezTo>
                <a:lnTo>
                  <a:pt x="25186" y="21864"/>
                </a:lnTo>
                <a:lnTo>
                  <a:pt x="25201" y="21864"/>
                </a:lnTo>
                <a:cubicBezTo>
                  <a:pt x="25368" y="21879"/>
                  <a:pt x="25566" y="21894"/>
                  <a:pt x="25734" y="21910"/>
                </a:cubicBezTo>
                <a:lnTo>
                  <a:pt x="26389" y="21910"/>
                </a:lnTo>
                <a:cubicBezTo>
                  <a:pt x="26511" y="21910"/>
                  <a:pt x="26663" y="21910"/>
                  <a:pt x="26801" y="21894"/>
                </a:cubicBezTo>
                <a:lnTo>
                  <a:pt x="27242" y="21894"/>
                </a:lnTo>
                <a:cubicBezTo>
                  <a:pt x="27349" y="21894"/>
                  <a:pt x="27471" y="21894"/>
                  <a:pt x="27578" y="21879"/>
                </a:cubicBezTo>
                <a:cubicBezTo>
                  <a:pt x="27684" y="21879"/>
                  <a:pt x="27776" y="21864"/>
                  <a:pt x="27852" y="21833"/>
                </a:cubicBezTo>
                <a:cubicBezTo>
                  <a:pt x="27867" y="21833"/>
                  <a:pt x="27882" y="21833"/>
                  <a:pt x="27913" y="21818"/>
                </a:cubicBezTo>
                <a:lnTo>
                  <a:pt x="28004" y="21818"/>
                </a:lnTo>
                <a:cubicBezTo>
                  <a:pt x="28035" y="21818"/>
                  <a:pt x="28065" y="21803"/>
                  <a:pt x="28096" y="21803"/>
                </a:cubicBezTo>
                <a:cubicBezTo>
                  <a:pt x="28019" y="21529"/>
                  <a:pt x="28019" y="21513"/>
                  <a:pt x="28019" y="21498"/>
                </a:cubicBezTo>
                <a:cubicBezTo>
                  <a:pt x="28019" y="21483"/>
                  <a:pt x="28004" y="21483"/>
                  <a:pt x="27989" y="21483"/>
                </a:cubicBezTo>
                <a:lnTo>
                  <a:pt x="27958" y="21483"/>
                </a:lnTo>
                <a:cubicBezTo>
                  <a:pt x="27913" y="21498"/>
                  <a:pt x="27837" y="21513"/>
                  <a:pt x="27730" y="21529"/>
                </a:cubicBezTo>
                <a:cubicBezTo>
                  <a:pt x="27639" y="21559"/>
                  <a:pt x="27562" y="21559"/>
                  <a:pt x="27471" y="21574"/>
                </a:cubicBezTo>
                <a:cubicBezTo>
                  <a:pt x="27349" y="21574"/>
                  <a:pt x="27242" y="21590"/>
                  <a:pt x="27105" y="21590"/>
                </a:cubicBezTo>
                <a:lnTo>
                  <a:pt x="26785" y="21590"/>
                </a:lnTo>
                <a:cubicBezTo>
                  <a:pt x="26587" y="21590"/>
                  <a:pt x="26389" y="21605"/>
                  <a:pt x="26176" y="21605"/>
                </a:cubicBezTo>
                <a:lnTo>
                  <a:pt x="25947" y="21605"/>
                </a:lnTo>
                <a:cubicBezTo>
                  <a:pt x="25780" y="21605"/>
                  <a:pt x="25643" y="21605"/>
                  <a:pt x="25521" y="21590"/>
                </a:cubicBezTo>
                <a:cubicBezTo>
                  <a:pt x="25429" y="21590"/>
                  <a:pt x="25323" y="21574"/>
                  <a:pt x="25216" y="21559"/>
                </a:cubicBezTo>
                <a:lnTo>
                  <a:pt x="25125" y="21529"/>
                </a:lnTo>
                <a:cubicBezTo>
                  <a:pt x="25048" y="21529"/>
                  <a:pt x="24987" y="21513"/>
                  <a:pt x="24911" y="21513"/>
                </a:cubicBezTo>
                <a:cubicBezTo>
                  <a:pt x="24835" y="21513"/>
                  <a:pt x="24789" y="21498"/>
                  <a:pt x="24698" y="21483"/>
                </a:cubicBezTo>
                <a:cubicBezTo>
                  <a:pt x="24591" y="21453"/>
                  <a:pt x="24485" y="21407"/>
                  <a:pt x="24348" y="21346"/>
                </a:cubicBezTo>
                <a:cubicBezTo>
                  <a:pt x="24302" y="21331"/>
                  <a:pt x="24256" y="21285"/>
                  <a:pt x="24195" y="21254"/>
                </a:cubicBezTo>
                <a:cubicBezTo>
                  <a:pt x="24150" y="21209"/>
                  <a:pt x="24119" y="21194"/>
                  <a:pt x="24073" y="21148"/>
                </a:cubicBezTo>
                <a:cubicBezTo>
                  <a:pt x="24012" y="21102"/>
                  <a:pt x="23982" y="21041"/>
                  <a:pt x="23921" y="20995"/>
                </a:cubicBezTo>
                <a:lnTo>
                  <a:pt x="23890" y="20950"/>
                </a:lnTo>
                <a:lnTo>
                  <a:pt x="23860" y="20919"/>
                </a:lnTo>
                <a:lnTo>
                  <a:pt x="23845" y="20904"/>
                </a:lnTo>
                <a:lnTo>
                  <a:pt x="23830" y="20889"/>
                </a:lnTo>
                <a:lnTo>
                  <a:pt x="23769" y="20828"/>
                </a:lnTo>
                <a:cubicBezTo>
                  <a:pt x="23753" y="20813"/>
                  <a:pt x="23738" y="20797"/>
                  <a:pt x="23738" y="20767"/>
                </a:cubicBezTo>
                <a:lnTo>
                  <a:pt x="23708" y="20752"/>
                </a:lnTo>
                <a:lnTo>
                  <a:pt x="23677" y="20721"/>
                </a:lnTo>
                <a:lnTo>
                  <a:pt x="23601" y="20599"/>
                </a:lnTo>
                <a:cubicBezTo>
                  <a:pt x="23555" y="20538"/>
                  <a:pt x="23525" y="20508"/>
                  <a:pt x="23479" y="20447"/>
                </a:cubicBezTo>
                <a:cubicBezTo>
                  <a:pt x="23433" y="20371"/>
                  <a:pt x="23372" y="20295"/>
                  <a:pt x="23296" y="20203"/>
                </a:cubicBezTo>
                <a:cubicBezTo>
                  <a:pt x="23251" y="20142"/>
                  <a:pt x="23205" y="20081"/>
                  <a:pt x="23159" y="20005"/>
                </a:cubicBezTo>
                <a:cubicBezTo>
                  <a:pt x="23098" y="19914"/>
                  <a:pt x="23053" y="19838"/>
                  <a:pt x="23007" y="19761"/>
                </a:cubicBezTo>
                <a:lnTo>
                  <a:pt x="22946" y="19670"/>
                </a:lnTo>
                <a:cubicBezTo>
                  <a:pt x="22915" y="19609"/>
                  <a:pt x="22900" y="19548"/>
                  <a:pt x="22854" y="19502"/>
                </a:cubicBezTo>
                <a:cubicBezTo>
                  <a:pt x="22763" y="19350"/>
                  <a:pt x="22641" y="19198"/>
                  <a:pt x="22550" y="19060"/>
                </a:cubicBezTo>
                <a:lnTo>
                  <a:pt x="22550" y="19045"/>
                </a:lnTo>
                <a:lnTo>
                  <a:pt x="22474" y="18939"/>
                </a:lnTo>
                <a:cubicBezTo>
                  <a:pt x="22458" y="18923"/>
                  <a:pt x="22458" y="18908"/>
                  <a:pt x="22443" y="18893"/>
                </a:cubicBezTo>
                <a:cubicBezTo>
                  <a:pt x="22397" y="18832"/>
                  <a:pt x="22367" y="18756"/>
                  <a:pt x="22321" y="18695"/>
                </a:cubicBezTo>
                <a:lnTo>
                  <a:pt x="22321" y="18680"/>
                </a:lnTo>
                <a:cubicBezTo>
                  <a:pt x="22291" y="18619"/>
                  <a:pt x="22260" y="18558"/>
                  <a:pt x="22245" y="18512"/>
                </a:cubicBezTo>
                <a:cubicBezTo>
                  <a:pt x="22230" y="18451"/>
                  <a:pt x="22215" y="18390"/>
                  <a:pt x="22215" y="18314"/>
                </a:cubicBezTo>
                <a:lnTo>
                  <a:pt x="22215" y="18101"/>
                </a:lnTo>
                <a:lnTo>
                  <a:pt x="22215" y="18055"/>
                </a:lnTo>
                <a:lnTo>
                  <a:pt x="22215" y="17887"/>
                </a:lnTo>
                <a:lnTo>
                  <a:pt x="22215" y="17811"/>
                </a:lnTo>
                <a:lnTo>
                  <a:pt x="22215" y="17735"/>
                </a:lnTo>
                <a:lnTo>
                  <a:pt x="22215" y="17583"/>
                </a:lnTo>
                <a:lnTo>
                  <a:pt x="22215" y="17552"/>
                </a:lnTo>
                <a:lnTo>
                  <a:pt x="22215" y="17461"/>
                </a:lnTo>
                <a:cubicBezTo>
                  <a:pt x="22215" y="17354"/>
                  <a:pt x="22230" y="17247"/>
                  <a:pt x="22230" y="17126"/>
                </a:cubicBezTo>
                <a:cubicBezTo>
                  <a:pt x="22230" y="17049"/>
                  <a:pt x="22245" y="16973"/>
                  <a:pt x="22245" y="16897"/>
                </a:cubicBezTo>
                <a:lnTo>
                  <a:pt x="22260" y="16790"/>
                </a:lnTo>
                <a:cubicBezTo>
                  <a:pt x="22291" y="16684"/>
                  <a:pt x="22291" y="16577"/>
                  <a:pt x="22291" y="16470"/>
                </a:cubicBezTo>
                <a:cubicBezTo>
                  <a:pt x="22291" y="16379"/>
                  <a:pt x="22291" y="16272"/>
                  <a:pt x="22306" y="16181"/>
                </a:cubicBezTo>
                <a:cubicBezTo>
                  <a:pt x="22306" y="16074"/>
                  <a:pt x="22306" y="15952"/>
                  <a:pt x="22321" y="15815"/>
                </a:cubicBezTo>
                <a:cubicBezTo>
                  <a:pt x="22352" y="15450"/>
                  <a:pt x="22397" y="15099"/>
                  <a:pt x="22443" y="14779"/>
                </a:cubicBezTo>
                <a:lnTo>
                  <a:pt x="22443" y="14749"/>
                </a:lnTo>
                <a:lnTo>
                  <a:pt x="22474" y="14505"/>
                </a:lnTo>
                <a:cubicBezTo>
                  <a:pt x="22504" y="14292"/>
                  <a:pt x="22534" y="14094"/>
                  <a:pt x="22550" y="13880"/>
                </a:cubicBezTo>
                <a:lnTo>
                  <a:pt x="22580" y="13774"/>
                </a:lnTo>
                <a:cubicBezTo>
                  <a:pt x="22595" y="13621"/>
                  <a:pt x="22611" y="13423"/>
                  <a:pt x="22656" y="13225"/>
                </a:cubicBezTo>
                <a:lnTo>
                  <a:pt x="22672" y="13164"/>
                </a:lnTo>
                <a:lnTo>
                  <a:pt x="22672" y="13134"/>
                </a:lnTo>
                <a:lnTo>
                  <a:pt x="22687" y="13118"/>
                </a:lnTo>
                <a:cubicBezTo>
                  <a:pt x="22702" y="13088"/>
                  <a:pt x="22702" y="13073"/>
                  <a:pt x="22733" y="13073"/>
                </a:cubicBezTo>
                <a:cubicBezTo>
                  <a:pt x="22733" y="13058"/>
                  <a:pt x="22748" y="13042"/>
                  <a:pt x="22748" y="13042"/>
                </a:cubicBezTo>
                <a:cubicBezTo>
                  <a:pt x="22763" y="13027"/>
                  <a:pt x="22763" y="12997"/>
                  <a:pt x="22763" y="12981"/>
                </a:cubicBezTo>
                <a:cubicBezTo>
                  <a:pt x="22763" y="12951"/>
                  <a:pt x="22748" y="12920"/>
                  <a:pt x="22733" y="12905"/>
                </a:cubicBezTo>
                <a:lnTo>
                  <a:pt x="22672" y="12844"/>
                </a:lnTo>
                <a:cubicBezTo>
                  <a:pt x="22656" y="12829"/>
                  <a:pt x="22611" y="12814"/>
                  <a:pt x="22580" y="12814"/>
                </a:cubicBezTo>
                <a:lnTo>
                  <a:pt x="22519" y="12814"/>
                </a:lnTo>
                <a:cubicBezTo>
                  <a:pt x="22504" y="12814"/>
                  <a:pt x="22474" y="12814"/>
                  <a:pt x="22474" y="12829"/>
                </a:cubicBezTo>
                <a:lnTo>
                  <a:pt x="22458" y="12829"/>
                </a:lnTo>
                <a:cubicBezTo>
                  <a:pt x="22443" y="12829"/>
                  <a:pt x="22443" y="12829"/>
                  <a:pt x="22428" y="12844"/>
                </a:cubicBezTo>
                <a:cubicBezTo>
                  <a:pt x="22397" y="12859"/>
                  <a:pt x="22382" y="12859"/>
                  <a:pt x="22367" y="12890"/>
                </a:cubicBezTo>
                <a:cubicBezTo>
                  <a:pt x="22275" y="12936"/>
                  <a:pt x="22169" y="12997"/>
                  <a:pt x="22077" y="13073"/>
                </a:cubicBezTo>
                <a:cubicBezTo>
                  <a:pt x="22001" y="13134"/>
                  <a:pt x="21925" y="13195"/>
                  <a:pt x="21834" y="13286"/>
                </a:cubicBezTo>
                <a:cubicBezTo>
                  <a:pt x="21757" y="13347"/>
                  <a:pt x="21681" y="13423"/>
                  <a:pt x="21605" y="13499"/>
                </a:cubicBezTo>
                <a:lnTo>
                  <a:pt x="21559" y="13530"/>
                </a:lnTo>
                <a:lnTo>
                  <a:pt x="21529" y="13576"/>
                </a:lnTo>
                <a:lnTo>
                  <a:pt x="21453" y="13652"/>
                </a:lnTo>
                <a:lnTo>
                  <a:pt x="21331" y="13743"/>
                </a:lnTo>
                <a:lnTo>
                  <a:pt x="21239" y="13819"/>
                </a:lnTo>
                <a:cubicBezTo>
                  <a:pt x="21102" y="13926"/>
                  <a:pt x="20980" y="14048"/>
                  <a:pt x="20859" y="14155"/>
                </a:cubicBezTo>
                <a:lnTo>
                  <a:pt x="20401" y="14612"/>
                </a:lnTo>
                <a:lnTo>
                  <a:pt x="20371" y="14657"/>
                </a:lnTo>
                <a:cubicBezTo>
                  <a:pt x="20371" y="14642"/>
                  <a:pt x="20341" y="14642"/>
                  <a:pt x="20310" y="14612"/>
                </a:cubicBezTo>
                <a:cubicBezTo>
                  <a:pt x="20295" y="14581"/>
                  <a:pt x="20264" y="14535"/>
                  <a:pt x="20234" y="14535"/>
                </a:cubicBezTo>
                <a:lnTo>
                  <a:pt x="20158" y="14535"/>
                </a:lnTo>
                <a:cubicBezTo>
                  <a:pt x="20142" y="14535"/>
                  <a:pt x="20112" y="14535"/>
                  <a:pt x="20112" y="14566"/>
                </a:cubicBezTo>
                <a:cubicBezTo>
                  <a:pt x="20097" y="14566"/>
                  <a:pt x="20082" y="14581"/>
                  <a:pt x="20066" y="14581"/>
                </a:cubicBezTo>
                <a:lnTo>
                  <a:pt x="20021" y="14596"/>
                </a:lnTo>
                <a:lnTo>
                  <a:pt x="19990" y="14596"/>
                </a:lnTo>
                <a:cubicBezTo>
                  <a:pt x="19929" y="14612"/>
                  <a:pt x="19883" y="14642"/>
                  <a:pt x="19853" y="14673"/>
                </a:cubicBezTo>
                <a:lnTo>
                  <a:pt x="19853" y="14688"/>
                </a:lnTo>
                <a:cubicBezTo>
                  <a:pt x="19807" y="14718"/>
                  <a:pt x="19777" y="14749"/>
                  <a:pt x="19762" y="14794"/>
                </a:cubicBezTo>
                <a:lnTo>
                  <a:pt x="19731" y="14794"/>
                </a:lnTo>
                <a:cubicBezTo>
                  <a:pt x="19701" y="14825"/>
                  <a:pt x="19640" y="14886"/>
                  <a:pt x="19609" y="14947"/>
                </a:cubicBezTo>
                <a:cubicBezTo>
                  <a:pt x="19579" y="14962"/>
                  <a:pt x="19563" y="14993"/>
                  <a:pt x="19548" y="15023"/>
                </a:cubicBezTo>
                <a:lnTo>
                  <a:pt x="19503" y="15069"/>
                </a:lnTo>
                <a:cubicBezTo>
                  <a:pt x="19304" y="15297"/>
                  <a:pt x="19122" y="15511"/>
                  <a:pt x="18969" y="15678"/>
                </a:cubicBezTo>
                <a:lnTo>
                  <a:pt x="18924" y="15754"/>
                </a:lnTo>
                <a:lnTo>
                  <a:pt x="18878" y="15815"/>
                </a:lnTo>
                <a:lnTo>
                  <a:pt x="18863" y="15830"/>
                </a:lnTo>
                <a:lnTo>
                  <a:pt x="18847" y="15861"/>
                </a:lnTo>
                <a:cubicBezTo>
                  <a:pt x="18802" y="15891"/>
                  <a:pt x="18786" y="15937"/>
                  <a:pt x="18741" y="15968"/>
                </a:cubicBezTo>
                <a:cubicBezTo>
                  <a:pt x="18665" y="16059"/>
                  <a:pt x="18588" y="16135"/>
                  <a:pt x="18512" y="16242"/>
                </a:cubicBezTo>
                <a:lnTo>
                  <a:pt x="18497" y="16272"/>
                </a:lnTo>
                <a:cubicBezTo>
                  <a:pt x="18329" y="16470"/>
                  <a:pt x="18177" y="16653"/>
                  <a:pt x="18009" y="16851"/>
                </a:cubicBezTo>
                <a:cubicBezTo>
                  <a:pt x="17967" y="16904"/>
                  <a:pt x="17925" y="16942"/>
                  <a:pt x="17883" y="16986"/>
                </a:cubicBezTo>
                <a:lnTo>
                  <a:pt x="17883" y="16986"/>
                </a:lnTo>
                <a:cubicBezTo>
                  <a:pt x="17902" y="16933"/>
                  <a:pt x="17936" y="16876"/>
                  <a:pt x="17948" y="16851"/>
                </a:cubicBezTo>
                <a:cubicBezTo>
                  <a:pt x="17979" y="16745"/>
                  <a:pt x="18025" y="16638"/>
                  <a:pt x="18055" y="16516"/>
                </a:cubicBezTo>
                <a:cubicBezTo>
                  <a:pt x="18086" y="16440"/>
                  <a:pt x="18101" y="16394"/>
                  <a:pt x="18116" y="16318"/>
                </a:cubicBezTo>
                <a:lnTo>
                  <a:pt x="18131" y="16272"/>
                </a:lnTo>
                <a:lnTo>
                  <a:pt x="18162" y="16181"/>
                </a:lnTo>
                <a:cubicBezTo>
                  <a:pt x="18207" y="15952"/>
                  <a:pt x="18268" y="15739"/>
                  <a:pt x="18329" y="15511"/>
                </a:cubicBezTo>
                <a:cubicBezTo>
                  <a:pt x="18345" y="15419"/>
                  <a:pt x="18390" y="15328"/>
                  <a:pt x="18406" y="15221"/>
                </a:cubicBezTo>
                <a:lnTo>
                  <a:pt x="18406" y="15206"/>
                </a:lnTo>
                <a:cubicBezTo>
                  <a:pt x="18406" y="15191"/>
                  <a:pt x="18421" y="15175"/>
                  <a:pt x="18421" y="15145"/>
                </a:cubicBezTo>
                <a:lnTo>
                  <a:pt x="18421" y="15130"/>
                </a:lnTo>
                <a:lnTo>
                  <a:pt x="18436" y="15069"/>
                </a:lnTo>
                <a:lnTo>
                  <a:pt x="18436" y="15038"/>
                </a:lnTo>
                <a:lnTo>
                  <a:pt x="18466" y="14977"/>
                </a:lnTo>
                <a:lnTo>
                  <a:pt x="18482" y="14916"/>
                </a:lnTo>
                <a:lnTo>
                  <a:pt x="18497" y="14871"/>
                </a:lnTo>
                <a:cubicBezTo>
                  <a:pt x="18543" y="14749"/>
                  <a:pt x="18558" y="14657"/>
                  <a:pt x="18573" y="14566"/>
                </a:cubicBezTo>
                <a:cubicBezTo>
                  <a:pt x="18588" y="14505"/>
                  <a:pt x="18588" y="14429"/>
                  <a:pt x="18619" y="14368"/>
                </a:cubicBezTo>
                <a:lnTo>
                  <a:pt x="18634" y="14307"/>
                </a:lnTo>
                <a:cubicBezTo>
                  <a:pt x="18649" y="14185"/>
                  <a:pt x="18695" y="14063"/>
                  <a:pt x="18726" y="13956"/>
                </a:cubicBezTo>
                <a:cubicBezTo>
                  <a:pt x="18817" y="13530"/>
                  <a:pt x="18954" y="13118"/>
                  <a:pt x="19076" y="12753"/>
                </a:cubicBezTo>
                <a:lnTo>
                  <a:pt x="19091" y="12661"/>
                </a:lnTo>
                <a:lnTo>
                  <a:pt x="19152" y="12448"/>
                </a:lnTo>
                <a:lnTo>
                  <a:pt x="19152" y="12433"/>
                </a:lnTo>
                <a:lnTo>
                  <a:pt x="19152" y="12402"/>
                </a:lnTo>
                <a:cubicBezTo>
                  <a:pt x="19244" y="12098"/>
                  <a:pt x="19335" y="11762"/>
                  <a:pt x="19426" y="11412"/>
                </a:cubicBezTo>
                <a:cubicBezTo>
                  <a:pt x="19487" y="11214"/>
                  <a:pt x="19548" y="10985"/>
                  <a:pt x="19579" y="10772"/>
                </a:cubicBezTo>
                <a:cubicBezTo>
                  <a:pt x="19609" y="10711"/>
                  <a:pt x="19609" y="10650"/>
                  <a:pt x="19624" y="10620"/>
                </a:cubicBezTo>
                <a:lnTo>
                  <a:pt x="19624" y="10605"/>
                </a:lnTo>
                <a:cubicBezTo>
                  <a:pt x="19624" y="10559"/>
                  <a:pt x="19640" y="10528"/>
                  <a:pt x="19640" y="10483"/>
                </a:cubicBezTo>
                <a:cubicBezTo>
                  <a:pt x="19655" y="10483"/>
                  <a:pt x="19655" y="10467"/>
                  <a:pt x="19685" y="10452"/>
                </a:cubicBezTo>
                <a:cubicBezTo>
                  <a:pt x="19701" y="10422"/>
                  <a:pt x="19716" y="10422"/>
                  <a:pt x="19731" y="10422"/>
                </a:cubicBezTo>
                <a:lnTo>
                  <a:pt x="19807" y="10422"/>
                </a:lnTo>
                <a:cubicBezTo>
                  <a:pt x="19853" y="10422"/>
                  <a:pt x="19883" y="10452"/>
                  <a:pt x="19944" y="10483"/>
                </a:cubicBezTo>
                <a:cubicBezTo>
                  <a:pt x="19990" y="10498"/>
                  <a:pt x="20036" y="10528"/>
                  <a:pt x="20082" y="10559"/>
                </a:cubicBezTo>
                <a:lnTo>
                  <a:pt x="20142" y="10605"/>
                </a:lnTo>
                <a:lnTo>
                  <a:pt x="20158" y="10605"/>
                </a:lnTo>
                <a:cubicBezTo>
                  <a:pt x="20188" y="10635"/>
                  <a:pt x="20234" y="10650"/>
                  <a:pt x="20264" y="10696"/>
                </a:cubicBezTo>
                <a:lnTo>
                  <a:pt x="20295" y="10711"/>
                </a:lnTo>
                <a:cubicBezTo>
                  <a:pt x="20325" y="10726"/>
                  <a:pt x="20341" y="10772"/>
                  <a:pt x="20386" y="10787"/>
                </a:cubicBezTo>
                <a:cubicBezTo>
                  <a:pt x="20417" y="10803"/>
                  <a:pt x="20478" y="10833"/>
                  <a:pt x="20523" y="10848"/>
                </a:cubicBezTo>
                <a:cubicBezTo>
                  <a:pt x="20539" y="10848"/>
                  <a:pt x="20554" y="10864"/>
                  <a:pt x="20569" y="10864"/>
                </a:cubicBezTo>
                <a:lnTo>
                  <a:pt x="20630" y="10864"/>
                </a:lnTo>
                <a:cubicBezTo>
                  <a:pt x="20645" y="10864"/>
                  <a:pt x="20645" y="10864"/>
                  <a:pt x="20676" y="10848"/>
                </a:cubicBezTo>
                <a:cubicBezTo>
                  <a:pt x="20706" y="10833"/>
                  <a:pt x="20721" y="10803"/>
                  <a:pt x="20752" y="10787"/>
                </a:cubicBezTo>
                <a:cubicBezTo>
                  <a:pt x="20752" y="10772"/>
                  <a:pt x="20767" y="10772"/>
                  <a:pt x="20767" y="10757"/>
                </a:cubicBezTo>
                <a:cubicBezTo>
                  <a:pt x="20782" y="10726"/>
                  <a:pt x="20798" y="10711"/>
                  <a:pt x="20798" y="10681"/>
                </a:cubicBezTo>
                <a:cubicBezTo>
                  <a:pt x="20828" y="10635"/>
                  <a:pt x="20843" y="10574"/>
                  <a:pt x="20859" y="10544"/>
                </a:cubicBezTo>
                <a:cubicBezTo>
                  <a:pt x="20874" y="10483"/>
                  <a:pt x="20904" y="10452"/>
                  <a:pt x="20919" y="10391"/>
                </a:cubicBezTo>
                <a:cubicBezTo>
                  <a:pt x="20950" y="10300"/>
                  <a:pt x="20996" y="10178"/>
                  <a:pt x="21011" y="10087"/>
                </a:cubicBezTo>
                <a:cubicBezTo>
                  <a:pt x="21072" y="9934"/>
                  <a:pt x="21133" y="9767"/>
                  <a:pt x="21178" y="9614"/>
                </a:cubicBezTo>
                <a:lnTo>
                  <a:pt x="21209" y="9538"/>
                </a:lnTo>
                <a:lnTo>
                  <a:pt x="21239" y="9431"/>
                </a:lnTo>
                <a:lnTo>
                  <a:pt x="21331" y="9157"/>
                </a:lnTo>
                <a:lnTo>
                  <a:pt x="21377" y="9051"/>
                </a:lnTo>
                <a:cubicBezTo>
                  <a:pt x="21392" y="8974"/>
                  <a:pt x="21438" y="8929"/>
                  <a:pt x="21453" y="8852"/>
                </a:cubicBezTo>
                <a:lnTo>
                  <a:pt x="21468" y="8791"/>
                </a:lnTo>
                <a:cubicBezTo>
                  <a:pt x="21544" y="8578"/>
                  <a:pt x="21620" y="8350"/>
                  <a:pt x="21697" y="8136"/>
                </a:cubicBezTo>
                <a:lnTo>
                  <a:pt x="21864" y="7634"/>
                </a:lnTo>
                <a:lnTo>
                  <a:pt x="21910" y="7512"/>
                </a:lnTo>
                <a:cubicBezTo>
                  <a:pt x="21925" y="7436"/>
                  <a:pt x="21971" y="7359"/>
                  <a:pt x="21986" y="7298"/>
                </a:cubicBezTo>
                <a:lnTo>
                  <a:pt x="22016" y="7207"/>
                </a:lnTo>
                <a:lnTo>
                  <a:pt x="22047" y="7176"/>
                </a:lnTo>
                <a:lnTo>
                  <a:pt x="22062" y="7131"/>
                </a:lnTo>
                <a:lnTo>
                  <a:pt x="22062" y="7116"/>
                </a:lnTo>
                <a:lnTo>
                  <a:pt x="22062" y="7100"/>
                </a:lnTo>
                <a:lnTo>
                  <a:pt x="22093" y="7024"/>
                </a:lnTo>
                <a:lnTo>
                  <a:pt x="22123" y="6948"/>
                </a:lnTo>
                <a:lnTo>
                  <a:pt x="22154" y="6826"/>
                </a:lnTo>
                <a:lnTo>
                  <a:pt x="22199" y="6719"/>
                </a:lnTo>
                <a:cubicBezTo>
                  <a:pt x="22215" y="6689"/>
                  <a:pt x="22215" y="6658"/>
                  <a:pt x="22230" y="6643"/>
                </a:cubicBezTo>
                <a:lnTo>
                  <a:pt x="22291" y="6521"/>
                </a:lnTo>
                <a:lnTo>
                  <a:pt x="22321" y="6445"/>
                </a:lnTo>
                <a:cubicBezTo>
                  <a:pt x="22352" y="6415"/>
                  <a:pt x="22367" y="6354"/>
                  <a:pt x="22382" y="6308"/>
                </a:cubicBezTo>
                <a:cubicBezTo>
                  <a:pt x="22397" y="6232"/>
                  <a:pt x="22443" y="6186"/>
                  <a:pt x="22458" y="6110"/>
                </a:cubicBezTo>
                <a:lnTo>
                  <a:pt x="22504" y="6003"/>
                </a:lnTo>
                <a:cubicBezTo>
                  <a:pt x="22534" y="5912"/>
                  <a:pt x="22580" y="5820"/>
                  <a:pt x="22626" y="5699"/>
                </a:cubicBezTo>
                <a:cubicBezTo>
                  <a:pt x="22809" y="5272"/>
                  <a:pt x="22992" y="4845"/>
                  <a:pt x="23159" y="4404"/>
                </a:cubicBezTo>
                <a:lnTo>
                  <a:pt x="23190" y="4327"/>
                </a:lnTo>
                <a:lnTo>
                  <a:pt x="23235" y="4175"/>
                </a:lnTo>
                <a:lnTo>
                  <a:pt x="23235" y="4145"/>
                </a:lnTo>
                <a:cubicBezTo>
                  <a:pt x="23235" y="4129"/>
                  <a:pt x="23220" y="4129"/>
                  <a:pt x="23205" y="4129"/>
                </a:cubicBezTo>
                <a:lnTo>
                  <a:pt x="23159" y="4129"/>
                </a:lnTo>
                <a:cubicBezTo>
                  <a:pt x="23144" y="4129"/>
                  <a:pt x="23144" y="4145"/>
                  <a:pt x="23144" y="4145"/>
                </a:cubicBezTo>
                <a:lnTo>
                  <a:pt x="23129" y="4175"/>
                </a:lnTo>
                <a:lnTo>
                  <a:pt x="22595" y="5455"/>
                </a:lnTo>
                <a:cubicBezTo>
                  <a:pt x="22519" y="5668"/>
                  <a:pt x="22428" y="5851"/>
                  <a:pt x="22321" y="6064"/>
                </a:cubicBezTo>
                <a:lnTo>
                  <a:pt x="22291" y="6140"/>
                </a:lnTo>
                <a:cubicBezTo>
                  <a:pt x="22275" y="6201"/>
                  <a:pt x="22245" y="6262"/>
                  <a:pt x="22215" y="6308"/>
                </a:cubicBezTo>
                <a:lnTo>
                  <a:pt x="22154" y="6445"/>
                </a:lnTo>
                <a:lnTo>
                  <a:pt x="22123" y="6552"/>
                </a:lnTo>
                <a:lnTo>
                  <a:pt x="22093" y="6567"/>
                </a:lnTo>
                <a:cubicBezTo>
                  <a:pt x="22077" y="6582"/>
                  <a:pt x="22077" y="6598"/>
                  <a:pt x="22077" y="6643"/>
                </a:cubicBezTo>
                <a:lnTo>
                  <a:pt x="22016" y="6780"/>
                </a:lnTo>
                <a:lnTo>
                  <a:pt x="21925" y="7009"/>
                </a:lnTo>
                <a:cubicBezTo>
                  <a:pt x="21925" y="7024"/>
                  <a:pt x="21910" y="7039"/>
                  <a:pt x="21910" y="7055"/>
                </a:cubicBezTo>
                <a:lnTo>
                  <a:pt x="21910" y="7070"/>
                </a:lnTo>
                <a:lnTo>
                  <a:pt x="21834" y="7283"/>
                </a:lnTo>
                <a:cubicBezTo>
                  <a:pt x="21773" y="7420"/>
                  <a:pt x="21742" y="7557"/>
                  <a:pt x="21697" y="7679"/>
                </a:cubicBezTo>
                <a:lnTo>
                  <a:pt x="21620" y="7893"/>
                </a:lnTo>
                <a:cubicBezTo>
                  <a:pt x="21544" y="8091"/>
                  <a:pt x="21483" y="8289"/>
                  <a:pt x="21407" y="8487"/>
                </a:cubicBezTo>
                <a:lnTo>
                  <a:pt x="21178" y="9111"/>
                </a:lnTo>
                <a:lnTo>
                  <a:pt x="21072" y="9401"/>
                </a:lnTo>
                <a:lnTo>
                  <a:pt x="21072" y="9416"/>
                </a:lnTo>
                <a:cubicBezTo>
                  <a:pt x="20980" y="9706"/>
                  <a:pt x="20843" y="10041"/>
                  <a:pt x="20752" y="10376"/>
                </a:cubicBezTo>
                <a:cubicBezTo>
                  <a:pt x="20721" y="10452"/>
                  <a:pt x="20706" y="10498"/>
                  <a:pt x="20676" y="10544"/>
                </a:cubicBezTo>
                <a:lnTo>
                  <a:pt x="20645" y="10574"/>
                </a:lnTo>
                <a:lnTo>
                  <a:pt x="20645" y="10605"/>
                </a:lnTo>
                <a:cubicBezTo>
                  <a:pt x="20630" y="10620"/>
                  <a:pt x="20630" y="10635"/>
                  <a:pt x="20615" y="10650"/>
                </a:cubicBezTo>
                <a:lnTo>
                  <a:pt x="20600" y="10681"/>
                </a:lnTo>
                <a:cubicBezTo>
                  <a:pt x="20600" y="10681"/>
                  <a:pt x="20569" y="10681"/>
                  <a:pt x="20569" y="10696"/>
                </a:cubicBezTo>
                <a:lnTo>
                  <a:pt x="20523" y="10696"/>
                </a:lnTo>
                <a:cubicBezTo>
                  <a:pt x="20493" y="10696"/>
                  <a:pt x="20478" y="10696"/>
                  <a:pt x="20462" y="10681"/>
                </a:cubicBezTo>
                <a:lnTo>
                  <a:pt x="20447" y="10681"/>
                </a:lnTo>
                <a:lnTo>
                  <a:pt x="20417" y="10650"/>
                </a:lnTo>
                <a:cubicBezTo>
                  <a:pt x="20447" y="10650"/>
                  <a:pt x="20447" y="10635"/>
                  <a:pt x="20447" y="10635"/>
                </a:cubicBezTo>
                <a:cubicBezTo>
                  <a:pt x="20447" y="10620"/>
                  <a:pt x="20447" y="10605"/>
                  <a:pt x="20417" y="10605"/>
                </a:cubicBezTo>
                <a:cubicBezTo>
                  <a:pt x="20401" y="10574"/>
                  <a:pt x="20386" y="10574"/>
                  <a:pt x="20386" y="10559"/>
                </a:cubicBezTo>
                <a:lnTo>
                  <a:pt x="20325" y="10559"/>
                </a:lnTo>
                <a:cubicBezTo>
                  <a:pt x="20310" y="10559"/>
                  <a:pt x="20310" y="10544"/>
                  <a:pt x="20295" y="10544"/>
                </a:cubicBezTo>
                <a:cubicBezTo>
                  <a:pt x="20249" y="10528"/>
                  <a:pt x="20219" y="10483"/>
                  <a:pt x="20173" y="10467"/>
                </a:cubicBezTo>
                <a:lnTo>
                  <a:pt x="19944" y="10300"/>
                </a:lnTo>
                <a:cubicBezTo>
                  <a:pt x="19914" y="10269"/>
                  <a:pt x="19853" y="10239"/>
                  <a:pt x="19807" y="10224"/>
                </a:cubicBezTo>
                <a:cubicBezTo>
                  <a:pt x="19792" y="10224"/>
                  <a:pt x="19762" y="10193"/>
                  <a:pt x="19731" y="10193"/>
                </a:cubicBezTo>
                <a:lnTo>
                  <a:pt x="19640" y="10193"/>
                </a:lnTo>
                <a:cubicBezTo>
                  <a:pt x="19624" y="10193"/>
                  <a:pt x="19579" y="10178"/>
                  <a:pt x="19563" y="10178"/>
                </a:cubicBezTo>
                <a:lnTo>
                  <a:pt x="19503" y="10178"/>
                </a:lnTo>
                <a:cubicBezTo>
                  <a:pt x="19487" y="10163"/>
                  <a:pt x="19457" y="10163"/>
                  <a:pt x="19426" y="10147"/>
                </a:cubicBezTo>
                <a:lnTo>
                  <a:pt x="19381" y="10147"/>
                </a:lnTo>
                <a:cubicBezTo>
                  <a:pt x="19563" y="9614"/>
                  <a:pt x="19762" y="9096"/>
                  <a:pt x="19960" y="8563"/>
                </a:cubicBezTo>
                <a:cubicBezTo>
                  <a:pt x="20173" y="8014"/>
                  <a:pt x="20386" y="7436"/>
                  <a:pt x="20600" y="6887"/>
                </a:cubicBezTo>
                <a:cubicBezTo>
                  <a:pt x="20600" y="6872"/>
                  <a:pt x="20615" y="6841"/>
                  <a:pt x="20615" y="6826"/>
                </a:cubicBezTo>
                <a:cubicBezTo>
                  <a:pt x="20721" y="6582"/>
                  <a:pt x="20843" y="6339"/>
                  <a:pt x="20935" y="6080"/>
                </a:cubicBezTo>
                <a:cubicBezTo>
                  <a:pt x="21072" y="5805"/>
                  <a:pt x="21178" y="5516"/>
                  <a:pt x="21316" y="5211"/>
                </a:cubicBezTo>
                <a:lnTo>
                  <a:pt x="21666" y="4358"/>
                </a:lnTo>
                <a:cubicBezTo>
                  <a:pt x="21681" y="4282"/>
                  <a:pt x="21712" y="4205"/>
                  <a:pt x="21742" y="4129"/>
                </a:cubicBezTo>
                <a:cubicBezTo>
                  <a:pt x="21788" y="3992"/>
                  <a:pt x="21849" y="3855"/>
                  <a:pt x="21895" y="3718"/>
                </a:cubicBezTo>
                <a:cubicBezTo>
                  <a:pt x="22001" y="3444"/>
                  <a:pt x="22093" y="3139"/>
                  <a:pt x="22199" y="2849"/>
                </a:cubicBezTo>
                <a:cubicBezTo>
                  <a:pt x="22230" y="2712"/>
                  <a:pt x="22275" y="2560"/>
                  <a:pt x="22306" y="2423"/>
                </a:cubicBezTo>
                <a:cubicBezTo>
                  <a:pt x="22321" y="2331"/>
                  <a:pt x="22352" y="2240"/>
                  <a:pt x="22352" y="2118"/>
                </a:cubicBezTo>
                <a:cubicBezTo>
                  <a:pt x="22352" y="2027"/>
                  <a:pt x="22352" y="1920"/>
                  <a:pt x="22306" y="1829"/>
                </a:cubicBezTo>
                <a:cubicBezTo>
                  <a:pt x="22291" y="1768"/>
                  <a:pt x="22275" y="1722"/>
                  <a:pt x="22230" y="1692"/>
                </a:cubicBezTo>
                <a:cubicBezTo>
                  <a:pt x="22215" y="1676"/>
                  <a:pt x="22169" y="1646"/>
                  <a:pt x="22138" y="1646"/>
                </a:cubicBezTo>
                <a:lnTo>
                  <a:pt x="22093" y="1646"/>
                </a:lnTo>
                <a:cubicBezTo>
                  <a:pt x="22062" y="1646"/>
                  <a:pt x="22016" y="1661"/>
                  <a:pt x="22001" y="1661"/>
                </a:cubicBezTo>
                <a:cubicBezTo>
                  <a:pt x="21940" y="1707"/>
                  <a:pt x="21895" y="1768"/>
                  <a:pt x="21849" y="1813"/>
                </a:cubicBezTo>
                <a:cubicBezTo>
                  <a:pt x="21834" y="1859"/>
                  <a:pt x="21818" y="1874"/>
                  <a:pt x="21788" y="1920"/>
                </a:cubicBezTo>
                <a:lnTo>
                  <a:pt x="21681" y="2088"/>
                </a:lnTo>
                <a:cubicBezTo>
                  <a:pt x="21605" y="2225"/>
                  <a:pt x="21529" y="2331"/>
                  <a:pt x="21468" y="2469"/>
                </a:cubicBezTo>
                <a:cubicBezTo>
                  <a:pt x="21331" y="2712"/>
                  <a:pt x="21209" y="2987"/>
                  <a:pt x="21087" y="3246"/>
                </a:cubicBezTo>
                <a:cubicBezTo>
                  <a:pt x="20980" y="3535"/>
                  <a:pt x="20843" y="3825"/>
                  <a:pt x="20721" y="4099"/>
                </a:cubicBezTo>
                <a:cubicBezTo>
                  <a:pt x="20721" y="4129"/>
                  <a:pt x="20706" y="4145"/>
                  <a:pt x="20706" y="4160"/>
                </a:cubicBezTo>
                <a:lnTo>
                  <a:pt x="20371" y="4967"/>
                </a:lnTo>
                <a:cubicBezTo>
                  <a:pt x="20234" y="5242"/>
                  <a:pt x="20112" y="5531"/>
                  <a:pt x="20005" y="5805"/>
                </a:cubicBezTo>
                <a:cubicBezTo>
                  <a:pt x="19883" y="6080"/>
                  <a:pt x="19762" y="6354"/>
                  <a:pt x="19640" y="6643"/>
                </a:cubicBezTo>
                <a:cubicBezTo>
                  <a:pt x="19533" y="6933"/>
                  <a:pt x="19426" y="7192"/>
                  <a:pt x="19320" y="7481"/>
                </a:cubicBezTo>
                <a:cubicBezTo>
                  <a:pt x="19274" y="7588"/>
                  <a:pt x="19244" y="7695"/>
                  <a:pt x="19198" y="7801"/>
                </a:cubicBezTo>
                <a:cubicBezTo>
                  <a:pt x="19183" y="7816"/>
                  <a:pt x="19183" y="7862"/>
                  <a:pt x="19183" y="7877"/>
                </a:cubicBezTo>
                <a:cubicBezTo>
                  <a:pt x="19122" y="8030"/>
                  <a:pt x="19091" y="8167"/>
                  <a:pt x="19030" y="8319"/>
                </a:cubicBezTo>
                <a:cubicBezTo>
                  <a:pt x="19000" y="8472"/>
                  <a:pt x="18939" y="8609"/>
                  <a:pt x="18893" y="8761"/>
                </a:cubicBezTo>
                <a:cubicBezTo>
                  <a:pt x="18863" y="8913"/>
                  <a:pt x="18802" y="9081"/>
                  <a:pt x="18771" y="9233"/>
                </a:cubicBezTo>
                <a:lnTo>
                  <a:pt x="18543" y="10087"/>
                </a:lnTo>
                <a:cubicBezTo>
                  <a:pt x="18466" y="10376"/>
                  <a:pt x="18360" y="10666"/>
                  <a:pt x="18284" y="10940"/>
                </a:cubicBezTo>
                <a:cubicBezTo>
                  <a:pt x="18268" y="11046"/>
                  <a:pt x="18238" y="11123"/>
                  <a:pt x="18207" y="11214"/>
                </a:cubicBezTo>
                <a:cubicBezTo>
                  <a:pt x="18192" y="11123"/>
                  <a:pt x="18162" y="11016"/>
                  <a:pt x="18131" y="10925"/>
                </a:cubicBezTo>
                <a:cubicBezTo>
                  <a:pt x="18086" y="10787"/>
                  <a:pt x="18025" y="10681"/>
                  <a:pt x="17964" y="10589"/>
                </a:cubicBezTo>
                <a:cubicBezTo>
                  <a:pt x="17933" y="10528"/>
                  <a:pt x="17888" y="10467"/>
                  <a:pt x="17857" y="10437"/>
                </a:cubicBezTo>
                <a:lnTo>
                  <a:pt x="17827" y="10407"/>
                </a:lnTo>
                <a:cubicBezTo>
                  <a:pt x="17796" y="10330"/>
                  <a:pt x="17781" y="10285"/>
                  <a:pt x="17735" y="10208"/>
                </a:cubicBezTo>
                <a:cubicBezTo>
                  <a:pt x="17644" y="10010"/>
                  <a:pt x="17522" y="9797"/>
                  <a:pt x="17370" y="9569"/>
                </a:cubicBezTo>
                <a:cubicBezTo>
                  <a:pt x="17339" y="9523"/>
                  <a:pt x="17278" y="9447"/>
                  <a:pt x="17248" y="9386"/>
                </a:cubicBezTo>
                <a:lnTo>
                  <a:pt x="17217" y="9370"/>
                </a:lnTo>
                <a:lnTo>
                  <a:pt x="17202" y="9340"/>
                </a:lnTo>
                <a:lnTo>
                  <a:pt x="17171" y="9264"/>
                </a:lnTo>
                <a:lnTo>
                  <a:pt x="17126" y="9218"/>
                </a:lnTo>
                <a:lnTo>
                  <a:pt x="17111" y="9188"/>
                </a:lnTo>
                <a:lnTo>
                  <a:pt x="17095" y="9172"/>
                </a:lnTo>
                <a:lnTo>
                  <a:pt x="17065" y="9157"/>
                </a:lnTo>
                <a:lnTo>
                  <a:pt x="16958" y="8990"/>
                </a:lnTo>
                <a:lnTo>
                  <a:pt x="16943" y="8959"/>
                </a:lnTo>
                <a:cubicBezTo>
                  <a:pt x="16897" y="8913"/>
                  <a:pt x="16836" y="8837"/>
                  <a:pt x="16791" y="8791"/>
                </a:cubicBezTo>
                <a:cubicBezTo>
                  <a:pt x="16745" y="8761"/>
                  <a:pt x="16714" y="8731"/>
                  <a:pt x="16669" y="8715"/>
                </a:cubicBezTo>
                <a:lnTo>
                  <a:pt x="16608" y="8715"/>
                </a:lnTo>
                <a:cubicBezTo>
                  <a:pt x="16577" y="8715"/>
                  <a:pt x="16532" y="8715"/>
                  <a:pt x="16516" y="8731"/>
                </a:cubicBezTo>
                <a:cubicBezTo>
                  <a:pt x="16455" y="8776"/>
                  <a:pt x="16425" y="8807"/>
                  <a:pt x="16379" y="8868"/>
                </a:cubicBezTo>
                <a:cubicBezTo>
                  <a:pt x="16333" y="8959"/>
                  <a:pt x="16288" y="9096"/>
                  <a:pt x="16257" y="9218"/>
                </a:cubicBezTo>
                <a:cubicBezTo>
                  <a:pt x="16212" y="9447"/>
                  <a:pt x="16196" y="9675"/>
                  <a:pt x="16196" y="9934"/>
                </a:cubicBezTo>
                <a:lnTo>
                  <a:pt x="16196" y="9980"/>
                </a:lnTo>
                <a:cubicBezTo>
                  <a:pt x="16181" y="9980"/>
                  <a:pt x="16135" y="9980"/>
                  <a:pt x="16105" y="9995"/>
                </a:cubicBezTo>
                <a:lnTo>
                  <a:pt x="16105" y="9980"/>
                </a:lnTo>
                <a:lnTo>
                  <a:pt x="16105" y="9949"/>
                </a:lnTo>
                <a:cubicBezTo>
                  <a:pt x="16074" y="9858"/>
                  <a:pt x="16059" y="9767"/>
                  <a:pt x="16059" y="9675"/>
                </a:cubicBezTo>
                <a:cubicBezTo>
                  <a:pt x="16029" y="9462"/>
                  <a:pt x="15983" y="9249"/>
                  <a:pt x="15922" y="8959"/>
                </a:cubicBezTo>
                <a:lnTo>
                  <a:pt x="15922" y="8929"/>
                </a:lnTo>
                <a:lnTo>
                  <a:pt x="15922" y="8913"/>
                </a:lnTo>
                <a:lnTo>
                  <a:pt x="15922" y="8883"/>
                </a:lnTo>
                <a:lnTo>
                  <a:pt x="15922" y="8868"/>
                </a:lnTo>
                <a:cubicBezTo>
                  <a:pt x="15907" y="8776"/>
                  <a:pt x="15892" y="8700"/>
                  <a:pt x="15876" y="8609"/>
                </a:cubicBezTo>
                <a:cubicBezTo>
                  <a:pt x="15846" y="8548"/>
                  <a:pt x="15846" y="8487"/>
                  <a:pt x="15831" y="8456"/>
                </a:cubicBezTo>
                <a:cubicBezTo>
                  <a:pt x="15815" y="8411"/>
                  <a:pt x="15800" y="8380"/>
                  <a:pt x="15800" y="8334"/>
                </a:cubicBezTo>
                <a:cubicBezTo>
                  <a:pt x="15770" y="8304"/>
                  <a:pt x="15739" y="8258"/>
                  <a:pt x="15694" y="8243"/>
                </a:cubicBezTo>
                <a:cubicBezTo>
                  <a:pt x="15678" y="8228"/>
                  <a:pt x="15648" y="8228"/>
                  <a:pt x="15602" y="8228"/>
                </a:cubicBezTo>
                <a:cubicBezTo>
                  <a:pt x="15572" y="8228"/>
                  <a:pt x="15526" y="8228"/>
                  <a:pt x="15511" y="8243"/>
                </a:cubicBezTo>
                <a:cubicBezTo>
                  <a:pt x="15419" y="8304"/>
                  <a:pt x="15358" y="8380"/>
                  <a:pt x="15297" y="8456"/>
                </a:cubicBezTo>
                <a:cubicBezTo>
                  <a:pt x="15267" y="8487"/>
                  <a:pt x="15236" y="8548"/>
                  <a:pt x="15206" y="8578"/>
                </a:cubicBezTo>
                <a:cubicBezTo>
                  <a:pt x="15145" y="8700"/>
                  <a:pt x="15084" y="8791"/>
                  <a:pt x="15038" y="8913"/>
                </a:cubicBezTo>
                <a:cubicBezTo>
                  <a:pt x="14977" y="9035"/>
                  <a:pt x="14917" y="9111"/>
                  <a:pt x="14886" y="9218"/>
                </a:cubicBezTo>
                <a:cubicBezTo>
                  <a:pt x="14825" y="9340"/>
                  <a:pt x="14779" y="9462"/>
                  <a:pt x="14749" y="9553"/>
                </a:cubicBezTo>
                <a:cubicBezTo>
                  <a:pt x="14703" y="9690"/>
                  <a:pt x="14673" y="9828"/>
                  <a:pt x="14627" y="9919"/>
                </a:cubicBezTo>
                <a:cubicBezTo>
                  <a:pt x="14612" y="10010"/>
                  <a:pt x="14581" y="10132"/>
                  <a:pt x="14551" y="10239"/>
                </a:cubicBezTo>
                <a:lnTo>
                  <a:pt x="14551" y="10254"/>
                </a:lnTo>
                <a:lnTo>
                  <a:pt x="14551" y="10285"/>
                </a:lnTo>
                <a:cubicBezTo>
                  <a:pt x="14520" y="10483"/>
                  <a:pt x="14475" y="10711"/>
                  <a:pt x="14459" y="11016"/>
                </a:cubicBezTo>
                <a:lnTo>
                  <a:pt x="14459" y="11062"/>
                </a:lnTo>
                <a:lnTo>
                  <a:pt x="14399" y="11123"/>
                </a:lnTo>
                <a:cubicBezTo>
                  <a:pt x="14399" y="11123"/>
                  <a:pt x="14399" y="11138"/>
                  <a:pt x="14383" y="11138"/>
                </a:cubicBezTo>
                <a:cubicBezTo>
                  <a:pt x="14368" y="11077"/>
                  <a:pt x="14353" y="11016"/>
                  <a:pt x="14307" y="10940"/>
                </a:cubicBezTo>
                <a:cubicBezTo>
                  <a:pt x="14292" y="10894"/>
                  <a:pt x="14277" y="10818"/>
                  <a:pt x="14231" y="10757"/>
                </a:cubicBezTo>
                <a:cubicBezTo>
                  <a:pt x="14216" y="10742"/>
                  <a:pt x="14216" y="10711"/>
                  <a:pt x="14200" y="10681"/>
                </a:cubicBezTo>
                <a:cubicBezTo>
                  <a:pt x="14170" y="10605"/>
                  <a:pt x="14139" y="10528"/>
                  <a:pt x="14124" y="10452"/>
                </a:cubicBezTo>
                <a:cubicBezTo>
                  <a:pt x="14085" y="10335"/>
                  <a:pt x="14035" y="10207"/>
                  <a:pt x="13993" y="10086"/>
                </a:cubicBezTo>
                <a:lnTo>
                  <a:pt x="13993" y="10086"/>
                </a:lnTo>
                <a:cubicBezTo>
                  <a:pt x="13995" y="10092"/>
                  <a:pt x="13998" y="10098"/>
                  <a:pt x="14002" y="10102"/>
                </a:cubicBezTo>
                <a:cubicBezTo>
                  <a:pt x="14063" y="10224"/>
                  <a:pt x="14124" y="10361"/>
                  <a:pt x="14155" y="10467"/>
                </a:cubicBezTo>
                <a:cubicBezTo>
                  <a:pt x="14155" y="10475"/>
                  <a:pt x="14159" y="10479"/>
                  <a:pt x="14166" y="10479"/>
                </a:cubicBezTo>
                <a:cubicBezTo>
                  <a:pt x="14174" y="10479"/>
                  <a:pt x="14185" y="10475"/>
                  <a:pt x="14200" y="10467"/>
                </a:cubicBezTo>
                <a:cubicBezTo>
                  <a:pt x="14216" y="10467"/>
                  <a:pt x="14216" y="10452"/>
                  <a:pt x="14200" y="10437"/>
                </a:cubicBezTo>
                <a:cubicBezTo>
                  <a:pt x="14094" y="10208"/>
                  <a:pt x="14002" y="9995"/>
                  <a:pt x="13911" y="9767"/>
                </a:cubicBezTo>
                <a:cubicBezTo>
                  <a:pt x="13896" y="9721"/>
                  <a:pt x="13865" y="9675"/>
                  <a:pt x="13835" y="9629"/>
                </a:cubicBezTo>
                <a:cubicBezTo>
                  <a:pt x="13820" y="9569"/>
                  <a:pt x="13789" y="9523"/>
                  <a:pt x="13774" y="9447"/>
                </a:cubicBezTo>
                <a:cubicBezTo>
                  <a:pt x="13698" y="9218"/>
                  <a:pt x="13621" y="8990"/>
                  <a:pt x="13545" y="8776"/>
                </a:cubicBezTo>
                <a:lnTo>
                  <a:pt x="13454" y="8487"/>
                </a:lnTo>
                <a:cubicBezTo>
                  <a:pt x="13332" y="8167"/>
                  <a:pt x="13241" y="7816"/>
                  <a:pt x="13134" y="7496"/>
                </a:cubicBezTo>
                <a:cubicBezTo>
                  <a:pt x="13012" y="7161"/>
                  <a:pt x="12921" y="6826"/>
                  <a:pt x="12799" y="6491"/>
                </a:cubicBezTo>
                <a:lnTo>
                  <a:pt x="12783" y="6415"/>
                </a:lnTo>
                <a:cubicBezTo>
                  <a:pt x="12692" y="6095"/>
                  <a:pt x="12601" y="5820"/>
                  <a:pt x="12494" y="5531"/>
                </a:cubicBezTo>
                <a:cubicBezTo>
                  <a:pt x="12464" y="5424"/>
                  <a:pt x="12418" y="5302"/>
                  <a:pt x="12387" y="5181"/>
                </a:cubicBezTo>
                <a:lnTo>
                  <a:pt x="12372" y="5120"/>
                </a:lnTo>
                <a:lnTo>
                  <a:pt x="12342" y="5043"/>
                </a:lnTo>
                <a:cubicBezTo>
                  <a:pt x="12296" y="4876"/>
                  <a:pt x="12235" y="4693"/>
                  <a:pt x="12174" y="4510"/>
                </a:cubicBezTo>
                <a:cubicBezTo>
                  <a:pt x="12144" y="4373"/>
                  <a:pt x="12083" y="4236"/>
                  <a:pt x="12037" y="4114"/>
                </a:cubicBezTo>
                <a:lnTo>
                  <a:pt x="12022" y="4038"/>
                </a:lnTo>
                <a:cubicBezTo>
                  <a:pt x="11991" y="3901"/>
                  <a:pt x="11930" y="3748"/>
                  <a:pt x="11885" y="3611"/>
                </a:cubicBezTo>
                <a:lnTo>
                  <a:pt x="11869" y="3535"/>
                </a:lnTo>
                <a:lnTo>
                  <a:pt x="11854" y="3505"/>
                </a:lnTo>
                <a:lnTo>
                  <a:pt x="11808" y="3352"/>
                </a:lnTo>
                <a:lnTo>
                  <a:pt x="11808" y="3322"/>
                </a:lnTo>
                <a:cubicBezTo>
                  <a:pt x="11793" y="3230"/>
                  <a:pt x="11763" y="3139"/>
                  <a:pt x="11732" y="3048"/>
                </a:cubicBezTo>
                <a:cubicBezTo>
                  <a:pt x="11687" y="2865"/>
                  <a:pt x="11626" y="2682"/>
                  <a:pt x="11565" y="2514"/>
                </a:cubicBezTo>
                <a:cubicBezTo>
                  <a:pt x="11534" y="2377"/>
                  <a:pt x="11473" y="2225"/>
                  <a:pt x="11412" y="2088"/>
                </a:cubicBezTo>
                <a:lnTo>
                  <a:pt x="11412" y="2072"/>
                </a:lnTo>
                <a:lnTo>
                  <a:pt x="11397" y="2027"/>
                </a:lnTo>
                <a:cubicBezTo>
                  <a:pt x="11351" y="1905"/>
                  <a:pt x="11275" y="1753"/>
                  <a:pt x="11199" y="1570"/>
                </a:cubicBezTo>
                <a:cubicBezTo>
                  <a:pt x="11108" y="1372"/>
                  <a:pt x="11031" y="1158"/>
                  <a:pt x="10940" y="945"/>
                </a:cubicBezTo>
                <a:lnTo>
                  <a:pt x="10879" y="808"/>
                </a:lnTo>
                <a:lnTo>
                  <a:pt x="10849" y="732"/>
                </a:lnTo>
                <a:lnTo>
                  <a:pt x="10803" y="640"/>
                </a:lnTo>
                <a:lnTo>
                  <a:pt x="10742" y="503"/>
                </a:lnTo>
                <a:lnTo>
                  <a:pt x="10727" y="473"/>
                </a:lnTo>
                <a:lnTo>
                  <a:pt x="10727" y="457"/>
                </a:lnTo>
                <a:lnTo>
                  <a:pt x="10727" y="427"/>
                </a:lnTo>
                <a:cubicBezTo>
                  <a:pt x="10711" y="381"/>
                  <a:pt x="10666" y="320"/>
                  <a:pt x="10650" y="259"/>
                </a:cubicBezTo>
                <a:lnTo>
                  <a:pt x="10590" y="153"/>
                </a:lnTo>
                <a:cubicBezTo>
                  <a:pt x="10574" y="107"/>
                  <a:pt x="10559" y="46"/>
                  <a:pt x="10513" y="16"/>
                </a:cubicBezTo>
                <a:cubicBezTo>
                  <a:pt x="10513" y="0"/>
                  <a:pt x="10498" y="0"/>
                  <a:pt x="104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4"/>
          <p:cNvSpPr/>
          <p:nvPr/>
        </p:nvSpPr>
        <p:spPr>
          <a:xfrm rot="787323">
            <a:off x="7502478" y="175040"/>
            <a:ext cx="1716738" cy="1519719"/>
          </a:xfrm>
          <a:custGeom>
            <a:avLst/>
            <a:gdLst/>
            <a:ahLst/>
            <a:cxnLst/>
            <a:rect l="l" t="t" r="r" b="b"/>
            <a:pathLst>
              <a:path w="28537" h="25262" extrusionOk="0">
                <a:moveTo>
                  <a:pt x="9523" y="12346"/>
                </a:moveTo>
                <a:lnTo>
                  <a:pt x="9523" y="12346"/>
                </a:lnTo>
                <a:cubicBezTo>
                  <a:pt x="9534" y="12363"/>
                  <a:pt x="9545" y="12381"/>
                  <a:pt x="9556" y="12399"/>
                </a:cubicBezTo>
                <a:lnTo>
                  <a:pt x="9556" y="12399"/>
                </a:lnTo>
                <a:cubicBezTo>
                  <a:pt x="9548" y="12392"/>
                  <a:pt x="9538" y="12387"/>
                  <a:pt x="9538" y="12387"/>
                </a:cubicBezTo>
                <a:cubicBezTo>
                  <a:pt x="9538" y="12372"/>
                  <a:pt x="9524" y="12372"/>
                  <a:pt x="9523" y="12346"/>
                </a:cubicBezTo>
                <a:close/>
                <a:moveTo>
                  <a:pt x="11412" y="11625"/>
                </a:moveTo>
                <a:cubicBezTo>
                  <a:pt x="11473" y="11656"/>
                  <a:pt x="11503" y="11671"/>
                  <a:pt x="11564" y="11716"/>
                </a:cubicBezTo>
                <a:cubicBezTo>
                  <a:pt x="11656" y="11777"/>
                  <a:pt x="11747" y="11854"/>
                  <a:pt x="11854" y="11915"/>
                </a:cubicBezTo>
                <a:cubicBezTo>
                  <a:pt x="11945" y="11960"/>
                  <a:pt x="12021" y="12036"/>
                  <a:pt x="12113" y="12097"/>
                </a:cubicBezTo>
                <a:cubicBezTo>
                  <a:pt x="12204" y="12174"/>
                  <a:pt x="12311" y="12234"/>
                  <a:pt x="12402" y="12295"/>
                </a:cubicBezTo>
                <a:cubicBezTo>
                  <a:pt x="12494" y="12341"/>
                  <a:pt x="12585" y="12402"/>
                  <a:pt x="12692" y="12478"/>
                </a:cubicBezTo>
                <a:lnTo>
                  <a:pt x="12722" y="12509"/>
                </a:lnTo>
                <a:lnTo>
                  <a:pt x="11320" y="12509"/>
                </a:lnTo>
                <a:cubicBezTo>
                  <a:pt x="11320" y="12493"/>
                  <a:pt x="11336" y="12478"/>
                  <a:pt x="11336" y="12463"/>
                </a:cubicBezTo>
                <a:cubicBezTo>
                  <a:pt x="11351" y="12341"/>
                  <a:pt x="11351" y="12234"/>
                  <a:pt x="11366" y="12128"/>
                </a:cubicBezTo>
                <a:cubicBezTo>
                  <a:pt x="11366" y="12036"/>
                  <a:pt x="11366" y="11945"/>
                  <a:pt x="11397" y="11854"/>
                </a:cubicBezTo>
                <a:cubicBezTo>
                  <a:pt x="11397" y="11777"/>
                  <a:pt x="11412" y="11701"/>
                  <a:pt x="11412" y="11625"/>
                </a:cubicBezTo>
                <a:close/>
                <a:moveTo>
                  <a:pt x="9568" y="12418"/>
                </a:moveTo>
                <a:lnTo>
                  <a:pt x="9568" y="12418"/>
                </a:lnTo>
                <a:cubicBezTo>
                  <a:pt x="9593" y="12458"/>
                  <a:pt x="9618" y="12498"/>
                  <a:pt x="9643" y="12538"/>
                </a:cubicBezTo>
                <a:lnTo>
                  <a:pt x="9643" y="12538"/>
                </a:lnTo>
                <a:lnTo>
                  <a:pt x="9614" y="12524"/>
                </a:lnTo>
                <a:cubicBezTo>
                  <a:pt x="9599" y="12493"/>
                  <a:pt x="9599" y="12478"/>
                  <a:pt x="9583" y="12463"/>
                </a:cubicBezTo>
                <a:cubicBezTo>
                  <a:pt x="9583" y="12463"/>
                  <a:pt x="9569" y="12448"/>
                  <a:pt x="9568" y="12418"/>
                </a:cubicBezTo>
                <a:close/>
                <a:moveTo>
                  <a:pt x="9309" y="12021"/>
                </a:moveTo>
                <a:cubicBezTo>
                  <a:pt x="9367" y="12105"/>
                  <a:pt x="9423" y="12189"/>
                  <a:pt x="9476" y="12273"/>
                </a:cubicBezTo>
                <a:lnTo>
                  <a:pt x="9476" y="12273"/>
                </a:lnTo>
                <a:cubicBezTo>
                  <a:pt x="9476" y="12273"/>
                  <a:pt x="9475" y="12273"/>
                  <a:pt x="9475" y="12273"/>
                </a:cubicBezTo>
                <a:cubicBezTo>
                  <a:pt x="9465" y="12273"/>
                  <a:pt x="9454" y="12280"/>
                  <a:pt x="9446" y="12295"/>
                </a:cubicBezTo>
                <a:cubicBezTo>
                  <a:pt x="9446" y="12295"/>
                  <a:pt x="9431" y="12311"/>
                  <a:pt x="9446" y="12326"/>
                </a:cubicBezTo>
                <a:cubicBezTo>
                  <a:pt x="9462" y="12372"/>
                  <a:pt x="9492" y="12387"/>
                  <a:pt x="9507" y="12417"/>
                </a:cubicBezTo>
                <a:cubicBezTo>
                  <a:pt x="9523" y="12448"/>
                  <a:pt x="9523" y="12463"/>
                  <a:pt x="9538" y="12493"/>
                </a:cubicBezTo>
                <a:cubicBezTo>
                  <a:pt x="9568" y="12524"/>
                  <a:pt x="9568" y="12539"/>
                  <a:pt x="9583" y="12554"/>
                </a:cubicBezTo>
                <a:cubicBezTo>
                  <a:pt x="9599" y="12570"/>
                  <a:pt x="9599" y="12600"/>
                  <a:pt x="9614" y="12615"/>
                </a:cubicBezTo>
                <a:cubicBezTo>
                  <a:pt x="9583" y="12615"/>
                  <a:pt x="9568" y="12615"/>
                  <a:pt x="9523" y="12600"/>
                </a:cubicBezTo>
                <a:lnTo>
                  <a:pt x="9492" y="12600"/>
                </a:lnTo>
                <a:cubicBezTo>
                  <a:pt x="9446" y="12539"/>
                  <a:pt x="9431" y="12478"/>
                  <a:pt x="9416" y="12448"/>
                </a:cubicBezTo>
                <a:cubicBezTo>
                  <a:pt x="9385" y="12402"/>
                  <a:pt x="9370" y="12341"/>
                  <a:pt x="9355" y="12295"/>
                </a:cubicBezTo>
                <a:cubicBezTo>
                  <a:pt x="9340" y="12234"/>
                  <a:pt x="9340" y="12158"/>
                  <a:pt x="9309" y="12097"/>
                </a:cubicBezTo>
                <a:lnTo>
                  <a:pt x="9309" y="12021"/>
                </a:lnTo>
                <a:close/>
                <a:moveTo>
                  <a:pt x="15145" y="13469"/>
                </a:moveTo>
                <a:cubicBezTo>
                  <a:pt x="15236" y="13469"/>
                  <a:pt x="15343" y="13469"/>
                  <a:pt x="15449" y="13484"/>
                </a:cubicBezTo>
                <a:lnTo>
                  <a:pt x="15465" y="13484"/>
                </a:lnTo>
                <a:cubicBezTo>
                  <a:pt x="15556" y="13484"/>
                  <a:pt x="15647" y="13514"/>
                  <a:pt x="15754" y="13514"/>
                </a:cubicBezTo>
                <a:lnTo>
                  <a:pt x="16333" y="13514"/>
                </a:lnTo>
                <a:cubicBezTo>
                  <a:pt x="16318" y="13530"/>
                  <a:pt x="16287" y="13545"/>
                  <a:pt x="16257" y="13560"/>
                </a:cubicBezTo>
                <a:cubicBezTo>
                  <a:pt x="16181" y="13606"/>
                  <a:pt x="16135" y="13636"/>
                  <a:pt x="16059" y="13682"/>
                </a:cubicBezTo>
                <a:cubicBezTo>
                  <a:pt x="15983" y="13712"/>
                  <a:pt x="15922" y="13758"/>
                  <a:pt x="15845" y="13789"/>
                </a:cubicBezTo>
                <a:cubicBezTo>
                  <a:pt x="15830" y="13789"/>
                  <a:pt x="15815" y="13773"/>
                  <a:pt x="15784" y="13773"/>
                </a:cubicBezTo>
                <a:lnTo>
                  <a:pt x="15724" y="13758"/>
                </a:lnTo>
                <a:lnTo>
                  <a:pt x="15708" y="13682"/>
                </a:lnTo>
                <a:cubicBezTo>
                  <a:pt x="15647" y="13667"/>
                  <a:pt x="15586" y="13621"/>
                  <a:pt x="15525" y="13606"/>
                </a:cubicBezTo>
                <a:cubicBezTo>
                  <a:pt x="15404" y="13560"/>
                  <a:pt x="15312" y="13530"/>
                  <a:pt x="15206" y="13514"/>
                </a:cubicBezTo>
                <a:lnTo>
                  <a:pt x="15099" y="13484"/>
                </a:lnTo>
                <a:lnTo>
                  <a:pt x="15007" y="13469"/>
                </a:lnTo>
                <a:close/>
                <a:moveTo>
                  <a:pt x="15525" y="14687"/>
                </a:moveTo>
                <a:cubicBezTo>
                  <a:pt x="15586" y="14703"/>
                  <a:pt x="15617" y="14748"/>
                  <a:pt x="15663" y="14764"/>
                </a:cubicBezTo>
                <a:cubicBezTo>
                  <a:pt x="15678" y="14779"/>
                  <a:pt x="15708" y="14794"/>
                  <a:pt x="15754" y="14825"/>
                </a:cubicBezTo>
                <a:cubicBezTo>
                  <a:pt x="15708" y="14779"/>
                  <a:pt x="15663" y="14764"/>
                  <a:pt x="15617" y="14718"/>
                </a:cubicBezTo>
                <a:cubicBezTo>
                  <a:pt x="15602" y="14703"/>
                  <a:pt x="15586" y="14703"/>
                  <a:pt x="15556" y="14687"/>
                </a:cubicBezTo>
                <a:close/>
                <a:moveTo>
                  <a:pt x="9599" y="16790"/>
                </a:moveTo>
                <a:lnTo>
                  <a:pt x="9599" y="16790"/>
                </a:lnTo>
                <a:cubicBezTo>
                  <a:pt x="9583" y="16866"/>
                  <a:pt x="9568" y="16958"/>
                  <a:pt x="9538" y="17049"/>
                </a:cubicBezTo>
                <a:lnTo>
                  <a:pt x="9507" y="17049"/>
                </a:lnTo>
                <a:lnTo>
                  <a:pt x="9385" y="16942"/>
                </a:lnTo>
                <a:lnTo>
                  <a:pt x="9340" y="16881"/>
                </a:lnTo>
                <a:lnTo>
                  <a:pt x="9370" y="16881"/>
                </a:lnTo>
                <a:cubicBezTo>
                  <a:pt x="9446" y="16866"/>
                  <a:pt x="9523" y="16820"/>
                  <a:pt x="9599" y="16790"/>
                </a:cubicBezTo>
                <a:close/>
                <a:moveTo>
                  <a:pt x="28019" y="16973"/>
                </a:moveTo>
                <a:cubicBezTo>
                  <a:pt x="27958" y="16973"/>
                  <a:pt x="27928" y="16973"/>
                  <a:pt x="27867" y="16988"/>
                </a:cubicBezTo>
                <a:cubicBezTo>
                  <a:pt x="27775" y="16988"/>
                  <a:pt x="27669" y="17019"/>
                  <a:pt x="27577" y="17019"/>
                </a:cubicBezTo>
                <a:cubicBezTo>
                  <a:pt x="27486" y="17019"/>
                  <a:pt x="27394" y="17034"/>
                  <a:pt x="27272" y="17049"/>
                </a:cubicBezTo>
                <a:cubicBezTo>
                  <a:pt x="27181" y="17064"/>
                  <a:pt x="27059" y="17064"/>
                  <a:pt x="26968" y="17079"/>
                </a:cubicBezTo>
                <a:cubicBezTo>
                  <a:pt x="26876" y="17079"/>
                  <a:pt x="26785" y="17110"/>
                  <a:pt x="26678" y="17110"/>
                </a:cubicBezTo>
                <a:lnTo>
                  <a:pt x="26373" y="17110"/>
                </a:lnTo>
                <a:cubicBezTo>
                  <a:pt x="26175" y="17110"/>
                  <a:pt x="25962" y="17110"/>
                  <a:pt x="25749" y="17079"/>
                </a:cubicBezTo>
                <a:cubicBezTo>
                  <a:pt x="25535" y="17079"/>
                  <a:pt x="25337" y="17079"/>
                  <a:pt x="25109" y="17064"/>
                </a:cubicBezTo>
                <a:cubicBezTo>
                  <a:pt x="24896" y="17064"/>
                  <a:pt x="24682" y="17049"/>
                  <a:pt x="24499" y="17049"/>
                </a:cubicBezTo>
                <a:cubicBezTo>
                  <a:pt x="24286" y="17049"/>
                  <a:pt x="24088" y="17049"/>
                  <a:pt x="23890" y="17064"/>
                </a:cubicBezTo>
                <a:cubicBezTo>
                  <a:pt x="23677" y="17064"/>
                  <a:pt x="23463" y="17079"/>
                  <a:pt x="23250" y="17079"/>
                </a:cubicBezTo>
                <a:cubicBezTo>
                  <a:pt x="23052" y="17110"/>
                  <a:pt x="22839" y="17110"/>
                  <a:pt x="22625" y="17125"/>
                </a:cubicBezTo>
                <a:cubicBezTo>
                  <a:pt x="22412" y="17125"/>
                  <a:pt x="22214" y="17125"/>
                  <a:pt x="22001" y="17140"/>
                </a:cubicBezTo>
                <a:cubicBezTo>
                  <a:pt x="21859" y="17140"/>
                  <a:pt x="21716" y="17147"/>
                  <a:pt x="21583" y="17147"/>
                </a:cubicBezTo>
                <a:cubicBezTo>
                  <a:pt x="21517" y="17147"/>
                  <a:pt x="21452" y="17146"/>
                  <a:pt x="21391" y="17140"/>
                </a:cubicBezTo>
                <a:lnTo>
                  <a:pt x="21071" y="17140"/>
                </a:lnTo>
                <a:cubicBezTo>
                  <a:pt x="20949" y="17140"/>
                  <a:pt x="20843" y="17125"/>
                  <a:pt x="20736" y="17125"/>
                </a:cubicBezTo>
                <a:cubicBezTo>
                  <a:pt x="20538" y="17110"/>
                  <a:pt x="20325" y="17110"/>
                  <a:pt x="20112" y="17110"/>
                </a:cubicBezTo>
                <a:cubicBezTo>
                  <a:pt x="19935" y="17110"/>
                  <a:pt x="19769" y="17110"/>
                  <a:pt x="19597" y="17093"/>
                </a:cubicBezTo>
                <a:lnTo>
                  <a:pt x="19597" y="17093"/>
                </a:lnTo>
                <a:cubicBezTo>
                  <a:pt x="19676" y="17110"/>
                  <a:pt x="19764" y="17110"/>
                  <a:pt x="19852" y="17110"/>
                </a:cubicBezTo>
                <a:cubicBezTo>
                  <a:pt x="19959" y="17110"/>
                  <a:pt x="20081" y="17125"/>
                  <a:pt x="20172" y="17125"/>
                </a:cubicBezTo>
                <a:cubicBezTo>
                  <a:pt x="20386" y="17125"/>
                  <a:pt x="20584" y="17140"/>
                  <a:pt x="20782" y="17156"/>
                </a:cubicBezTo>
                <a:cubicBezTo>
                  <a:pt x="20873" y="17156"/>
                  <a:pt x="20995" y="17186"/>
                  <a:pt x="21087" y="17186"/>
                </a:cubicBezTo>
                <a:cubicBezTo>
                  <a:pt x="21193" y="17186"/>
                  <a:pt x="21300" y="17201"/>
                  <a:pt x="21407" y="17201"/>
                </a:cubicBezTo>
                <a:cubicBezTo>
                  <a:pt x="21620" y="17217"/>
                  <a:pt x="21833" y="17217"/>
                  <a:pt x="22031" y="17217"/>
                </a:cubicBezTo>
                <a:lnTo>
                  <a:pt x="22991" y="17217"/>
                </a:lnTo>
                <a:cubicBezTo>
                  <a:pt x="23083" y="17217"/>
                  <a:pt x="23204" y="17217"/>
                  <a:pt x="23296" y="17201"/>
                </a:cubicBezTo>
                <a:cubicBezTo>
                  <a:pt x="23509" y="17201"/>
                  <a:pt x="23707" y="17186"/>
                  <a:pt x="23920" y="17186"/>
                </a:cubicBezTo>
                <a:cubicBezTo>
                  <a:pt x="24134" y="17186"/>
                  <a:pt x="24347" y="17156"/>
                  <a:pt x="24545" y="17156"/>
                </a:cubicBezTo>
                <a:lnTo>
                  <a:pt x="25155" y="17156"/>
                </a:lnTo>
                <a:cubicBezTo>
                  <a:pt x="25261" y="17156"/>
                  <a:pt x="25368" y="17186"/>
                  <a:pt x="25459" y="17186"/>
                </a:cubicBezTo>
                <a:cubicBezTo>
                  <a:pt x="25581" y="17186"/>
                  <a:pt x="25673" y="17186"/>
                  <a:pt x="25795" y="17201"/>
                </a:cubicBezTo>
                <a:cubicBezTo>
                  <a:pt x="25993" y="17201"/>
                  <a:pt x="26206" y="17217"/>
                  <a:pt x="26419" y="17217"/>
                </a:cubicBezTo>
                <a:lnTo>
                  <a:pt x="27029" y="17217"/>
                </a:lnTo>
                <a:cubicBezTo>
                  <a:pt x="27120" y="17217"/>
                  <a:pt x="27242" y="17201"/>
                  <a:pt x="27333" y="17201"/>
                </a:cubicBezTo>
                <a:cubicBezTo>
                  <a:pt x="27425" y="17201"/>
                  <a:pt x="27516" y="17186"/>
                  <a:pt x="27623" y="17156"/>
                </a:cubicBezTo>
                <a:cubicBezTo>
                  <a:pt x="27714" y="17140"/>
                  <a:pt x="27821" y="17140"/>
                  <a:pt x="27928" y="17125"/>
                </a:cubicBezTo>
                <a:cubicBezTo>
                  <a:pt x="28019" y="17110"/>
                  <a:pt x="28110" y="17110"/>
                  <a:pt x="28232" y="17079"/>
                </a:cubicBezTo>
                <a:cubicBezTo>
                  <a:pt x="28263" y="17079"/>
                  <a:pt x="28308" y="17064"/>
                  <a:pt x="28339" y="17064"/>
                </a:cubicBezTo>
                <a:lnTo>
                  <a:pt x="28461" y="17064"/>
                </a:lnTo>
                <a:cubicBezTo>
                  <a:pt x="28491" y="17064"/>
                  <a:pt x="28507" y="17064"/>
                  <a:pt x="28537" y="17034"/>
                </a:cubicBezTo>
                <a:lnTo>
                  <a:pt x="28537" y="17034"/>
                </a:lnTo>
                <a:cubicBezTo>
                  <a:pt x="28395" y="17047"/>
                  <a:pt x="28314" y="17051"/>
                  <a:pt x="28266" y="17051"/>
                </a:cubicBezTo>
                <a:cubicBezTo>
                  <a:pt x="28202" y="17051"/>
                  <a:pt x="28202" y="17043"/>
                  <a:pt x="28202" y="17034"/>
                </a:cubicBezTo>
                <a:cubicBezTo>
                  <a:pt x="28202" y="17019"/>
                  <a:pt x="28187" y="16988"/>
                  <a:pt x="28171" y="16988"/>
                </a:cubicBezTo>
                <a:cubicBezTo>
                  <a:pt x="28156" y="16988"/>
                  <a:pt x="28126" y="16973"/>
                  <a:pt x="28126" y="16973"/>
                </a:cubicBezTo>
                <a:close/>
                <a:moveTo>
                  <a:pt x="19106" y="0"/>
                </a:moveTo>
                <a:cubicBezTo>
                  <a:pt x="19075" y="0"/>
                  <a:pt x="19075" y="0"/>
                  <a:pt x="19060" y="15"/>
                </a:cubicBezTo>
                <a:cubicBezTo>
                  <a:pt x="19060" y="15"/>
                  <a:pt x="19045" y="46"/>
                  <a:pt x="19045" y="61"/>
                </a:cubicBezTo>
                <a:cubicBezTo>
                  <a:pt x="19030" y="381"/>
                  <a:pt x="18999" y="731"/>
                  <a:pt x="18984" y="1051"/>
                </a:cubicBezTo>
                <a:cubicBezTo>
                  <a:pt x="18969" y="1371"/>
                  <a:pt x="18954" y="1691"/>
                  <a:pt x="18923" y="2042"/>
                </a:cubicBezTo>
                <a:cubicBezTo>
                  <a:pt x="18908" y="2224"/>
                  <a:pt x="18908" y="2438"/>
                  <a:pt x="18893" y="2636"/>
                </a:cubicBezTo>
                <a:cubicBezTo>
                  <a:pt x="18893" y="2682"/>
                  <a:pt x="18877" y="2758"/>
                  <a:pt x="18877" y="2819"/>
                </a:cubicBezTo>
                <a:cubicBezTo>
                  <a:pt x="18847" y="2941"/>
                  <a:pt x="18847" y="3047"/>
                  <a:pt x="18832" y="3169"/>
                </a:cubicBezTo>
                <a:cubicBezTo>
                  <a:pt x="18832" y="3200"/>
                  <a:pt x="18832" y="3261"/>
                  <a:pt x="18816" y="3291"/>
                </a:cubicBezTo>
                <a:cubicBezTo>
                  <a:pt x="18801" y="3413"/>
                  <a:pt x="18801" y="3520"/>
                  <a:pt x="18771" y="3641"/>
                </a:cubicBezTo>
                <a:cubicBezTo>
                  <a:pt x="18771" y="3702"/>
                  <a:pt x="18756" y="3733"/>
                  <a:pt x="18756" y="3794"/>
                </a:cubicBezTo>
                <a:cubicBezTo>
                  <a:pt x="18740" y="3900"/>
                  <a:pt x="18725" y="4022"/>
                  <a:pt x="18725" y="4114"/>
                </a:cubicBezTo>
                <a:cubicBezTo>
                  <a:pt x="18725" y="4175"/>
                  <a:pt x="18695" y="4205"/>
                  <a:pt x="18695" y="4266"/>
                </a:cubicBezTo>
                <a:cubicBezTo>
                  <a:pt x="18679" y="4342"/>
                  <a:pt x="18679" y="4434"/>
                  <a:pt x="18664" y="4510"/>
                </a:cubicBezTo>
                <a:cubicBezTo>
                  <a:pt x="18649" y="4571"/>
                  <a:pt x="18649" y="4647"/>
                  <a:pt x="18618" y="4708"/>
                </a:cubicBezTo>
                <a:cubicBezTo>
                  <a:pt x="18603" y="4860"/>
                  <a:pt x="18573" y="5028"/>
                  <a:pt x="18527" y="5180"/>
                </a:cubicBezTo>
                <a:cubicBezTo>
                  <a:pt x="18496" y="5348"/>
                  <a:pt x="18466" y="5500"/>
                  <a:pt x="18436" y="5683"/>
                </a:cubicBezTo>
                <a:cubicBezTo>
                  <a:pt x="18420" y="5790"/>
                  <a:pt x="18405" y="5912"/>
                  <a:pt x="18359" y="6003"/>
                </a:cubicBezTo>
                <a:cubicBezTo>
                  <a:pt x="18344" y="6064"/>
                  <a:pt x="18344" y="6110"/>
                  <a:pt x="18329" y="6171"/>
                </a:cubicBezTo>
                <a:cubicBezTo>
                  <a:pt x="18298" y="6262"/>
                  <a:pt x="18283" y="6384"/>
                  <a:pt x="18237" y="6475"/>
                </a:cubicBezTo>
                <a:cubicBezTo>
                  <a:pt x="18237" y="6491"/>
                  <a:pt x="18237" y="6521"/>
                  <a:pt x="18222" y="6521"/>
                </a:cubicBezTo>
                <a:cubicBezTo>
                  <a:pt x="18207" y="6567"/>
                  <a:pt x="18207" y="6628"/>
                  <a:pt x="18192" y="6673"/>
                </a:cubicBezTo>
                <a:cubicBezTo>
                  <a:pt x="18177" y="6719"/>
                  <a:pt x="18177" y="6765"/>
                  <a:pt x="18146" y="6826"/>
                </a:cubicBezTo>
                <a:cubicBezTo>
                  <a:pt x="18146" y="6841"/>
                  <a:pt x="18131" y="6856"/>
                  <a:pt x="18131" y="6871"/>
                </a:cubicBezTo>
                <a:cubicBezTo>
                  <a:pt x="18100" y="6978"/>
                  <a:pt x="18070" y="7069"/>
                  <a:pt x="18039" y="7176"/>
                </a:cubicBezTo>
                <a:cubicBezTo>
                  <a:pt x="18039" y="7207"/>
                  <a:pt x="18024" y="7237"/>
                  <a:pt x="18024" y="7252"/>
                </a:cubicBezTo>
                <a:cubicBezTo>
                  <a:pt x="17994" y="7298"/>
                  <a:pt x="17994" y="7313"/>
                  <a:pt x="17978" y="7359"/>
                </a:cubicBezTo>
                <a:cubicBezTo>
                  <a:pt x="17948" y="7450"/>
                  <a:pt x="17918" y="7542"/>
                  <a:pt x="17887" y="7618"/>
                </a:cubicBezTo>
                <a:cubicBezTo>
                  <a:pt x="17887" y="7633"/>
                  <a:pt x="17872" y="7679"/>
                  <a:pt x="17872" y="7694"/>
                </a:cubicBezTo>
                <a:lnTo>
                  <a:pt x="17811" y="7862"/>
                </a:lnTo>
                <a:cubicBezTo>
                  <a:pt x="17796" y="7907"/>
                  <a:pt x="17796" y="7923"/>
                  <a:pt x="17765" y="7968"/>
                </a:cubicBezTo>
                <a:cubicBezTo>
                  <a:pt x="17750" y="7999"/>
                  <a:pt x="17750" y="8014"/>
                  <a:pt x="17735" y="8060"/>
                </a:cubicBezTo>
                <a:cubicBezTo>
                  <a:pt x="17689" y="8136"/>
                  <a:pt x="17674" y="8212"/>
                  <a:pt x="17643" y="8288"/>
                </a:cubicBezTo>
                <a:cubicBezTo>
                  <a:pt x="17598" y="8365"/>
                  <a:pt x="17567" y="8456"/>
                  <a:pt x="17521" y="8532"/>
                </a:cubicBezTo>
                <a:cubicBezTo>
                  <a:pt x="17506" y="8547"/>
                  <a:pt x="17506" y="8593"/>
                  <a:pt x="17491" y="8608"/>
                </a:cubicBezTo>
                <a:lnTo>
                  <a:pt x="17430" y="8730"/>
                </a:lnTo>
                <a:cubicBezTo>
                  <a:pt x="17415" y="8776"/>
                  <a:pt x="17369" y="8822"/>
                  <a:pt x="17354" y="8883"/>
                </a:cubicBezTo>
                <a:cubicBezTo>
                  <a:pt x="17339" y="8898"/>
                  <a:pt x="17339" y="8913"/>
                  <a:pt x="17308" y="8928"/>
                </a:cubicBezTo>
                <a:cubicBezTo>
                  <a:pt x="17278" y="9035"/>
                  <a:pt x="17217" y="9126"/>
                  <a:pt x="17186" y="9203"/>
                </a:cubicBezTo>
                <a:cubicBezTo>
                  <a:pt x="17186" y="9218"/>
                  <a:pt x="17156" y="9233"/>
                  <a:pt x="17156" y="9263"/>
                </a:cubicBezTo>
                <a:cubicBezTo>
                  <a:pt x="17140" y="9309"/>
                  <a:pt x="17110" y="9355"/>
                  <a:pt x="17080" y="9416"/>
                </a:cubicBezTo>
                <a:cubicBezTo>
                  <a:pt x="17049" y="9462"/>
                  <a:pt x="17003" y="9522"/>
                  <a:pt x="16988" y="9599"/>
                </a:cubicBezTo>
                <a:cubicBezTo>
                  <a:pt x="16958" y="9675"/>
                  <a:pt x="16897" y="9751"/>
                  <a:pt x="16851" y="9842"/>
                </a:cubicBezTo>
                <a:cubicBezTo>
                  <a:pt x="16836" y="9873"/>
                  <a:pt x="16821" y="9903"/>
                  <a:pt x="16805" y="9919"/>
                </a:cubicBezTo>
                <a:cubicBezTo>
                  <a:pt x="16760" y="9980"/>
                  <a:pt x="16744" y="10040"/>
                  <a:pt x="16699" y="10071"/>
                </a:cubicBezTo>
                <a:lnTo>
                  <a:pt x="16592" y="10254"/>
                </a:lnTo>
                <a:cubicBezTo>
                  <a:pt x="16546" y="10300"/>
                  <a:pt x="16516" y="10376"/>
                  <a:pt x="16470" y="10437"/>
                </a:cubicBezTo>
                <a:cubicBezTo>
                  <a:pt x="16424" y="10528"/>
                  <a:pt x="16363" y="10604"/>
                  <a:pt x="16303" y="10711"/>
                </a:cubicBezTo>
                <a:cubicBezTo>
                  <a:pt x="16272" y="10757"/>
                  <a:pt x="16226" y="10848"/>
                  <a:pt x="16165" y="10894"/>
                </a:cubicBezTo>
                <a:cubicBezTo>
                  <a:pt x="16074" y="11031"/>
                  <a:pt x="15983" y="11183"/>
                  <a:pt x="15891" y="11320"/>
                </a:cubicBezTo>
                <a:cubicBezTo>
                  <a:pt x="15861" y="11336"/>
                  <a:pt x="15861" y="11351"/>
                  <a:pt x="15845" y="11366"/>
                </a:cubicBezTo>
                <a:cubicBezTo>
                  <a:pt x="15815" y="11427"/>
                  <a:pt x="15769" y="11473"/>
                  <a:pt x="15739" y="11518"/>
                </a:cubicBezTo>
                <a:cubicBezTo>
                  <a:pt x="15708" y="11564"/>
                  <a:pt x="15693" y="11579"/>
                  <a:pt x="15678" y="11625"/>
                </a:cubicBezTo>
                <a:cubicBezTo>
                  <a:pt x="15663" y="11640"/>
                  <a:pt x="15632" y="11671"/>
                  <a:pt x="15617" y="11701"/>
                </a:cubicBezTo>
                <a:cubicBezTo>
                  <a:pt x="15556" y="11777"/>
                  <a:pt x="15525" y="11838"/>
                  <a:pt x="15465" y="11915"/>
                </a:cubicBezTo>
                <a:cubicBezTo>
                  <a:pt x="15404" y="11991"/>
                  <a:pt x="15358" y="12067"/>
                  <a:pt x="15297" y="12113"/>
                </a:cubicBezTo>
                <a:lnTo>
                  <a:pt x="15236" y="12174"/>
                </a:lnTo>
                <a:cubicBezTo>
                  <a:pt x="15221" y="12219"/>
                  <a:pt x="15175" y="12234"/>
                  <a:pt x="15160" y="12265"/>
                </a:cubicBezTo>
                <a:cubicBezTo>
                  <a:pt x="15129" y="12311"/>
                  <a:pt x="15084" y="12341"/>
                  <a:pt x="15053" y="12402"/>
                </a:cubicBezTo>
                <a:cubicBezTo>
                  <a:pt x="15023" y="12417"/>
                  <a:pt x="15007" y="12433"/>
                  <a:pt x="15007" y="12463"/>
                </a:cubicBezTo>
                <a:cubicBezTo>
                  <a:pt x="14992" y="12478"/>
                  <a:pt x="14977" y="12524"/>
                  <a:pt x="14931" y="12539"/>
                </a:cubicBezTo>
                <a:cubicBezTo>
                  <a:pt x="14870" y="12539"/>
                  <a:pt x="14825" y="12539"/>
                  <a:pt x="14748" y="12554"/>
                </a:cubicBezTo>
                <a:lnTo>
                  <a:pt x="14642" y="12554"/>
                </a:lnTo>
                <a:cubicBezTo>
                  <a:pt x="14596" y="12554"/>
                  <a:pt x="14520" y="12554"/>
                  <a:pt x="14459" y="12570"/>
                </a:cubicBezTo>
                <a:lnTo>
                  <a:pt x="14368" y="12570"/>
                </a:lnTo>
                <a:cubicBezTo>
                  <a:pt x="14261" y="12570"/>
                  <a:pt x="14154" y="12600"/>
                  <a:pt x="14063" y="12600"/>
                </a:cubicBezTo>
                <a:lnTo>
                  <a:pt x="13956" y="12600"/>
                </a:lnTo>
                <a:cubicBezTo>
                  <a:pt x="13789" y="12615"/>
                  <a:pt x="13621" y="12615"/>
                  <a:pt x="13423" y="12615"/>
                </a:cubicBezTo>
                <a:cubicBezTo>
                  <a:pt x="13347" y="12615"/>
                  <a:pt x="13255" y="12615"/>
                  <a:pt x="13179" y="12631"/>
                </a:cubicBezTo>
                <a:lnTo>
                  <a:pt x="13103" y="12631"/>
                </a:lnTo>
                <a:cubicBezTo>
                  <a:pt x="13072" y="12615"/>
                  <a:pt x="13042" y="12600"/>
                  <a:pt x="13012" y="12570"/>
                </a:cubicBezTo>
                <a:cubicBezTo>
                  <a:pt x="12813" y="12463"/>
                  <a:pt x="12646" y="12326"/>
                  <a:pt x="12463" y="12189"/>
                </a:cubicBezTo>
                <a:cubicBezTo>
                  <a:pt x="12387" y="12128"/>
                  <a:pt x="12326" y="12097"/>
                  <a:pt x="12250" y="12036"/>
                </a:cubicBezTo>
                <a:cubicBezTo>
                  <a:pt x="12250" y="12036"/>
                  <a:pt x="12235" y="12036"/>
                  <a:pt x="12235" y="12021"/>
                </a:cubicBezTo>
                <a:cubicBezTo>
                  <a:pt x="12097" y="11899"/>
                  <a:pt x="11960" y="11808"/>
                  <a:pt x="11823" y="11716"/>
                </a:cubicBezTo>
                <a:cubicBezTo>
                  <a:pt x="11777" y="11656"/>
                  <a:pt x="11701" y="11625"/>
                  <a:pt x="11625" y="11579"/>
                </a:cubicBezTo>
                <a:lnTo>
                  <a:pt x="11442" y="11473"/>
                </a:lnTo>
                <a:cubicBezTo>
                  <a:pt x="11427" y="11427"/>
                  <a:pt x="11397" y="11412"/>
                  <a:pt x="11366" y="11412"/>
                </a:cubicBezTo>
                <a:cubicBezTo>
                  <a:pt x="11354" y="11408"/>
                  <a:pt x="11342" y="11406"/>
                  <a:pt x="11330" y="11406"/>
                </a:cubicBezTo>
                <a:cubicBezTo>
                  <a:pt x="11297" y="11406"/>
                  <a:pt x="11266" y="11420"/>
                  <a:pt x="11244" y="11442"/>
                </a:cubicBezTo>
                <a:cubicBezTo>
                  <a:pt x="11198" y="11488"/>
                  <a:pt x="11198" y="11549"/>
                  <a:pt x="11183" y="11595"/>
                </a:cubicBezTo>
                <a:lnTo>
                  <a:pt x="11183" y="11716"/>
                </a:lnTo>
                <a:cubicBezTo>
                  <a:pt x="11183" y="11808"/>
                  <a:pt x="11168" y="11884"/>
                  <a:pt x="11168" y="11975"/>
                </a:cubicBezTo>
                <a:lnTo>
                  <a:pt x="11168" y="12250"/>
                </a:lnTo>
                <a:cubicBezTo>
                  <a:pt x="11168" y="12341"/>
                  <a:pt x="11168" y="12417"/>
                  <a:pt x="11138" y="12509"/>
                </a:cubicBezTo>
                <a:cubicBezTo>
                  <a:pt x="11138" y="12554"/>
                  <a:pt x="11122" y="12600"/>
                  <a:pt x="11122" y="12631"/>
                </a:cubicBezTo>
                <a:lnTo>
                  <a:pt x="10802" y="12631"/>
                </a:lnTo>
                <a:cubicBezTo>
                  <a:pt x="10726" y="12631"/>
                  <a:pt x="10635" y="12631"/>
                  <a:pt x="10559" y="12646"/>
                </a:cubicBezTo>
                <a:cubicBezTo>
                  <a:pt x="10482" y="12646"/>
                  <a:pt x="10376" y="12661"/>
                  <a:pt x="10300" y="12661"/>
                </a:cubicBezTo>
                <a:lnTo>
                  <a:pt x="10193" y="12661"/>
                </a:lnTo>
                <a:lnTo>
                  <a:pt x="9964" y="12387"/>
                </a:lnTo>
                <a:cubicBezTo>
                  <a:pt x="9919" y="12341"/>
                  <a:pt x="9888" y="12311"/>
                  <a:pt x="9842" y="12250"/>
                </a:cubicBezTo>
                <a:cubicBezTo>
                  <a:pt x="9797" y="12158"/>
                  <a:pt x="9736" y="12082"/>
                  <a:pt x="9660" y="11975"/>
                </a:cubicBezTo>
                <a:cubicBezTo>
                  <a:pt x="9599" y="11899"/>
                  <a:pt x="9538" y="11823"/>
                  <a:pt x="9492" y="11777"/>
                </a:cubicBezTo>
                <a:cubicBezTo>
                  <a:pt x="9446" y="11732"/>
                  <a:pt x="9416" y="11701"/>
                  <a:pt x="9370" y="11671"/>
                </a:cubicBezTo>
                <a:cubicBezTo>
                  <a:pt x="9348" y="11648"/>
                  <a:pt x="9309" y="11634"/>
                  <a:pt x="9266" y="11634"/>
                </a:cubicBezTo>
                <a:cubicBezTo>
                  <a:pt x="9250" y="11634"/>
                  <a:pt x="9234" y="11636"/>
                  <a:pt x="9218" y="11640"/>
                </a:cubicBezTo>
                <a:cubicBezTo>
                  <a:pt x="9203" y="11640"/>
                  <a:pt x="9157" y="11656"/>
                  <a:pt x="9142" y="11671"/>
                </a:cubicBezTo>
                <a:cubicBezTo>
                  <a:pt x="9126" y="11701"/>
                  <a:pt x="9111" y="11716"/>
                  <a:pt x="9111" y="11747"/>
                </a:cubicBezTo>
                <a:cubicBezTo>
                  <a:pt x="9081" y="11793"/>
                  <a:pt x="9081" y="11838"/>
                  <a:pt x="9081" y="11869"/>
                </a:cubicBezTo>
                <a:lnTo>
                  <a:pt x="9081" y="12021"/>
                </a:lnTo>
                <a:lnTo>
                  <a:pt x="9081" y="12219"/>
                </a:lnTo>
                <a:lnTo>
                  <a:pt x="9081" y="12600"/>
                </a:lnTo>
                <a:lnTo>
                  <a:pt x="8898" y="12600"/>
                </a:lnTo>
                <a:cubicBezTo>
                  <a:pt x="8776" y="12600"/>
                  <a:pt x="8669" y="12600"/>
                  <a:pt x="8532" y="12615"/>
                </a:cubicBezTo>
                <a:cubicBezTo>
                  <a:pt x="8395" y="12615"/>
                  <a:pt x="8288" y="12631"/>
                  <a:pt x="8197" y="12646"/>
                </a:cubicBezTo>
                <a:cubicBezTo>
                  <a:pt x="8075" y="12661"/>
                  <a:pt x="7968" y="12707"/>
                  <a:pt x="7831" y="12737"/>
                </a:cubicBezTo>
                <a:cubicBezTo>
                  <a:pt x="7709" y="12783"/>
                  <a:pt x="7603" y="12844"/>
                  <a:pt x="7481" y="12890"/>
                </a:cubicBezTo>
                <a:cubicBezTo>
                  <a:pt x="7405" y="12935"/>
                  <a:pt x="7313" y="13011"/>
                  <a:pt x="7222" y="13088"/>
                </a:cubicBezTo>
                <a:cubicBezTo>
                  <a:pt x="7161" y="13118"/>
                  <a:pt x="7130" y="13179"/>
                  <a:pt x="7085" y="13225"/>
                </a:cubicBezTo>
                <a:lnTo>
                  <a:pt x="6948" y="13347"/>
                </a:lnTo>
                <a:cubicBezTo>
                  <a:pt x="6871" y="13453"/>
                  <a:pt x="6795" y="13545"/>
                  <a:pt x="6750" y="13651"/>
                </a:cubicBezTo>
                <a:cubicBezTo>
                  <a:pt x="6689" y="13773"/>
                  <a:pt x="6612" y="13880"/>
                  <a:pt x="6567" y="14002"/>
                </a:cubicBezTo>
                <a:cubicBezTo>
                  <a:pt x="6521" y="14108"/>
                  <a:pt x="6475" y="14230"/>
                  <a:pt x="6445" y="14322"/>
                </a:cubicBezTo>
                <a:cubicBezTo>
                  <a:pt x="6399" y="14444"/>
                  <a:pt x="6369" y="14566"/>
                  <a:pt x="6338" y="14703"/>
                </a:cubicBezTo>
                <a:cubicBezTo>
                  <a:pt x="6323" y="14825"/>
                  <a:pt x="6293" y="14931"/>
                  <a:pt x="6262" y="15068"/>
                </a:cubicBezTo>
                <a:cubicBezTo>
                  <a:pt x="6262" y="15145"/>
                  <a:pt x="6247" y="15221"/>
                  <a:pt x="6247" y="15282"/>
                </a:cubicBezTo>
                <a:lnTo>
                  <a:pt x="6247" y="15541"/>
                </a:lnTo>
                <a:cubicBezTo>
                  <a:pt x="6247" y="15617"/>
                  <a:pt x="6247" y="15693"/>
                  <a:pt x="6262" y="15769"/>
                </a:cubicBezTo>
                <a:lnTo>
                  <a:pt x="6262" y="15845"/>
                </a:lnTo>
                <a:lnTo>
                  <a:pt x="6262" y="15967"/>
                </a:lnTo>
                <a:cubicBezTo>
                  <a:pt x="6232" y="15982"/>
                  <a:pt x="6186" y="15998"/>
                  <a:pt x="6155" y="16043"/>
                </a:cubicBezTo>
                <a:cubicBezTo>
                  <a:pt x="6110" y="16074"/>
                  <a:pt x="6064" y="16089"/>
                  <a:pt x="6018" y="16150"/>
                </a:cubicBezTo>
                <a:lnTo>
                  <a:pt x="5988" y="16196"/>
                </a:lnTo>
                <a:cubicBezTo>
                  <a:pt x="5912" y="16272"/>
                  <a:pt x="5835" y="16348"/>
                  <a:pt x="5759" y="16440"/>
                </a:cubicBezTo>
                <a:cubicBezTo>
                  <a:pt x="5714" y="16501"/>
                  <a:pt x="5683" y="16546"/>
                  <a:pt x="5637" y="16592"/>
                </a:cubicBezTo>
                <a:cubicBezTo>
                  <a:pt x="5637" y="16607"/>
                  <a:pt x="5622" y="16622"/>
                  <a:pt x="5622" y="16622"/>
                </a:cubicBezTo>
                <a:cubicBezTo>
                  <a:pt x="5546" y="16592"/>
                  <a:pt x="5470" y="16546"/>
                  <a:pt x="5394" y="16531"/>
                </a:cubicBezTo>
                <a:cubicBezTo>
                  <a:pt x="5333" y="16516"/>
                  <a:pt x="5272" y="16470"/>
                  <a:pt x="5241" y="16455"/>
                </a:cubicBezTo>
                <a:lnTo>
                  <a:pt x="5119" y="16394"/>
                </a:lnTo>
                <a:lnTo>
                  <a:pt x="5043" y="16363"/>
                </a:lnTo>
                <a:lnTo>
                  <a:pt x="4815" y="16242"/>
                </a:lnTo>
                <a:cubicBezTo>
                  <a:pt x="4784" y="16226"/>
                  <a:pt x="4738" y="16211"/>
                  <a:pt x="4693" y="16196"/>
                </a:cubicBezTo>
                <a:lnTo>
                  <a:pt x="4662" y="16165"/>
                </a:lnTo>
                <a:cubicBezTo>
                  <a:pt x="4647" y="16165"/>
                  <a:pt x="4632" y="16150"/>
                  <a:pt x="4632" y="16150"/>
                </a:cubicBezTo>
                <a:lnTo>
                  <a:pt x="4586" y="16135"/>
                </a:lnTo>
                <a:lnTo>
                  <a:pt x="4556" y="16120"/>
                </a:lnTo>
                <a:lnTo>
                  <a:pt x="4540" y="16089"/>
                </a:lnTo>
                <a:cubicBezTo>
                  <a:pt x="4510" y="16074"/>
                  <a:pt x="4479" y="16059"/>
                  <a:pt x="4464" y="16043"/>
                </a:cubicBezTo>
                <a:cubicBezTo>
                  <a:pt x="4418" y="16013"/>
                  <a:pt x="4388" y="15982"/>
                  <a:pt x="4342" y="15967"/>
                </a:cubicBezTo>
                <a:lnTo>
                  <a:pt x="4114" y="15784"/>
                </a:lnTo>
                <a:cubicBezTo>
                  <a:pt x="4053" y="15739"/>
                  <a:pt x="4007" y="15693"/>
                  <a:pt x="3931" y="15632"/>
                </a:cubicBezTo>
                <a:lnTo>
                  <a:pt x="3885" y="15617"/>
                </a:lnTo>
                <a:cubicBezTo>
                  <a:pt x="3855" y="15602"/>
                  <a:pt x="3824" y="15556"/>
                  <a:pt x="3794" y="15541"/>
                </a:cubicBezTo>
                <a:cubicBezTo>
                  <a:pt x="3779" y="15525"/>
                  <a:pt x="3733" y="15510"/>
                  <a:pt x="3718" y="15464"/>
                </a:cubicBezTo>
                <a:lnTo>
                  <a:pt x="3702" y="15449"/>
                </a:lnTo>
                <a:lnTo>
                  <a:pt x="3702" y="15464"/>
                </a:lnTo>
                <a:lnTo>
                  <a:pt x="3641" y="15404"/>
                </a:lnTo>
                <a:lnTo>
                  <a:pt x="3581" y="15358"/>
                </a:lnTo>
                <a:lnTo>
                  <a:pt x="3489" y="15251"/>
                </a:lnTo>
                <a:lnTo>
                  <a:pt x="3474" y="15236"/>
                </a:lnTo>
                <a:lnTo>
                  <a:pt x="3398" y="15160"/>
                </a:lnTo>
                <a:lnTo>
                  <a:pt x="3367" y="15145"/>
                </a:lnTo>
                <a:lnTo>
                  <a:pt x="3352" y="15129"/>
                </a:lnTo>
                <a:lnTo>
                  <a:pt x="3261" y="15023"/>
                </a:lnTo>
                <a:cubicBezTo>
                  <a:pt x="3215" y="14992"/>
                  <a:pt x="3184" y="14946"/>
                  <a:pt x="3123" y="14916"/>
                </a:cubicBezTo>
                <a:cubicBezTo>
                  <a:pt x="3093" y="14870"/>
                  <a:pt x="3047" y="14855"/>
                  <a:pt x="3017" y="14840"/>
                </a:cubicBezTo>
                <a:cubicBezTo>
                  <a:pt x="2986" y="14825"/>
                  <a:pt x="2971" y="14825"/>
                  <a:pt x="2956" y="14794"/>
                </a:cubicBezTo>
                <a:lnTo>
                  <a:pt x="2941" y="14779"/>
                </a:lnTo>
                <a:cubicBezTo>
                  <a:pt x="2910" y="14764"/>
                  <a:pt x="2895" y="14764"/>
                  <a:pt x="2895" y="14764"/>
                </a:cubicBezTo>
                <a:lnTo>
                  <a:pt x="2880" y="14748"/>
                </a:lnTo>
                <a:lnTo>
                  <a:pt x="2864" y="14748"/>
                </a:lnTo>
                <a:cubicBezTo>
                  <a:pt x="2834" y="14748"/>
                  <a:pt x="2834" y="14718"/>
                  <a:pt x="2819" y="14718"/>
                </a:cubicBezTo>
                <a:lnTo>
                  <a:pt x="2727" y="14672"/>
                </a:lnTo>
                <a:lnTo>
                  <a:pt x="2605" y="14611"/>
                </a:lnTo>
                <a:lnTo>
                  <a:pt x="2575" y="14596"/>
                </a:lnTo>
                <a:cubicBezTo>
                  <a:pt x="2560" y="14596"/>
                  <a:pt x="2560" y="14566"/>
                  <a:pt x="2529" y="14566"/>
                </a:cubicBezTo>
                <a:lnTo>
                  <a:pt x="2514" y="14566"/>
                </a:lnTo>
                <a:lnTo>
                  <a:pt x="2499" y="14550"/>
                </a:lnTo>
                <a:cubicBezTo>
                  <a:pt x="2484" y="14550"/>
                  <a:pt x="2453" y="14535"/>
                  <a:pt x="2438" y="14535"/>
                </a:cubicBezTo>
                <a:lnTo>
                  <a:pt x="2407" y="14520"/>
                </a:lnTo>
                <a:lnTo>
                  <a:pt x="2362" y="14489"/>
                </a:lnTo>
                <a:lnTo>
                  <a:pt x="2346" y="14489"/>
                </a:lnTo>
                <a:cubicBezTo>
                  <a:pt x="2331" y="14489"/>
                  <a:pt x="2331" y="14474"/>
                  <a:pt x="2301" y="14474"/>
                </a:cubicBezTo>
                <a:lnTo>
                  <a:pt x="2270" y="14459"/>
                </a:lnTo>
                <a:lnTo>
                  <a:pt x="2225" y="14444"/>
                </a:lnTo>
                <a:lnTo>
                  <a:pt x="2209" y="14444"/>
                </a:lnTo>
                <a:cubicBezTo>
                  <a:pt x="2194" y="14444"/>
                  <a:pt x="2194" y="14413"/>
                  <a:pt x="2179" y="14413"/>
                </a:cubicBezTo>
                <a:lnTo>
                  <a:pt x="1996" y="14367"/>
                </a:lnTo>
                <a:cubicBezTo>
                  <a:pt x="1965" y="14337"/>
                  <a:pt x="1950" y="14337"/>
                  <a:pt x="1905" y="14322"/>
                </a:cubicBezTo>
                <a:lnTo>
                  <a:pt x="1844" y="14307"/>
                </a:lnTo>
                <a:cubicBezTo>
                  <a:pt x="1767" y="14291"/>
                  <a:pt x="1676" y="14246"/>
                  <a:pt x="1600" y="14230"/>
                </a:cubicBezTo>
                <a:lnTo>
                  <a:pt x="1539" y="14215"/>
                </a:lnTo>
                <a:cubicBezTo>
                  <a:pt x="1508" y="14215"/>
                  <a:pt x="1493" y="14200"/>
                  <a:pt x="1447" y="14200"/>
                </a:cubicBezTo>
                <a:lnTo>
                  <a:pt x="1387" y="14169"/>
                </a:lnTo>
                <a:lnTo>
                  <a:pt x="1356" y="14154"/>
                </a:lnTo>
                <a:cubicBezTo>
                  <a:pt x="1341" y="14154"/>
                  <a:pt x="1295" y="14139"/>
                  <a:pt x="1280" y="14139"/>
                </a:cubicBezTo>
                <a:lnTo>
                  <a:pt x="1158" y="14093"/>
                </a:lnTo>
                <a:lnTo>
                  <a:pt x="975" y="14063"/>
                </a:lnTo>
                <a:cubicBezTo>
                  <a:pt x="823" y="14017"/>
                  <a:pt x="686" y="13987"/>
                  <a:pt x="533" y="13941"/>
                </a:cubicBezTo>
                <a:lnTo>
                  <a:pt x="320" y="13895"/>
                </a:lnTo>
                <a:lnTo>
                  <a:pt x="61" y="13819"/>
                </a:lnTo>
                <a:lnTo>
                  <a:pt x="15" y="13819"/>
                </a:lnTo>
                <a:lnTo>
                  <a:pt x="0" y="13834"/>
                </a:lnTo>
                <a:lnTo>
                  <a:pt x="0" y="13865"/>
                </a:lnTo>
                <a:cubicBezTo>
                  <a:pt x="0" y="13895"/>
                  <a:pt x="15" y="13895"/>
                  <a:pt x="46" y="13895"/>
                </a:cubicBezTo>
                <a:cubicBezTo>
                  <a:pt x="244" y="13941"/>
                  <a:pt x="472" y="14002"/>
                  <a:pt x="686" y="14063"/>
                </a:cubicBezTo>
                <a:cubicBezTo>
                  <a:pt x="762" y="14078"/>
                  <a:pt x="853" y="14093"/>
                  <a:pt x="929" y="14124"/>
                </a:cubicBezTo>
                <a:lnTo>
                  <a:pt x="1006" y="14139"/>
                </a:lnTo>
                <a:cubicBezTo>
                  <a:pt x="1051" y="14154"/>
                  <a:pt x="1082" y="14154"/>
                  <a:pt x="1143" y="14169"/>
                </a:cubicBezTo>
                <a:cubicBezTo>
                  <a:pt x="1204" y="14200"/>
                  <a:pt x="1234" y="14200"/>
                  <a:pt x="1295" y="14215"/>
                </a:cubicBezTo>
                <a:cubicBezTo>
                  <a:pt x="1371" y="14230"/>
                  <a:pt x="1463" y="14246"/>
                  <a:pt x="1539" y="14276"/>
                </a:cubicBezTo>
                <a:lnTo>
                  <a:pt x="1569" y="14276"/>
                </a:lnTo>
                <a:cubicBezTo>
                  <a:pt x="1661" y="14291"/>
                  <a:pt x="1737" y="14322"/>
                  <a:pt x="1828" y="14352"/>
                </a:cubicBezTo>
                <a:lnTo>
                  <a:pt x="1874" y="14367"/>
                </a:lnTo>
                <a:cubicBezTo>
                  <a:pt x="1905" y="14383"/>
                  <a:pt x="1950" y="14383"/>
                  <a:pt x="1981" y="14398"/>
                </a:cubicBezTo>
                <a:lnTo>
                  <a:pt x="2148" y="14459"/>
                </a:lnTo>
                <a:cubicBezTo>
                  <a:pt x="2179" y="14459"/>
                  <a:pt x="2179" y="14459"/>
                  <a:pt x="2194" y="14474"/>
                </a:cubicBezTo>
                <a:lnTo>
                  <a:pt x="2209" y="14474"/>
                </a:lnTo>
                <a:lnTo>
                  <a:pt x="2331" y="14520"/>
                </a:lnTo>
                <a:cubicBezTo>
                  <a:pt x="2362" y="14535"/>
                  <a:pt x="2407" y="14550"/>
                  <a:pt x="2423" y="14550"/>
                </a:cubicBezTo>
                <a:lnTo>
                  <a:pt x="2453" y="14566"/>
                </a:lnTo>
                <a:cubicBezTo>
                  <a:pt x="2484" y="14566"/>
                  <a:pt x="2484" y="14596"/>
                  <a:pt x="2499" y="14596"/>
                </a:cubicBezTo>
                <a:lnTo>
                  <a:pt x="2514" y="14611"/>
                </a:lnTo>
                <a:lnTo>
                  <a:pt x="2529" y="14627"/>
                </a:lnTo>
                <a:lnTo>
                  <a:pt x="2575" y="14642"/>
                </a:lnTo>
                <a:lnTo>
                  <a:pt x="2605" y="14672"/>
                </a:lnTo>
                <a:cubicBezTo>
                  <a:pt x="2651" y="14687"/>
                  <a:pt x="2666" y="14703"/>
                  <a:pt x="2712" y="14718"/>
                </a:cubicBezTo>
                <a:lnTo>
                  <a:pt x="2743" y="14748"/>
                </a:lnTo>
                <a:cubicBezTo>
                  <a:pt x="2758" y="14764"/>
                  <a:pt x="2803" y="14764"/>
                  <a:pt x="2819" y="14779"/>
                </a:cubicBezTo>
                <a:lnTo>
                  <a:pt x="2880" y="14825"/>
                </a:lnTo>
                <a:lnTo>
                  <a:pt x="2910" y="14840"/>
                </a:lnTo>
                <a:lnTo>
                  <a:pt x="2895" y="14840"/>
                </a:lnTo>
                <a:lnTo>
                  <a:pt x="2910" y="14855"/>
                </a:lnTo>
                <a:cubicBezTo>
                  <a:pt x="2941" y="14870"/>
                  <a:pt x="2956" y="14870"/>
                  <a:pt x="2971" y="14901"/>
                </a:cubicBezTo>
                <a:cubicBezTo>
                  <a:pt x="3017" y="14916"/>
                  <a:pt x="3032" y="14931"/>
                  <a:pt x="3062" y="14946"/>
                </a:cubicBezTo>
                <a:cubicBezTo>
                  <a:pt x="3093" y="14977"/>
                  <a:pt x="3123" y="14992"/>
                  <a:pt x="3139" y="15007"/>
                </a:cubicBezTo>
                <a:lnTo>
                  <a:pt x="3169" y="15023"/>
                </a:lnTo>
                <a:cubicBezTo>
                  <a:pt x="3184" y="15053"/>
                  <a:pt x="3200" y="15068"/>
                  <a:pt x="3245" y="15084"/>
                </a:cubicBezTo>
                <a:cubicBezTo>
                  <a:pt x="3352" y="15175"/>
                  <a:pt x="3443" y="15297"/>
                  <a:pt x="3550" y="15388"/>
                </a:cubicBezTo>
                <a:lnTo>
                  <a:pt x="3550" y="15373"/>
                </a:lnTo>
                <a:lnTo>
                  <a:pt x="3596" y="15434"/>
                </a:lnTo>
                <a:lnTo>
                  <a:pt x="3657" y="15480"/>
                </a:lnTo>
                <a:lnTo>
                  <a:pt x="3718" y="15541"/>
                </a:lnTo>
                <a:lnTo>
                  <a:pt x="3748" y="15586"/>
                </a:lnTo>
                <a:lnTo>
                  <a:pt x="3779" y="15602"/>
                </a:lnTo>
                <a:lnTo>
                  <a:pt x="3809" y="15632"/>
                </a:lnTo>
                <a:lnTo>
                  <a:pt x="3824" y="15663"/>
                </a:lnTo>
                <a:lnTo>
                  <a:pt x="3885" y="15708"/>
                </a:lnTo>
                <a:cubicBezTo>
                  <a:pt x="3931" y="15754"/>
                  <a:pt x="3961" y="15784"/>
                  <a:pt x="4022" y="15815"/>
                </a:cubicBezTo>
                <a:cubicBezTo>
                  <a:pt x="4053" y="15845"/>
                  <a:pt x="4099" y="15891"/>
                  <a:pt x="4159" y="15906"/>
                </a:cubicBezTo>
                <a:cubicBezTo>
                  <a:pt x="4190" y="15922"/>
                  <a:pt x="4236" y="15967"/>
                  <a:pt x="4266" y="15982"/>
                </a:cubicBezTo>
                <a:lnTo>
                  <a:pt x="4281" y="15998"/>
                </a:lnTo>
                <a:cubicBezTo>
                  <a:pt x="4388" y="16059"/>
                  <a:pt x="4479" y="16120"/>
                  <a:pt x="4556" y="16165"/>
                </a:cubicBezTo>
                <a:cubicBezTo>
                  <a:pt x="4708" y="16272"/>
                  <a:pt x="4860" y="16318"/>
                  <a:pt x="5013" y="16394"/>
                </a:cubicBezTo>
                <a:lnTo>
                  <a:pt x="5119" y="16455"/>
                </a:lnTo>
                <a:lnTo>
                  <a:pt x="5637" y="16683"/>
                </a:lnTo>
                <a:cubicBezTo>
                  <a:pt x="5637" y="16683"/>
                  <a:pt x="5637" y="16699"/>
                  <a:pt x="5622" y="16699"/>
                </a:cubicBezTo>
                <a:cubicBezTo>
                  <a:pt x="5607" y="16744"/>
                  <a:pt x="5607" y="16775"/>
                  <a:pt x="5576" y="16820"/>
                </a:cubicBezTo>
                <a:cubicBezTo>
                  <a:pt x="5561" y="16881"/>
                  <a:pt x="5561" y="16927"/>
                  <a:pt x="5561" y="16988"/>
                </a:cubicBezTo>
                <a:lnTo>
                  <a:pt x="5561" y="17003"/>
                </a:lnTo>
                <a:lnTo>
                  <a:pt x="5561" y="17034"/>
                </a:lnTo>
                <a:lnTo>
                  <a:pt x="5272" y="17034"/>
                </a:lnTo>
                <a:cubicBezTo>
                  <a:pt x="5180" y="17034"/>
                  <a:pt x="5074" y="17034"/>
                  <a:pt x="4967" y="17003"/>
                </a:cubicBezTo>
                <a:lnTo>
                  <a:pt x="4952" y="17003"/>
                </a:lnTo>
                <a:cubicBezTo>
                  <a:pt x="4921" y="17003"/>
                  <a:pt x="4860" y="17003"/>
                  <a:pt x="4815" y="16988"/>
                </a:cubicBezTo>
                <a:lnTo>
                  <a:pt x="4784" y="16988"/>
                </a:lnTo>
                <a:cubicBezTo>
                  <a:pt x="4738" y="16988"/>
                  <a:pt x="4708" y="16988"/>
                  <a:pt x="4647" y="16973"/>
                </a:cubicBezTo>
                <a:lnTo>
                  <a:pt x="4540" y="16958"/>
                </a:lnTo>
                <a:lnTo>
                  <a:pt x="4434" y="16958"/>
                </a:lnTo>
                <a:lnTo>
                  <a:pt x="4281" y="16927"/>
                </a:lnTo>
                <a:cubicBezTo>
                  <a:pt x="4251" y="16927"/>
                  <a:pt x="4205" y="16912"/>
                  <a:pt x="4175" y="16912"/>
                </a:cubicBezTo>
                <a:lnTo>
                  <a:pt x="4099" y="16912"/>
                </a:lnTo>
                <a:cubicBezTo>
                  <a:pt x="4053" y="16912"/>
                  <a:pt x="4038" y="16897"/>
                  <a:pt x="4007" y="16897"/>
                </a:cubicBezTo>
                <a:lnTo>
                  <a:pt x="3900" y="16881"/>
                </a:lnTo>
                <a:lnTo>
                  <a:pt x="3809" y="16851"/>
                </a:lnTo>
                <a:cubicBezTo>
                  <a:pt x="3779" y="16851"/>
                  <a:pt x="3733" y="16836"/>
                  <a:pt x="3718" y="16836"/>
                </a:cubicBezTo>
                <a:lnTo>
                  <a:pt x="3504" y="16775"/>
                </a:lnTo>
                <a:cubicBezTo>
                  <a:pt x="3474" y="16775"/>
                  <a:pt x="3443" y="16760"/>
                  <a:pt x="3413" y="16760"/>
                </a:cubicBezTo>
                <a:lnTo>
                  <a:pt x="3291" y="16744"/>
                </a:lnTo>
                <a:lnTo>
                  <a:pt x="3184" y="16729"/>
                </a:lnTo>
                <a:lnTo>
                  <a:pt x="3139" y="16699"/>
                </a:lnTo>
                <a:cubicBezTo>
                  <a:pt x="3123" y="16699"/>
                  <a:pt x="3108" y="16683"/>
                  <a:pt x="3062" y="16683"/>
                </a:cubicBezTo>
                <a:lnTo>
                  <a:pt x="2895" y="16622"/>
                </a:lnTo>
                <a:lnTo>
                  <a:pt x="2727" y="16577"/>
                </a:lnTo>
                <a:lnTo>
                  <a:pt x="2560" y="16516"/>
                </a:lnTo>
                <a:lnTo>
                  <a:pt x="2377" y="16455"/>
                </a:lnTo>
                <a:cubicBezTo>
                  <a:pt x="2362" y="16455"/>
                  <a:pt x="2331" y="16440"/>
                  <a:pt x="2301" y="16440"/>
                </a:cubicBezTo>
                <a:lnTo>
                  <a:pt x="2194" y="16394"/>
                </a:lnTo>
                <a:lnTo>
                  <a:pt x="2072" y="16363"/>
                </a:lnTo>
                <a:lnTo>
                  <a:pt x="2042" y="16348"/>
                </a:lnTo>
                <a:lnTo>
                  <a:pt x="1996" y="16318"/>
                </a:lnTo>
                <a:cubicBezTo>
                  <a:pt x="1996" y="16318"/>
                  <a:pt x="1981" y="16318"/>
                  <a:pt x="1981" y="16302"/>
                </a:cubicBezTo>
                <a:cubicBezTo>
                  <a:pt x="1920" y="16287"/>
                  <a:pt x="1874" y="16272"/>
                  <a:pt x="1828" y="16226"/>
                </a:cubicBezTo>
                <a:lnTo>
                  <a:pt x="1646" y="16150"/>
                </a:lnTo>
                <a:cubicBezTo>
                  <a:pt x="1600" y="16135"/>
                  <a:pt x="1585" y="16135"/>
                  <a:pt x="1539" y="16120"/>
                </a:cubicBezTo>
                <a:lnTo>
                  <a:pt x="1508" y="16104"/>
                </a:lnTo>
                <a:lnTo>
                  <a:pt x="1280" y="15982"/>
                </a:lnTo>
                <a:lnTo>
                  <a:pt x="1143" y="15922"/>
                </a:lnTo>
                <a:cubicBezTo>
                  <a:pt x="1082" y="15891"/>
                  <a:pt x="1036" y="15861"/>
                  <a:pt x="975" y="15830"/>
                </a:cubicBezTo>
                <a:lnTo>
                  <a:pt x="610" y="15663"/>
                </a:lnTo>
                <a:lnTo>
                  <a:pt x="366" y="15541"/>
                </a:lnTo>
                <a:lnTo>
                  <a:pt x="137" y="15434"/>
                </a:lnTo>
                <a:lnTo>
                  <a:pt x="91" y="15434"/>
                </a:lnTo>
                <a:cubicBezTo>
                  <a:pt x="91" y="15449"/>
                  <a:pt x="91" y="15464"/>
                  <a:pt x="122" y="15464"/>
                </a:cubicBezTo>
                <a:cubicBezTo>
                  <a:pt x="274" y="15541"/>
                  <a:pt x="442" y="15647"/>
                  <a:pt x="594" y="15723"/>
                </a:cubicBezTo>
                <a:lnTo>
                  <a:pt x="670" y="15754"/>
                </a:lnTo>
                <a:cubicBezTo>
                  <a:pt x="884" y="15861"/>
                  <a:pt x="1082" y="15967"/>
                  <a:pt x="1280" y="16059"/>
                </a:cubicBezTo>
                <a:cubicBezTo>
                  <a:pt x="1295" y="16074"/>
                  <a:pt x="1310" y="16074"/>
                  <a:pt x="1356" y="16089"/>
                </a:cubicBezTo>
                <a:lnTo>
                  <a:pt x="1387" y="16120"/>
                </a:lnTo>
                <a:cubicBezTo>
                  <a:pt x="1447" y="16135"/>
                  <a:pt x="1508" y="16165"/>
                  <a:pt x="1569" y="16196"/>
                </a:cubicBezTo>
                <a:cubicBezTo>
                  <a:pt x="1585" y="16211"/>
                  <a:pt x="1615" y="16211"/>
                  <a:pt x="1646" y="16226"/>
                </a:cubicBezTo>
                <a:lnTo>
                  <a:pt x="1676" y="16242"/>
                </a:lnTo>
                <a:cubicBezTo>
                  <a:pt x="1752" y="16287"/>
                  <a:pt x="1813" y="16302"/>
                  <a:pt x="1889" y="16348"/>
                </a:cubicBezTo>
                <a:lnTo>
                  <a:pt x="1905" y="16348"/>
                </a:lnTo>
                <a:cubicBezTo>
                  <a:pt x="1920" y="16363"/>
                  <a:pt x="1950" y="16363"/>
                  <a:pt x="1981" y="16379"/>
                </a:cubicBezTo>
                <a:lnTo>
                  <a:pt x="2072" y="16424"/>
                </a:lnTo>
                <a:lnTo>
                  <a:pt x="2179" y="16455"/>
                </a:lnTo>
                <a:lnTo>
                  <a:pt x="2255" y="16501"/>
                </a:lnTo>
                <a:lnTo>
                  <a:pt x="2331" y="16531"/>
                </a:lnTo>
                <a:lnTo>
                  <a:pt x="2362" y="16531"/>
                </a:lnTo>
                <a:lnTo>
                  <a:pt x="2453" y="16577"/>
                </a:lnTo>
                <a:lnTo>
                  <a:pt x="2666" y="16653"/>
                </a:lnTo>
                <a:lnTo>
                  <a:pt x="2758" y="16653"/>
                </a:lnTo>
                <a:lnTo>
                  <a:pt x="2864" y="16683"/>
                </a:lnTo>
                <a:lnTo>
                  <a:pt x="2971" y="16729"/>
                </a:lnTo>
                <a:lnTo>
                  <a:pt x="3017" y="16729"/>
                </a:lnTo>
                <a:cubicBezTo>
                  <a:pt x="3032" y="16729"/>
                  <a:pt x="3062" y="16744"/>
                  <a:pt x="3093" y="16744"/>
                </a:cubicBezTo>
                <a:lnTo>
                  <a:pt x="3428" y="16820"/>
                </a:lnTo>
                <a:cubicBezTo>
                  <a:pt x="3474" y="16820"/>
                  <a:pt x="3489" y="16836"/>
                  <a:pt x="3520" y="16836"/>
                </a:cubicBezTo>
                <a:lnTo>
                  <a:pt x="3581" y="16851"/>
                </a:lnTo>
                <a:lnTo>
                  <a:pt x="3672" y="16881"/>
                </a:lnTo>
                <a:lnTo>
                  <a:pt x="3779" y="16897"/>
                </a:lnTo>
                <a:lnTo>
                  <a:pt x="3809" y="16897"/>
                </a:lnTo>
                <a:lnTo>
                  <a:pt x="3931" y="16912"/>
                </a:lnTo>
                <a:lnTo>
                  <a:pt x="3977" y="16927"/>
                </a:lnTo>
                <a:cubicBezTo>
                  <a:pt x="4022" y="16927"/>
                  <a:pt x="4038" y="16958"/>
                  <a:pt x="4083" y="16958"/>
                </a:cubicBezTo>
                <a:lnTo>
                  <a:pt x="4129" y="16973"/>
                </a:lnTo>
                <a:cubicBezTo>
                  <a:pt x="4205" y="16988"/>
                  <a:pt x="4312" y="17003"/>
                  <a:pt x="4388" y="17003"/>
                </a:cubicBezTo>
                <a:lnTo>
                  <a:pt x="4540" y="17003"/>
                </a:lnTo>
                <a:lnTo>
                  <a:pt x="4617" y="17034"/>
                </a:lnTo>
                <a:lnTo>
                  <a:pt x="4723" y="17034"/>
                </a:lnTo>
                <a:cubicBezTo>
                  <a:pt x="4815" y="17034"/>
                  <a:pt x="4937" y="17049"/>
                  <a:pt x="5028" y="17049"/>
                </a:cubicBezTo>
                <a:lnTo>
                  <a:pt x="5653" y="17049"/>
                </a:lnTo>
                <a:lnTo>
                  <a:pt x="5653" y="17156"/>
                </a:lnTo>
                <a:cubicBezTo>
                  <a:pt x="5683" y="17293"/>
                  <a:pt x="5729" y="17415"/>
                  <a:pt x="5790" y="17491"/>
                </a:cubicBezTo>
                <a:cubicBezTo>
                  <a:pt x="5835" y="17521"/>
                  <a:pt x="5851" y="17567"/>
                  <a:pt x="5881" y="17598"/>
                </a:cubicBezTo>
                <a:lnTo>
                  <a:pt x="5881" y="17613"/>
                </a:lnTo>
                <a:cubicBezTo>
                  <a:pt x="5835" y="17689"/>
                  <a:pt x="5759" y="17796"/>
                  <a:pt x="5698" y="17872"/>
                </a:cubicBezTo>
                <a:cubicBezTo>
                  <a:pt x="5637" y="17917"/>
                  <a:pt x="5607" y="17978"/>
                  <a:pt x="5546" y="18039"/>
                </a:cubicBezTo>
                <a:lnTo>
                  <a:pt x="5500" y="18100"/>
                </a:lnTo>
                <a:lnTo>
                  <a:pt x="5272" y="18375"/>
                </a:lnTo>
                <a:cubicBezTo>
                  <a:pt x="5226" y="18451"/>
                  <a:pt x="5165" y="18512"/>
                  <a:pt x="5104" y="18588"/>
                </a:cubicBezTo>
                <a:cubicBezTo>
                  <a:pt x="5043" y="18664"/>
                  <a:pt x="4967" y="18740"/>
                  <a:pt x="4921" y="18816"/>
                </a:cubicBezTo>
                <a:cubicBezTo>
                  <a:pt x="4860" y="18893"/>
                  <a:pt x="4784" y="18954"/>
                  <a:pt x="4723" y="19030"/>
                </a:cubicBezTo>
                <a:lnTo>
                  <a:pt x="4708" y="19045"/>
                </a:lnTo>
                <a:cubicBezTo>
                  <a:pt x="4617" y="19136"/>
                  <a:pt x="4540" y="19243"/>
                  <a:pt x="4434" y="19319"/>
                </a:cubicBezTo>
                <a:lnTo>
                  <a:pt x="4403" y="19350"/>
                </a:lnTo>
                <a:lnTo>
                  <a:pt x="4388" y="19365"/>
                </a:lnTo>
                <a:lnTo>
                  <a:pt x="4190" y="19563"/>
                </a:lnTo>
                <a:lnTo>
                  <a:pt x="4129" y="19624"/>
                </a:lnTo>
                <a:cubicBezTo>
                  <a:pt x="4099" y="19654"/>
                  <a:pt x="4053" y="19700"/>
                  <a:pt x="4022" y="19715"/>
                </a:cubicBezTo>
                <a:lnTo>
                  <a:pt x="3870" y="19868"/>
                </a:lnTo>
                <a:lnTo>
                  <a:pt x="3733" y="20005"/>
                </a:lnTo>
                <a:lnTo>
                  <a:pt x="3596" y="20127"/>
                </a:lnTo>
                <a:cubicBezTo>
                  <a:pt x="3520" y="20203"/>
                  <a:pt x="3443" y="20279"/>
                  <a:pt x="3352" y="20340"/>
                </a:cubicBezTo>
                <a:lnTo>
                  <a:pt x="3291" y="20401"/>
                </a:lnTo>
                <a:cubicBezTo>
                  <a:pt x="3245" y="20462"/>
                  <a:pt x="3184" y="20492"/>
                  <a:pt x="3123" y="20553"/>
                </a:cubicBezTo>
                <a:lnTo>
                  <a:pt x="2986" y="20690"/>
                </a:lnTo>
                <a:lnTo>
                  <a:pt x="2895" y="20782"/>
                </a:lnTo>
                <a:cubicBezTo>
                  <a:pt x="2864" y="20812"/>
                  <a:pt x="2819" y="20858"/>
                  <a:pt x="2788" y="20873"/>
                </a:cubicBezTo>
                <a:lnTo>
                  <a:pt x="2743" y="20919"/>
                </a:lnTo>
                <a:lnTo>
                  <a:pt x="2712" y="20949"/>
                </a:lnTo>
                <a:cubicBezTo>
                  <a:pt x="2682" y="20965"/>
                  <a:pt x="2666" y="20965"/>
                  <a:pt x="2666" y="20995"/>
                </a:cubicBezTo>
                <a:lnTo>
                  <a:pt x="2651" y="21010"/>
                </a:lnTo>
                <a:cubicBezTo>
                  <a:pt x="2590" y="21071"/>
                  <a:pt x="2514" y="21102"/>
                  <a:pt x="2438" y="21163"/>
                </a:cubicBezTo>
                <a:cubicBezTo>
                  <a:pt x="2362" y="21224"/>
                  <a:pt x="2301" y="21254"/>
                  <a:pt x="2225" y="21315"/>
                </a:cubicBezTo>
                <a:cubicBezTo>
                  <a:pt x="2148" y="21346"/>
                  <a:pt x="2103" y="21406"/>
                  <a:pt x="2026" y="21452"/>
                </a:cubicBezTo>
                <a:cubicBezTo>
                  <a:pt x="1996" y="21452"/>
                  <a:pt x="1981" y="21467"/>
                  <a:pt x="1965" y="21467"/>
                </a:cubicBezTo>
                <a:cubicBezTo>
                  <a:pt x="1889" y="21483"/>
                  <a:pt x="1828" y="21528"/>
                  <a:pt x="1767" y="21544"/>
                </a:cubicBezTo>
                <a:cubicBezTo>
                  <a:pt x="1722" y="21574"/>
                  <a:pt x="1646" y="21605"/>
                  <a:pt x="1585" y="21635"/>
                </a:cubicBezTo>
                <a:lnTo>
                  <a:pt x="1524" y="21681"/>
                </a:lnTo>
                <a:cubicBezTo>
                  <a:pt x="1493" y="21696"/>
                  <a:pt x="1447" y="21711"/>
                  <a:pt x="1417" y="21757"/>
                </a:cubicBezTo>
                <a:lnTo>
                  <a:pt x="1387" y="21757"/>
                </a:lnTo>
                <a:cubicBezTo>
                  <a:pt x="1371" y="21772"/>
                  <a:pt x="1356" y="21772"/>
                  <a:pt x="1341" y="21772"/>
                </a:cubicBezTo>
                <a:cubicBezTo>
                  <a:pt x="1295" y="21787"/>
                  <a:pt x="1280" y="21787"/>
                  <a:pt x="1234" y="21803"/>
                </a:cubicBezTo>
                <a:lnTo>
                  <a:pt x="1234" y="21833"/>
                </a:lnTo>
                <a:lnTo>
                  <a:pt x="1219" y="21848"/>
                </a:lnTo>
                <a:lnTo>
                  <a:pt x="1204" y="21864"/>
                </a:lnTo>
                <a:lnTo>
                  <a:pt x="1204" y="21879"/>
                </a:lnTo>
                <a:cubicBezTo>
                  <a:pt x="1204" y="21879"/>
                  <a:pt x="1204" y="21909"/>
                  <a:pt x="1219" y="21909"/>
                </a:cubicBezTo>
                <a:lnTo>
                  <a:pt x="1234" y="21909"/>
                </a:lnTo>
                <a:lnTo>
                  <a:pt x="1280" y="21879"/>
                </a:lnTo>
                <a:cubicBezTo>
                  <a:pt x="1310" y="21864"/>
                  <a:pt x="1341" y="21848"/>
                  <a:pt x="1371" y="21848"/>
                </a:cubicBezTo>
                <a:cubicBezTo>
                  <a:pt x="1417" y="21833"/>
                  <a:pt x="1463" y="21803"/>
                  <a:pt x="1508" y="21787"/>
                </a:cubicBezTo>
                <a:cubicBezTo>
                  <a:pt x="1569" y="21772"/>
                  <a:pt x="1600" y="21757"/>
                  <a:pt x="1661" y="21726"/>
                </a:cubicBezTo>
                <a:cubicBezTo>
                  <a:pt x="1722" y="21711"/>
                  <a:pt x="1752" y="21696"/>
                  <a:pt x="1813" y="21650"/>
                </a:cubicBezTo>
                <a:cubicBezTo>
                  <a:pt x="1905" y="21605"/>
                  <a:pt x="1996" y="21559"/>
                  <a:pt x="2072" y="21498"/>
                </a:cubicBezTo>
                <a:lnTo>
                  <a:pt x="2118" y="21498"/>
                </a:lnTo>
                <a:cubicBezTo>
                  <a:pt x="2148" y="21483"/>
                  <a:pt x="2209" y="21467"/>
                  <a:pt x="2255" y="21452"/>
                </a:cubicBezTo>
                <a:cubicBezTo>
                  <a:pt x="2331" y="21406"/>
                  <a:pt x="2407" y="21346"/>
                  <a:pt x="2484" y="21300"/>
                </a:cubicBezTo>
                <a:lnTo>
                  <a:pt x="2514" y="21269"/>
                </a:lnTo>
                <a:cubicBezTo>
                  <a:pt x="2590" y="21224"/>
                  <a:pt x="2666" y="21163"/>
                  <a:pt x="2758" y="21102"/>
                </a:cubicBezTo>
                <a:cubicBezTo>
                  <a:pt x="2834" y="21041"/>
                  <a:pt x="2910" y="20995"/>
                  <a:pt x="2986" y="20919"/>
                </a:cubicBezTo>
                <a:lnTo>
                  <a:pt x="3017" y="20888"/>
                </a:lnTo>
                <a:cubicBezTo>
                  <a:pt x="3047" y="20858"/>
                  <a:pt x="3093" y="20843"/>
                  <a:pt x="3123" y="20797"/>
                </a:cubicBezTo>
                <a:cubicBezTo>
                  <a:pt x="3169" y="20767"/>
                  <a:pt x="3200" y="20736"/>
                  <a:pt x="3245" y="20706"/>
                </a:cubicBezTo>
                <a:cubicBezTo>
                  <a:pt x="3321" y="20645"/>
                  <a:pt x="3367" y="20569"/>
                  <a:pt x="3443" y="20508"/>
                </a:cubicBezTo>
                <a:lnTo>
                  <a:pt x="3474" y="20492"/>
                </a:lnTo>
                <a:cubicBezTo>
                  <a:pt x="3550" y="20416"/>
                  <a:pt x="3626" y="20355"/>
                  <a:pt x="3702" y="20279"/>
                </a:cubicBezTo>
                <a:lnTo>
                  <a:pt x="3809" y="20172"/>
                </a:lnTo>
                <a:lnTo>
                  <a:pt x="3931" y="20050"/>
                </a:lnTo>
                <a:lnTo>
                  <a:pt x="4099" y="19883"/>
                </a:lnTo>
                <a:lnTo>
                  <a:pt x="4129" y="19852"/>
                </a:lnTo>
                <a:cubicBezTo>
                  <a:pt x="4266" y="19731"/>
                  <a:pt x="4403" y="19593"/>
                  <a:pt x="4510" y="19487"/>
                </a:cubicBezTo>
                <a:lnTo>
                  <a:pt x="4586" y="19411"/>
                </a:lnTo>
                <a:cubicBezTo>
                  <a:pt x="4723" y="19273"/>
                  <a:pt x="4860" y="19136"/>
                  <a:pt x="4997" y="19030"/>
                </a:cubicBezTo>
                <a:cubicBezTo>
                  <a:pt x="5150" y="18877"/>
                  <a:pt x="5272" y="18740"/>
                  <a:pt x="5424" y="18634"/>
                </a:cubicBezTo>
                <a:lnTo>
                  <a:pt x="5470" y="18588"/>
                </a:lnTo>
                <a:cubicBezTo>
                  <a:pt x="5531" y="18527"/>
                  <a:pt x="5576" y="18481"/>
                  <a:pt x="5653" y="18420"/>
                </a:cubicBezTo>
                <a:cubicBezTo>
                  <a:pt x="5698" y="18375"/>
                  <a:pt x="5759" y="18344"/>
                  <a:pt x="5790" y="18283"/>
                </a:cubicBezTo>
                <a:lnTo>
                  <a:pt x="5881" y="18192"/>
                </a:lnTo>
                <a:lnTo>
                  <a:pt x="5912" y="18176"/>
                </a:lnTo>
                <a:cubicBezTo>
                  <a:pt x="6003" y="18100"/>
                  <a:pt x="6094" y="17994"/>
                  <a:pt x="6216" y="17902"/>
                </a:cubicBezTo>
                <a:cubicBezTo>
                  <a:pt x="6232" y="17887"/>
                  <a:pt x="6247" y="17887"/>
                  <a:pt x="6247" y="17872"/>
                </a:cubicBezTo>
                <a:lnTo>
                  <a:pt x="6338" y="17826"/>
                </a:lnTo>
                <a:cubicBezTo>
                  <a:pt x="6384" y="17826"/>
                  <a:pt x="6399" y="17811"/>
                  <a:pt x="6445" y="17811"/>
                </a:cubicBezTo>
                <a:cubicBezTo>
                  <a:pt x="6491" y="17796"/>
                  <a:pt x="6567" y="17765"/>
                  <a:pt x="6628" y="17750"/>
                </a:cubicBezTo>
                <a:cubicBezTo>
                  <a:pt x="6750" y="17719"/>
                  <a:pt x="6841" y="17658"/>
                  <a:pt x="6917" y="17598"/>
                </a:cubicBezTo>
                <a:cubicBezTo>
                  <a:pt x="6932" y="17582"/>
                  <a:pt x="6948" y="17567"/>
                  <a:pt x="6978" y="17567"/>
                </a:cubicBezTo>
                <a:lnTo>
                  <a:pt x="6993" y="17537"/>
                </a:lnTo>
                <a:lnTo>
                  <a:pt x="7054" y="17491"/>
                </a:lnTo>
                <a:cubicBezTo>
                  <a:pt x="7085" y="17445"/>
                  <a:pt x="7100" y="17384"/>
                  <a:pt x="7146" y="17354"/>
                </a:cubicBezTo>
                <a:cubicBezTo>
                  <a:pt x="7207" y="17262"/>
                  <a:pt x="7252" y="17156"/>
                  <a:pt x="7298" y="17064"/>
                </a:cubicBezTo>
                <a:cubicBezTo>
                  <a:pt x="7359" y="16973"/>
                  <a:pt x="7374" y="16881"/>
                  <a:pt x="7405" y="16805"/>
                </a:cubicBezTo>
                <a:cubicBezTo>
                  <a:pt x="7435" y="16760"/>
                  <a:pt x="7435" y="16744"/>
                  <a:pt x="7435" y="16699"/>
                </a:cubicBezTo>
                <a:cubicBezTo>
                  <a:pt x="7466" y="16668"/>
                  <a:pt x="7527" y="16622"/>
                  <a:pt x="7588" y="16592"/>
                </a:cubicBezTo>
                <a:lnTo>
                  <a:pt x="7603" y="16592"/>
                </a:lnTo>
                <a:cubicBezTo>
                  <a:pt x="7618" y="16577"/>
                  <a:pt x="7664" y="16546"/>
                  <a:pt x="7679" y="16531"/>
                </a:cubicBezTo>
                <a:lnTo>
                  <a:pt x="7709" y="16531"/>
                </a:lnTo>
                <a:cubicBezTo>
                  <a:pt x="7786" y="16592"/>
                  <a:pt x="7862" y="16653"/>
                  <a:pt x="7968" y="16683"/>
                </a:cubicBezTo>
                <a:cubicBezTo>
                  <a:pt x="8075" y="16744"/>
                  <a:pt x="8212" y="16775"/>
                  <a:pt x="8365" y="16820"/>
                </a:cubicBezTo>
                <a:lnTo>
                  <a:pt x="8365" y="16836"/>
                </a:lnTo>
                <a:lnTo>
                  <a:pt x="8365" y="16851"/>
                </a:lnTo>
                <a:cubicBezTo>
                  <a:pt x="8426" y="16988"/>
                  <a:pt x="8471" y="17079"/>
                  <a:pt x="8532" y="17201"/>
                </a:cubicBezTo>
                <a:cubicBezTo>
                  <a:pt x="8593" y="17308"/>
                  <a:pt x="8624" y="17430"/>
                  <a:pt x="8685" y="17521"/>
                </a:cubicBezTo>
                <a:cubicBezTo>
                  <a:pt x="8761" y="17674"/>
                  <a:pt x="8822" y="17811"/>
                  <a:pt x="8898" y="17963"/>
                </a:cubicBezTo>
                <a:lnTo>
                  <a:pt x="8913" y="18024"/>
                </a:lnTo>
                <a:cubicBezTo>
                  <a:pt x="8959" y="18100"/>
                  <a:pt x="8974" y="18146"/>
                  <a:pt x="9005" y="18222"/>
                </a:cubicBezTo>
                <a:lnTo>
                  <a:pt x="9035" y="18253"/>
                </a:lnTo>
                <a:lnTo>
                  <a:pt x="9050" y="18283"/>
                </a:lnTo>
                <a:cubicBezTo>
                  <a:pt x="9081" y="18344"/>
                  <a:pt x="9111" y="18420"/>
                  <a:pt x="9126" y="18496"/>
                </a:cubicBezTo>
                <a:cubicBezTo>
                  <a:pt x="9126" y="18512"/>
                  <a:pt x="9126" y="18557"/>
                  <a:pt x="9142" y="18573"/>
                </a:cubicBezTo>
                <a:cubicBezTo>
                  <a:pt x="9126" y="18573"/>
                  <a:pt x="9126" y="18588"/>
                  <a:pt x="9111" y="18588"/>
                </a:cubicBezTo>
                <a:cubicBezTo>
                  <a:pt x="9081" y="18603"/>
                  <a:pt x="9081" y="18603"/>
                  <a:pt x="9065" y="18649"/>
                </a:cubicBezTo>
                <a:cubicBezTo>
                  <a:pt x="9050" y="18664"/>
                  <a:pt x="9050" y="18679"/>
                  <a:pt x="9050" y="18710"/>
                </a:cubicBezTo>
                <a:cubicBezTo>
                  <a:pt x="9050" y="18740"/>
                  <a:pt x="9035" y="18786"/>
                  <a:pt x="9035" y="18816"/>
                </a:cubicBezTo>
                <a:lnTo>
                  <a:pt x="9035" y="18862"/>
                </a:lnTo>
                <a:cubicBezTo>
                  <a:pt x="9005" y="18908"/>
                  <a:pt x="8989" y="18969"/>
                  <a:pt x="8989" y="19030"/>
                </a:cubicBezTo>
                <a:lnTo>
                  <a:pt x="8989" y="19014"/>
                </a:lnTo>
                <a:cubicBezTo>
                  <a:pt x="8913" y="19243"/>
                  <a:pt x="8852" y="19472"/>
                  <a:pt x="8761" y="19715"/>
                </a:cubicBezTo>
                <a:cubicBezTo>
                  <a:pt x="8700" y="19852"/>
                  <a:pt x="8669" y="19959"/>
                  <a:pt x="8608" y="20081"/>
                </a:cubicBezTo>
                <a:lnTo>
                  <a:pt x="8502" y="20309"/>
                </a:lnTo>
                <a:lnTo>
                  <a:pt x="8441" y="20416"/>
                </a:lnTo>
                <a:cubicBezTo>
                  <a:pt x="8380" y="20538"/>
                  <a:pt x="8349" y="20629"/>
                  <a:pt x="8288" y="20721"/>
                </a:cubicBezTo>
                <a:lnTo>
                  <a:pt x="8227" y="20812"/>
                </a:lnTo>
                <a:lnTo>
                  <a:pt x="8197" y="20888"/>
                </a:lnTo>
                <a:cubicBezTo>
                  <a:pt x="8167" y="20949"/>
                  <a:pt x="8136" y="20995"/>
                  <a:pt x="8121" y="21041"/>
                </a:cubicBezTo>
                <a:cubicBezTo>
                  <a:pt x="8075" y="21117"/>
                  <a:pt x="8045" y="21178"/>
                  <a:pt x="7999" y="21239"/>
                </a:cubicBezTo>
                <a:lnTo>
                  <a:pt x="7999" y="21224"/>
                </a:lnTo>
                <a:cubicBezTo>
                  <a:pt x="7892" y="21406"/>
                  <a:pt x="7770" y="21605"/>
                  <a:pt x="7664" y="21803"/>
                </a:cubicBezTo>
                <a:lnTo>
                  <a:pt x="7633" y="21848"/>
                </a:lnTo>
                <a:cubicBezTo>
                  <a:pt x="7527" y="22031"/>
                  <a:pt x="7405" y="22214"/>
                  <a:pt x="7313" y="22336"/>
                </a:cubicBezTo>
                <a:lnTo>
                  <a:pt x="7298" y="22382"/>
                </a:lnTo>
                <a:cubicBezTo>
                  <a:pt x="7252" y="22458"/>
                  <a:pt x="7207" y="22519"/>
                  <a:pt x="7161" y="22595"/>
                </a:cubicBezTo>
                <a:cubicBezTo>
                  <a:pt x="7100" y="22671"/>
                  <a:pt x="7054" y="22747"/>
                  <a:pt x="6978" y="22823"/>
                </a:cubicBezTo>
                <a:cubicBezTo>
                  <a:pt x="6917" y="22854"/>
                  <a:pt x="6871" y="22915"/>
                  <a:pt x="6826" y="22945"/>
                </a:cubicBezTo>
                <a:cubicBezTo>
                  <a:pt x="6795" y="22976"/>
                  <a:pt x="6795" y="22991"/>
                  <a:pt x="6826" y="23006"/>
                </a:cubicBezTo>
                <a:cubicBezTo>
                  <a:pt x="6826" y="23021"/>
                  <a:pt x="6841" y="23021"/>
                  <a:pt x="6856" y="23021"/>
                </a:cubicBezTo>
                <a:lnTo>
                  <a:pt x="6902" y="23021"/>
                </a:lnTo>
                <a:lnTo>
                  <a:pt x="6932" y="23006"/>
                </a:lnTo>
                <a:cubicBezTo>
                  <a:pt x="6978" y="22976"/>
                  <a:pt x="7024" y="22930"/>
                  <a:pt x="7070" y="22900"/>
                </a:cubicBezTo>
                <a:cubicBezTo>
                  <a:pt x="7100" y="22854"/>
                  <a:pt x="7161" y="22793"/>
                  <a:pt x="7207" y="22747"/>
                </a:cubicBezTo>
                <a:cubicBezTo>
                  <a:pt x="7237" y="22702"/>
                  <a:pt x="7252" y="22671"/>
                  <a:pt x="7298" y="22625"/>
                </a:cubicBezTo>
                <a:lnTo>
                  <a:pt x="7313" y="22595"/>
                </a:lnTo>
                <a:cubicBezTo>
                  <a:pt x="7329" y="22549"/>
                  <a:pt x="7374" y="22519"/>
                  <a:pt x="7389" y="22473"/>
                </a:cubicBezTo>
                <a:lnTo>
                  <a:pt x="7405" y="22443"/>
                </a:lnTo>
                <a:lnTo>
                  <a:pt x="7466" y="22366"/>
                </a:lnTo>
                <a:cubicBezTo>
                  <a:pt x="7527" y="22290"/>
                  <a:pt x="7557" y="22214"/>
                  <a:pt x="7618" y="22138"/>
                </a:cubicBezTo>
                <a:cubicBezTo>
                  <a:pt x="7694" y="22016"/>
                  <a:pt x="7755" y="21909"/>
                  <a:pt x="7831" y="21787"/>
                </a:cubicBezTo>
                <a:lnTo>
                  <a:pt x="7862" y="21726"/>
                </a:lnTo>
                <a:cubicBezTo>
                  <a:pt x="7923" y="21635"/>
                  <a:pt x="7984" y="21559"/>
                  <a:pt x="8045" y="21467"/>
                </a:cubicBezTo>
                <a:lnTo>
                  <a:pt x="8075" y="21391"/>
                </a:lnTo>
                <a:cubicBezTo>
                  <a:pt x="8136" y="21315"/>
                  <a:pt x="8167" y="21224"/>
                  <a:pt x="8227" y="21147"/>
                </a:cubicBezTo>
                <a:lnTo>
                  <a:pt x="8349" y="20919"/>
                </a:lnTo>
                <a:cubicBezTo>
                  <a:pt x="8365" y="20873"/>
                  <a:pt x="8380" y="20843"/>
                  <a:pt x="8395" y="20812"/>
                </a:cubicBezTo>
                <a:lnTo>
                  <a:pt x="8441" y="20736"/>
                </a:lnTo>
                <a:cubicBezTo>
                  <a:pt x="8471" y="20645"/>
                  <a:pt x="8532" y="20569"/>
                  <a:pt x="8578" y="20477"/>
                </a:cubicBezTo>
                <a:lnTo>
                  <a:pt x="8624" y="20340"/>
                </a:lnTo>
                <a:cubicBezTo>
                  <a:pt x="8730" y="20172"/>
                  <a:pt x="8822" y="19974"/>
                  <a:pt x="8898" y="19791"/>
                </a:cubicBezTo>
                <a:cubicBezTo>
                  <a:pt x="8989" y="19563"/>
                  <a:pt x="9081" y="19334"/>
                  <a:pt x="9157" y="19121"/>
                </a:cubicBezTo>
                <a:lnTo>
                  <a:pt x="9187" y="19106"/>
                </a:lnTo>
                <a:lnTo>
                  <a:pt x="9203" y="19060"/>
                </a:lnTo>
                <a:lnTo>
                  <a:pt x="9264" y="18938"/>
                </a:lnTo>
                <a:lnTo>
                  <a:pt x="9279" y="18893"/>
                </a:lnTo>
                <a:cubicBezTo>
                  <a:pt x="9294" y="18862"/>
                  <a:pt x="9309" y="18801"/>
                  <a:pt x="9340" y="18755"/>
                </a:cubicBezTo>
                <a:cubicBezTo>
                  <a:pt x="9355" y="18740"/>
                  <a:pt x="9355" y="18725"/>
                  <a:pt x="9370" y="18710"/>
                </a:cubicBezTo>
                <a:cubicBezTo>
                  <a:pt x="9370" y="18679"/>
                  <a:pt x="9385" y="18679"/>
                  <a:pt x="9385" y="18664"/>
                </a:cubicBezTo>
                <a:lnTo>
                  <a:pt x="9385" y="18649"/>
                </a:lnTo>
                <a:cubicBezTo>
                  <a:pt x="9416" y="18603"/>
                  <a:pt x="9416" y="18573"/>
                  <a:pt x="9385" y="18557"/>
                </a:cubicBezTo>
                <a:cubicBezTo>
                  <a:pt x="9385" y="18527"/>
                  <a:pt x="9370" y="18512"/>
                  <a:pt x="9370" y="18512"/>
                </a:cubicBezTo>
                <a:lnTo>
                  <a:pt x="9355" y="18496"/>
                </a:lnTo>
                <a:cubicBezTo>
                  <a:pt x="9340" y="18451"/>
                  <a:pt x="9309" y="18420"/>
                  <a:pt x="9294" y="18359"/>
                </a:cubicBezTo>
                <a:cubicBezTo>
                  <a:pt x="9279" y="18329"/>
                  <a:pt x="9264" y="18268"/>
                  <a:pt x="9233" y="18222"/>
                </a:cubicBezTo>
                <a:lnTo>
                  <a:pt x="9218" y="18192"/>
                </a:lnTo>
                <a:cubicBezTo>
                  <a:pt x="9187" y="18100"/>
                  <a:pt x="9126" y="17978"/>
                  <a:pt x="9081" y="17887"/>
                </a:cubicBezTo>
                <a:cubicBezTo>
                  <a:pt x="9050" y="17826"/>
                  <a:pt x="9035" y="17750"/>
                  <a:pt x="8989" y="17689"/>
                </a:cubicBezTo>
                <a:cubicBezTo>
                  <a:pt x="8974" y="17658"/>
                  <a:pt x="8959" y="17613"/>
                  <a:pt x="8928" y="17567"/>
                </a:cubicBezTo>
                <a:lnTo>
                  <a:pt x="8898" y="17491"/>
                </a:lnTo>
                <a:cubicBezTo>
                  <a:pt x="8852" y="17415"/>
                  <a:pt x="8822" y="17308"/>
                  <a:pt x="8776" y="17232"/>
                </a:cubicBezTo>
                <a:cubicBezTo>
                  <a:pt x="8761" y="17201"/>
                  <a:pt x="8745" y="17156"/>
                  <a:pt x="8730" y="17110"/>
                </a:cubicBezTo>
                <a:cubicBezTo>
                  <a:pt x="8685" y="17034"/>
                  <a:pt x="8669" y="16973"/>
                  <a:pt x="8624" y="16897"/>
                </a:cubicBezTo>
                <a:cubicBezTo>
                  <a:pt x="8608" y="16851"/>
                  <a:pt x="8593" y="16836"/>
                  <a:pt x="8578" y="16805"/>
                </a:cubicBezTo>
                <a:lnTo>
                  <a:pt x="8578" y="16805"/>
                </a:lnTo>
                <a:cubicBezTo>
                  <a:pt x="8608" y="16820"/>
                  <a:pt x="8654" y="16820"/>
                  <a:pt x="8700" y="16836"/>
                </a:cubicBezTo>
                <a:cubicBezTo>
                  <a:pt x="8806" y="16851"/>
                  <a:pt x="8913" y="16881"/>
                  <a:pt x="9005" y="16897"/>
                </a:cubicBezTo>
                <a:cubicBezTo>
                  <a:pt x="9065" y="16897"/>
                  <a:pt x="9111" y="16912"/>
                  <a:pt x="9157" y="16912"/>
                </a:cubicBezTo>
                <a:lnTo>
                  <a:pt x="9370" y="17125"/>
                </a:lnTo>
                <a:cubicBezTo>
                  <a:pt x="9416" y="17156"/>
                  <a:pt x="9462" y="17201"/>
                  <a:pt x="9507" y="17262"/>
                </a:cubicBezTo>
                <a:lnTo>
                  <a:pt x="9644" y="17384"/>
                </a:lnTo>
                <a:lnTo>
                  <a:pt x="9675" y="17384"/>
                </a:lnTo>
                <a:cubicBezTo>
                  <a:pt x="9721" y="17430"/>
                  <a:pt x="9751" y="17430"/>
                  <a:pt x="9812" y="17430"/>
                </a:cubicBezTo>
                <a:lnTo>
                  <a:pt x="9827" y="17430"/>
                </a:lnTo>
                <a:cubicBezTo>
                  <a:pt x="9842" y="17445"/>
                  <a:pt x="9873" y="17445"/>
                  <a:pt x="9888" y="17445"/>
                </a:cubicBezTo>
                <a:cubicBezTo>
                  <a:pt x="9901" y="17448"/>
                  <a:pt x="9914" y="17449"/>
                  <a:pt x="9926" y="17449"/>
                </a:cubicBezTo>
                <a:cubicBezTo>
                  <a:pt x="9984" y="17449"/>
                  <a:pt x="10031" y="17419"/>
                  <a:pt x="10056" y="17369"/>
                </a:cubicBezTo>
                <a:cubicBezTo>
                  <a:pt x="10132" y="17293"/>
                  <a:pt x="10178" y="17186"/>
                  <a:pt x="10193" y="17079"/>
                </a:cubicBezTo>
                <a:cubicBezTo>
                  <a:pt x="10208" y="17049"/>
                  <a:pt x="10208" y="17003"/>
                  <a:pt x="10223" y="16973"/>
                </a:cubicBezTo>
                <a:cubicBezTo>
                  <a:pt x="10269" y="16805"/>
                  <a:pt x="10284" y="16622"/>
                  <a:pt x="10300" y="16455"/>
                </a:cubicBezTo>
                <a:cubicBezTo>
                  <a:pt x="10361" y="16379"/>
                  <a:pt x="10421" y="16302"/>
                  <a:pt x="10452" y="16226"/>
                </a:cubicBezTo>
                <a:lnTo>
                  <a:pt x="10482" y="16196"/>
                </a:lnTo>
                <a:cubicBezTo>
                  <a:pt x="10635" y="15967"/>
                  <a:pt x="10726" y="15769"/>
                  <a:pt x="10818" y="15586"/>
                </a:cubicBezTo>
                <a:cubicBezTo>
                  <a:pt x="10879" y="15449"/>
                  <a:pt x="10955" y="15312"/>
                  <a:pt x="11046" y="15175"/>
                </a:cubicBezTo>
                <a:cubicBezTo>
                  <a:pt x="11092" y="15145"/>
                  <a:pt x="11107" y="15084"/>
                  <a:pt x="11138" y="15053"/>
                </a:cubicBezTo>
                <a:cubicBezTo>
                  <a:pt x="11198" y="14992"/>
                  <a:pt x="11259" y="14946"/>
                  <a:pt x="11320" y="14916"/>
                </a:cubicBezTo>
                <a:cubicBezTo>
                  <a:pt x="11366" y="14901"/>
                  <a:pt x="11412" y="14870"/>
                  <a:pt x="11473" y="14855"/>
                </a:cubicBezTo>
                <a:cubicBezTo>
                  <a:pt x="11492" y="14851"/>
                  <a:pt x="11511" y="14848"/>
                  <a:pt x="11532" y="14846"/>
                </a:cubicBezTo>
                <a:lnTo>
                  <a:pt x="11532" y="14846"/>
                </a:lnTo>
                <a:cubicBezTo>
                  <a:pt x="11553" y="14875"/>
                  <a:pt x="11589" y="14914"/>
                  <a:pt x="11625" y="14962"/>
                </a:cubicBezTo>
                <a:cubicBezTo>
                  <a:pt x="11595" y="14916"/>
                  <a:pt x="11595" y="14886"/>
                  <a:pt x="11595" y="14840"/>
                </a:cubicBezTo>
                <a:lnTo>
                  <a:pt x="11595" y="14840"/>
                </a:lnTo>
                <a:cubicBezTo>
                  <a:pt x="11573" y="14842"/>
                  <a:pt x="11552" y="14844"/>
                  <a:pt x="11532" y="14846"/>
                </a:cubicBezTo>
                <a:lnTo>
                  <a:pt x="11532" y="14846"/>
                </a:lnTo>
                <a:cubicBezTo>
                  <a:pt x="11526" y="14838"/>
                  <a:pt x="11522" y="14831"/>
                  <a:pt x="11518" y="14825"/>
                </a:cubicBezTo>
                <a:lnTo>
                  <a:pt x="11595" y="14825"/>
                </a:lnTo>
                <a:lnTo>
                  <a:pt x="11595" y="14840"/>
                </a:lnTo>
                <a:cubicBezTo>
                  <a:pt x="11595" y="14840"/>
                  <a:pt x="11595" y="14840"/>
                  <a:pt x="11595" y="14840"/>
                </a:cubicBezTo>
                <a:lnTo>
                  <a:pt x="11595" y="14840"/>
                </a:lnTo>
                <a:cubicBezTo>
                  <a:pt x="11639" y="14836"/>
                  <a:pt x="11685" y="14832"/>
                  <a:pt x="11732" y="14825"/>
                </a:cubicBezTo>
                <a:lnTo>
                  <a:pt x="11808" y="14825"/>
                </a:lnTo>
                <a:cubicBezTo>
                  <a:pt x="11808" y="14840"/>
                  <a:pt x="11823" y="14840"/>
                  <a:pt x="11823" y="14855"/>
                </a:cubicBezTo>
                <a:cubicBezTo>
                  <a:pt x="11854" y="14901"/>
                  <a:pt x="11884" y="14916"/>
                  <a:pt x="11899" y="14946"/>
                </a:cubicBezTo>
                <a:cubicBezTo>
                  <a:pt x="11930" y="14977"/>
                  <a:pt x="11945" y="15007"/>
                  <a:pt x="11960" y="15023"/>
                </a:cubicBezTo>
                <a:lnTo>
                  <a:pt x="11960" y="15053"/>
                </a:lnTo>
                <a:lnTo>
                  <a:pt x="11960" y="15129"/>
                </a:lnTo>
                <a:lnTo>
                  <a:pt x="11960" y="15449"/>
                </a:lnTo>
                <a:cubicBezTo>
                  <a:pt x="11960" y="15663"/>
                  <a:pt x="11976" y="15861"/>
                  <a:pt x="12006" y="16059"/>
                </a:cubicBezTo>
                <a:cubicBezTo>
                  <a:pt x="12006" y="16272"/>
                  <a:pt x="12006" y="16470"/>
                  <a:pt x="12021" y="16683"/>
                </a:cubicBezTo>
                <a:cubicBezTo>
                  <a:pt x="12021" y="16805"/>
                  <a:pt x="12036" y="16897"/>
                  <a:pt x="12052" y="17003"/>
                </a:cubicBezTo>
                <a:cubicBezTo>
                  <a:pt x="12082" y="17110"/>
                  <a:pt x="12082" y="17217"/>
                  <a:pt x="12082" y="17308"/>
                </a:cubicBezTo>
                <a:cubicBezTo>
                  <a:pt x="12082" y="17415"/>
                  <a:pt x="12097" y="17521"/>
                  <a:pt x="12097" y="17613"/>
                </a:cubicBezTo>
                <a:cubicBezTo>
                  <a:pt x="12097" y="17689"/>
                  <a:pt x="12097" y="17750"/>
                  <a:pt x="12113" y="17826"/>
                </a:cubicBezTo>
                <a:cubicBezTo>
                  <a:pt x="12113" y="17902"/>
                  <a:pt x="12113" y="17978"/>
                  <a:pt x="12128" y="18070"/>
                </a:cubicBezTo>
                <a:lnTo>
                  <a:pt x="12128" y="18344"/>
                </a:lnTo>
                <a:lnTo>
                  <a:pt x="12128" y="18420"/>
                </a:lnTo>
                <a:cubicBezTo>
                  <a:pt x="12128" y="18481"/>
                  <a:pt x="12128" y="18527"/>
                  <a:pt x="12113" y="18588"/>
                </a:cubicBezTo>
                <a:cubicBezTo>
                  <a:pt x="12113" y="18649"/>
                  <a:pt x="12097" y="18725"/>
                  <a:pt x="12097" y="18786"/>
                </a:cubicBezTo>
                <a:lnTo>
                  <a:pt x="12097" y="18969"/>
                </a:lnTo>
                <a:lnTo>
                  <a:pt x="12097" y="19167"/>
                </a:lnTo>
                <a:lnTo>
                  <a:pt x="12097" y="19258"/>
                </a:lnTo>
                <a:cubicBezTo>
                  <a:pt x="12097" y="19273"/>
                  <a:pt x="12097" y="19289"/>
                  <a:pt x="12082" y="19319"/>
                </a:cubicBezTo>
                <a:lnTo>
                  <a:pt x="12082" y="19350"/>
                </a:lnTo>
                <a:lnTo>
                  <a:pt x="12082" y="19411"/>
                </a:lnTo>
                <a:cubicBezTo>
                  <a:pt x="12082" y="19426"/>
                  <a:pt x="12082" y="19426"/>
                  <a:pt x="12097" y="19441"/>
                </a:cubicBezTo>
                <a:cubicBezTo>
                  <a:pt x="12097" y="19472"/>
                  <a:pt x="12113" y="19472"/>
                  <a:pt x="12128" y="19487"/>
                </a:cubicBezTo>
                <a:cubicBezTo>
                  <a:pt x="12138" y="19487"/>
                  <a:pt x="12155" y="19494"/>
                  <a:pt x="12170" y="19494"/>
                </a:cubicBezTo>
                <a:cubicBezTo>
                  <a:pt x="12177" y="19494"/>
                  <a:pt x="12184" y="19492"/>
                  <a:pt x="12189" y="19487"/>
                </a:cubicBezTo>
                <a:lnTo>
                  <a:pt x="12219" y="19487"/>
                </a:lnTo>
                <a:lnTo>
                  <a:pt x="12280" y="19654"/>
                </a:lnTo>
                <a:cubicBezTo>
                  <a:pt x="12326" y="19746"/>
                  <a:pt x="12356" y="19852"/>
                  <a:pt x="12387" y="19944"/>
                </a:cubicBezTo>
                <a:cubicBezTo>
                  <a:pt x="12417" y="20035"/>
                  <a:pt x="12433" y="20127"/>
                  <a:pt x="12478" y="20233"/>
                </a:cubicBezTo>
                <a:cubicBezTo>
                  <a:pt x="12494" y="20325"/>
                  <a:pt x="12539" y="20416"/>
                  <a:pt x="12554" y="20508"/>
                </a:cubicBezTo>
                <a:cubicBezTo>
                  <a:pt x="12570" y="20584"/>
                  <a:pt x="12615" y="20660"/>
                  <a:pt x="12631" y="20736"/>
                </a:cubicBezTo>
                <a:lnTo>
                  <a:pt x="12692" y="20965"/>
                </a:lnTo>
                <a:lnTo>
                  <a:pt x="12692" y="20995"/>
                </a:lnTo>
                <a:cubicBezTo>
                  <a:pt x="12722" y="21178"/>
                  <a:pt x="12768" y="21391"/>
                  <a:pt x="12798" y="21574"/>
                </a:cubicBezTo>
                <a:cubicBezTo>
                  <a:pt x="12844" y="21787"/>
                  <a:pt x="12874" y="22016"/>
                  <a:pt x="12920" y="22229"/>
                </a:cubicBezTo>
                <a:cubicBezTo>
                  <a:pt x="12951" y="22443"/>
                  <a:pt x="12966" y="22625"/>
                  <a:pt x="12996" y="22839"/>
                </a:cubicBezTo>
                <a:cubicBezTo>
                  <a:pt x="13012" y="22930"/>
                  <a:pt x="13012" y="23052"/>
                  <a:pt x="13012" y="23143"/>
                </a:cubicBezTo>
                <a:lnTo>
                  <a:pt x="13012" y="23463"/>
                </a:lnTo>
                <a:lnTo>
                  <a:pt x="13012" y="23600"/>
                </a:lnTo>
                <a:cubicBezTo>
                  <a:pt x="13012" y="23677"/>
                  <a:pt x="13012" y="23738"/>
                  <a:pt x="12996" y="23814"/>
                </a:cubicBezTo>
                <a:cubicBezTo>
                  <a:pt x="12996" y="23890"/>
                  <a:pt x="12966" y="23936"/>
                  <a:pt x="12966" y="24012"/>
                </a:cubicBezTo>
                <a:cubicBezTo>
                  <a:pt x="12951" y="24088"/>
                  <a:pt x="12951" y="24149"/>
                  <a:pt x="12935" y="24225"/>
                </a:cubicBezTo>
                <a:cubicBezTo>
                  <a:pt x="12920" y="24286"/>
                  <a:pt x="12920" y="24362"/>
                  <a:pt x="12890" y="24423"/>
                </a:cubicBezTo>
                <a:cubicBezTo>
                  <a:pt x="12890" y="24438"/>
                  <a:pt x="12874" y="24469"/>
                  <a:pt x="12874" y="24499"/>
                </a:cubicBezTo>
                <a:cubicBezTo>
                  <a:pt x="12859" y="24530"/>
                  <a:pt x="12859" y="24576"/>
                  <a:pt x="12844" y="24591"/>
                </a:cubicBezTo>
                <a:cubicBezTo>
                  <a:pt x="12813" y="24621"/>
                  <a:pt x="12798" y="24667"/>
                  <a:pt x="12798" y="24682"/>
                </a:cubicBezTo>
                <a:cubicBezTo>
                  <a:pt x="12783" y="24728"/>
                  <a:pt x="12768" y="24743"/>
                  <a:pt x="12768" y="24774"/>
                </a:cubicBezTo>
                <a:cubicBezTo>
                  <a:pt x="12737" y="24819"/>
                  <a:pt x="12722" y="24835"/>
                  <a:pt x="12722" y="24880"/>
                </a:cubicBezTo>
                <a:cubicBezTo>
                  <a:pt x="12707" y="24896"/>
                  <a:pt x="12692" y="24926"/>
                  <a:pt x="12692" y="24956"/>
                </a:cubicBezTo>
                <a:lnTo>
                  <a:pt x="12570" y="25185"/>
                </a:lnTo>
                <a:cubicBezTo>
                  <a:pt x="12554" y="25200"/>
                  <a:pt x="12570" y="25231"/>
                  <a:pt x="12615" y="25261"/>
                </a:cubicBezTo>
                <a:lnTo>
                  <a:pt x="12646" y="25261"/>
                </a:lnTo>
                <a:cubicBezTo>
                  <a:pt x="12661" y="25261"/>
                  <a:pt x="12661" y="25231"/>
                  <a:pt x="12692" y="25215"/>
                </a:cubicBezTo>
                <a:cubicBezTo>
                  <a:pt x="12737" y="25124"/>
                  <a:pt x="12798" y="25033"/>
                  <a:pt x="12859" y="24911"/>
                </a:cubicBezTo>
                <a:cubicBezTo>
                  <a:pt x="12874" y="24896"/>
                  <a:pt x="12874" y="24850"/>
                  <a:pt x="12890" y="24835"/>
                </a:cubicBezTo>
                <a:cubicBezTo>
                  <a:pt x="12920" y="24819"/>
                  <a:pt x="12920" y="24774"/>
                  <a:pt x="12935" y="24758"/>
                </a:cubicBezTo>
                <a:cubicBezTo>
                  <a:pt x="12951" y="24743"/>
                  <a:pt x="12951" y="24728"/>
                  <a:pt x="12951" y="24697"/>
                </a:cubicBezTo>
                <a:cubicBezTo>
                  <a:pt x="12966" y="24682"/>
                  <a:pt x="12966" y="24652"/>
                  <a:pt x="12996" y="24621"/>
                </a:cubicBezTo>
                <a:cubicBezTo>
                  <a:pt x="13012" y="24576"/>
                  <a:pt x="13027" y="24530"/>
                  <a:pt x="13042" y="24469"/>
                </a:cubicBezTo>
                <a:lnTo>
                  <a:pt x="13103" y="24301"/>
                </a:lnTo>
                <a:cubicBezTo>
                  <a:pt x="13118" y="24210"/>
                  <a:pt x="13149" y="24088"/>
                  <a:pt x="13164" y="23997"/>
                </a:cubicBezTo>
                <a:cubicBezTo>
                  <a:pt x="13179" y="23905"/>
                  <a:pt x="13179" y="23783"/>
                  <a:pt x="13194" y="23692"/>
                </a:cubicBezTo>
                <a:lnTo>
                  <a:pt x="13194" y="23372"/>
                </a:lnTo>
                <a:cubicBezTo>
                  <a:pt x="13194" y="23280"/>
                  <a:pt x="13194" y="23159"/>
                  <a:pt x="13179" y="23067"/>
                </a:cubicBezTo>
                <a:cubicBezTo>
                  <a:pt x="13179" y="22976"/>
                  <a:pt x="13164" y="22854"/>
                  <a:pt x="13164" y="22762"/>
                </a:cubicBezTo>
                <a:cubicBezTo>
                  <a:pt x="13149" y="22549"/>
                  <a:pt x="13103" y="22336"/>
                  <a:pt x="13072" y="22138"/>
                </a:cubicBezTo>
                <a:cubicBezTo>
                  <a:pt x="13027" y="21925"/>
                  <a:pt x="12996" y="21726"/>
                  <a:pt x="12951" y="21528"/>
                </a:cubicBezTo>
                <a:cubicBezTo>
                  <a:pt x="12920" y="21315"/>
                  <a:pt x="12874" y="21102"/>
                  <a:pt x="12813" y="20888"/>
                </a:cubicBezTo>
                <a:cubicBezTo>
                  <a:pt x="12768" y="20706"/>
                  <a:pt x="12707" y="20508"/>
                  <a:pt x="12646" y="20309"/>
                </a:cubicBezTo>
                <a:cubicBezTo>
                  <a:pt x="12615" y="20203"/>
                  <a:pt x="12585" y="20111"/>
                  <a:pt x="12554" y="20020"/>
                </a:cubicBezTo>
                <a:lnTo>
                  <a:pt x="12433" y="19731"/>
                </a:lnTo>
                <a:cubicBezTo>
                  <a:pt x="12402" y="19639"/>
                  <a:pt x="12356" y="19563"/>
                  <a:pt x="12326" y="19472"/>
                </a:cubicBezTo>
                <a:cubicBezTo>
                  <a:pt x="12326" y="19441"/>
                  <a:pt x="12311" y="19426"/>
                  <a:pt x="12311" y="19426"/>
                </a:cubicBezTo>
                <a:cubicBezTo>
                  <a:pt x="12326" y="19411"/>
                  <a:pt x="12326" y="19395"/>
                  <a:pt x="12326" y="19365"/>
                </a:cubicBezTo>
                <a:lnTo>
                  <a:pt x="12326" y="19289"/>
                </a:lnTo>
                <a:lnTo>
                  <a:pt x="12326" y="19243"/>
                </a:lnTo>
                <a:cubicBezTo>
                  <a:pt x="12326" y="19182"/>
                  <a:pt x="12311" y="19106"/>
                  <a:pt x="12311" y="19045"/>
                </a:cubicBezTo>
                <a:cubicBezTo>
                  <a:pt x="12311" y="18984"/>
                  <a:pt x="12311" y="18938"/>
                  <a:pt x="12280" y="18877"/>
                </a:cubicBezTo>
                <a:lnTo>
                  <a:pt x="12280" y="18679"/>
                </a:lnTo>
                <a:lnTo>
                  <a:pt x="12280" y="18375"/>
                </a:lnTo>
                <a:lnTo>
                  <a:pt x="12280" y="18070"/>
                </a:lnTo>
                <a:cubicBezTo>
                  <a:pt x="12280" y="17978"/>
                  <a:pt x="12280" y="17872"/>
                  <a:pt x="12265" y="17765"/>
                </a:cubicBezTo>
                <a:lnTo>
                  <a:pt x="12265" y="17460"/>
                </a:lnTo>
                <a:lnTo>
                  <a:pt x="12265" y="17186"/>
                </a:lnTo>
                <a:cubicBezTo>
                  <a:pt x="12265" y="17079"/>
                  <a:pt x="12250" y="16973"/>
                  <a:pt x="12250" y="16881"/>
                </a:cubicBezTo>
                <a:cubicBezTo>
                  <a:pt x="12250" y="16775"/>
                  <a:pt x="12235" y="16683"/>
                  <a:pt x="12235" y="16577"/>
                </a:cubicBezTo>
                <a:cubicBezTo>
                  <a:pt x="12235" y="16470"/>
                  <a:pt x="12204" y="16363"/>
                  <a:pt x="12204" y="16272"/>
                </a:cubicBezTo>
                <a:cubicBezTo>
                  <a:pt x="12204" y="16165"/>
                  <a:pt x="12189" y="16059"/>
                  <a:pt x="12189" y="15967"/>
                </a:cubicBezTo>
                <a:cubicBezTo>
                  <a:pt x="12174" y="15861"/>
                  <a:pt x="12174" y="15769"/>
                  <a:pt x="12158" y="15663"/>
                </a:cubicBezTo>
                <a:lnTo>
                  <a:pt x="12158" y="15510"/>
                </a:lnTo>
                <a:lnTo>
                  <a:pt x="12158" y="15358"/>
                </a:lnTo>
                <a:lnTo>
                  <a:pt x="12158" y="15205"/>
                </a:lnTo>
                <a:cubicBezTo>
                  <a:pt x="12174" y="15236"/>
                  <a:pt x="12204" y="15251"/>
                  <a:pt x="12235" y="15297"/>
                </a:cubicBezTo>
                <a:cubicBezTo>
                  <a:pt x="12265" y="15327"/>
                  <a:pt x="12280" y="15373"/>
                  <a:pt x="12326" y="15404"/>
                </a:cubicBezTo>
                <a:cubicBezTo>
                  <a:pt x="12356" y="15449"/>
                  <a:pt x="12387" y="15480"/>
                  <a:pt x="12417" y="15510"/>
                </a:cubicBezTo>
                <a:cubicBezTo>
                  <a:pt x="12494" y="15602"/>
                  <a:pt x="12585" y="15678"/>
                  <a:pt x="12661" y="15769"/>
                </a:cubicBezTo>
                <a:cubicBezTo>
                  <a:pt x="12798" y="15922"/>
                  <a:pt x="12935" y="16074"/>
                  <a:pt x="13088" y="16226"/>
                </a:cubicBezTo>
                <a:cubicBezTo>
                  <a:pt x="13164" y="16302"/>
                  <a:pt x="13225" y="16379"/>
                  <a:pt x="13301" y="16455"/>
                </a:cubicBezTo>
                <a:cubicBezTo>
                  <a:pt x="13377" y="16531"/>
                  <a:pt x="13453" y="16622"/>
                  <a:pt x="13530" y="16699"/>
                </a:cubicBezTo>
                <a:cubicBezTo>
                  <a:pt x="13606" y="16775"/>
                  <a:pt x="13651" y="16851"/>
                  <a:pt x="13728" y="16912"/>
                </a:cubicBezTo>
                <a:lnTo>
                  <a:pt x="13956" y="17140"/>
                </a:lnTo>
                <a:cubicBezTo>
                  <a:pt x="14032" y="17217"/>
                  <a:pt x="14109" y="17293"/>
                  <a:pt x="14185" y="17354"/>
                </a:cubicBezTo>
                <a:cubicBezTo>
                  <a:pt x="14261" y="17430"/>
                  <a:pt x="14337" y="17506"/>
                  <a:pt x="14413" y="17567"/>
                </a:cubicBezTo>
                <a:cubicBezTo>
                  <a:pt x="14489" y="17643"/>
                  <a:pt x="14566" y="17689"/>
                  <a:pt x="14642" y="17750"/>
                </a:cubicBezTo>
                <a:cubicBezTo>
                  <a:pt x="14688" y="17796"/>
                  <a:pt x="14718" y="17811"/>
                  <a:pt x="14764" y="17826"/>
                </a:cubicBezTo>
                <a:cubicBezTo>
                  <a:pt x="14779" y="17841"/>
                  <a:pt x="14794" y="17841"/>
                  <a:pt x="14825" y="17872"/>
                </a:cubicBezTo>
                <a:cubicBezTo>
                  <a:pt x="14840" y="17872"/>
                  <a:pt x="14840" y="17887"/>
                  <a:pt x="14855" y="17887"/>
                </a:cubicBezTo>
                <a:cubicBezTo>
                  <a:pt x="14870" y="17887"/>
                  <a:pt x="14901" y="17887"/>
                  <a:pt x="14916" y="17902"/>
                </a:cubicBezTo>
                <a:lnTo>
                  <a:pt x="14947" y="17902"/>
                </a:lnTo>
                <a:cubicBezTo>
                  <a:pt x="14977" y="17902"/>
                  <a:pt x="14992" y="17902"/>
                  <a:pt x="14992" y="17887"/>
                </a:cubicBezTo>
                <a:cubicBezTo>
                  <a:pt x="14992" y="17887"/>
                  <a:pt x="15007" y="17887"/>
                  <a:pt x="15007" y="17872"/>
                </a:cubicBezTo>
                <a:lnTo>
                  <a:pt x="15023" y="17841"/>
                </a:lnTo>
                <a:lnTo>
                  <a:pt x="15053" y="17826"/>
                </a:lnTo>
                <a:cubicBezTo>
                  <a:pt x="15053" y="17826"/>
                  <a:pt x="15053" y="17811"/>
                  <a:pt x="15068" y="17811"/>
                </a:cubicBezTo>
                <a:lnTo>
                  <a:pt x="15084" y="17796"/>
                </a:lnTo>
                <a:cubicBezTo>
                  <a:pt x="15099" y="17750"/>
                  <a:pt x="15129" y="17719"/>
                  <a:pt x="15129" y="17674"/>
                </a:cubicBezTo>
                <a:cubicBezTo>
                  <a:pt x="15129" y="17658"/>
                  <a:pt x="15145" y="17643"/>
                  <a:pt x="15145" y="17613"/>
                </a:cubicBezTo>
                <a:lnTo>
                  <a:pt x="15145" y="17582"/>
                </a:lnTo>
                <a:lnTo>
                  <a:pt x="15145" y="17537"/>
                </a:lnTo>
                <a:lnTo>
                  <a:pt x="15145" y="17521"/>
                </a:lnTo>
                <a:lnTo>
                  <a:pt x="15145" y="17460"/>
                </a:lnTo>
                <a:cubicBezTo>
                  <a:pt x="15145" y="17430"/>
                  <a:pt x="15160" y="17384"/>
                  <a:pt x="15160" y="17354"/>
                </a:cubicBezTo>
                <a:cubicBezTo>
                  <a:pt x="15175" y="17186"/>
                  <a:pt x="15221" y="16988"/>
                  <a:pt x="15236" y="16820"/>
                </a:cubicBezTo>
                <a:cubicBezTo>
                  <a:pt x="15251" y="16622"/>
                  <a:pt x="15297" y="16455"/>
                  <a:pt x="15312" y="16272"/>
                </a:cubicBezTo>
                <a:lnTo>
                  <a:pt x="15312" y="16242"/>
                </a:lnTo>
                <a:lnTo>
                  <a:pt x="15297" y="16226"/>
                </a:lnTo>
                <a:lnTo>
                  <a:pt x="15282" y="16226"/>
                </a:lnTo>
                <a:lnTo>
                  <a:pt x="15251" y="16242"/>
                </a:lnTo>
                <a:cubicBezTo>
                  <a:pt x="15221" y="16455"/>
                  <a:pt x="15206" y="16668"/>
                  <a:pt x="15160" y="16851"/>
                </a:cubicBezTo>
                <a:cubicBezTo>
                  <a:pt x="15145" y="16958"/>
                  <a:pt x="15145" y="17049"/>
                  <a:pt x="15129" y="17140"/>
                </a:cubicBezTo>
                <a:cubicBezTo>
                  <a:pt x="15099" y="17232"/>
                  <a:pt x="15099" y="17338"/>
                  <a:pt x="15084" y="17445"/>
                </a:cubicBezTo>
                <a:cubicBezTo>
                  <a:pt x="15084" y="17460"/>
                  <a:pt x="15084" y="17491"/>
                  <a:pt x="15068" y="17521"/>
                </a:cubicBezTo>
                <a:cubicBezTo>
                  <a:pt x="15068" y="17537"/>
                  <a:pt x="15068" y="17567"/>
                  <a:pt x="15053" y="17598"/>
                </a:cubicBezTo>
                <a:cubicBezTo>
                  <a:pt x="15053" y="17613"/>
                  <a:pt x="15053" y="17643"/>
                  <a:pt x="15023" y="17658"/>
                </a:cubicBezTo>
                <a:lnTo>
                  <a:pt x="15023" y="17689"/>
                </a:lnTo>
                <a:cubicBezTo>
                  <a:pt x="15023" y="17719"/>
                  <a:pt x="15007" y="17735"/>
                  <a:pt x="15007" y="17750"/>
                </a:cubicBezTo>
                <a:lnTo>
                  <a:pt x="15007" y="17765"/>
                </a:lnTo>
                <a:cubicBezTo>
                  <a:pt x="15007" y="17796"/>
                  <a:pt x="14992" y="17796"/>
                  <a:pt x="14992" y="17811"/>
                </a:cubicBezTo>
                <a:lnTo>
                  <a:pt x="14977" y="17826"/>
                </a:lnTo>
                <a:lnTo>
                  <a:pt x="14931" y="17826"/>
                </a:lnTo>
                <a:cubicBezTo>
                  <a:pt x="14916" y="17826"/>
                  <a:pt x="14916" y="17826"/>
                  <a:pt x="14901" y="17841"/>
                </a:cubicBezTo>
                <a:lnTo>
                  <a:pt x="14840" y="17841"/>
                </a:lnTo>
                <a:cubicBezTo>
                  <a:pt x="14825" y="17841"/>
                  <a:pt x="14794" y="17841"/>
                  <a:pt x="14794" y="17826"/>
                </a:cubicBezTo>
                <a:lnTo>
                  <a:pt x="14779" y="17826"/>
                </a:lnTo>
                <a:cubicBezTo>
                  <a:pt x="14779" y="17826"/>
                  <a:pt x="14764" y="17826"/>
                  <a:pt x="14764" y="17811"/>
                </a:cubicBezTo>
                <a:cubicBezTo>
                  <a:pt x="14748" y="17811"/>
                  <a:pt x="14748" y="17796"/>
                  <a:pt x="14718" y="17796"/>
                </a:cubicBezTo>
                <a:cubicBezTo>
                  <a:pt x="14703" y="17765"/>
                  <a:pt x="14672" y="17750"/>
                  <a:pt x="14642" y="17735"/>
                </a:cubicBezTo>
                <a:cubicBezTo>
                  <a:pt x="14611" y="17689"/>
                  <a:pt x="14566" y="17674"/>
                  <a:pt x="14535" y="17643"/>
                </a:cubicBezTo>
                <a:cubicBezTo>
                  <a:pt x="14489" y="17598"/>
                  <a:pt x="14459" y="17582"/>
                  <a:pt x="14413" y="17537"/>
                </a:cubicBezTo>
                <a:cubicBezTo>
                  <a:pt x="14337" y="17491"/>
                  <a:pt x="14261" y="17415"/>
                  <a:pt x="14215" y="17338"/>
                </a:cubicBezTo>
                <a:cubicBezTo>
                  <a:pt x="14063" y="17186"/>
                  <a:pt x="13910" y="17049"/>
                  <a:pt x="13773" y="16897"/>
                </a:cubicBezTo>
                <a:cubicBezTo>
                  <a:pt x="13621" y="16744"/>
                  <a:pt x="13484" y="16592"/>
                  <a:pt x="13332" y="16424"/>
                </a:cubicBezTo>
                <a:cubicBezTo>
                  <a:pt x="13179" y="16272"/>
                  <a:pt x="13042" y="16089"/>
                  <a:pt x="12890" y="15937"/>
                </a:cubicBezTo>
                <a:cubicBezTo>
                  <a:pt x="12844" y="15861"/>
                  <a:pt x="12768" y="15784"/>
                  <a:pt x="12707" y="15708"/>
                </a:cubicBezTo>
                <a:cubicBezTo>
                  <a:pt x="12631" y="15617"/>
                  <a:pt x="12554" y="15541"/>
                  <a:pt x="12463" y="15449"/>
                </a:cubicBezTo>
                <a:lnTo>
                  <a:pt x="12113" y="15053"/>
                </a:lnTo>
                <a:cubicBezTo>
                  <a:pt x="12113" y="15007"/>
                  <a:pt x="12113" y="14992"/>
                  <a:pt x="12097" y="14946"/>
                </a:cubicBezTo>
                <a:cubicBezTo>
                  <a:pt x="12082" y="14870"/>
                  <a:pt x="12082" y="14794"/>
                  <a:pt x="12052" y="14718"/>
                </a:cubicBezTo>
                <a:lnTo>
                  <a:pt x="12722" y="14718"/>
                </a:lnTo>
                <a:cubicBezTo>
                  <a:pt x="12966" y="14718"/>
                  <a:pt x="13179" y="14703"/>
                  <a:pt x="13392" y="14703"/>
                </a:cubicBezTo>
                <a:lnTo>
                  <a:pt x="14063" y="14703"/>
                </a:lnTo>
                <a:lnTo>
                  <a:pt x="14307" y="14687"/>
                </a:lnTo>
                <a:cubicBezTo>
                  <a:pt x="14383" y="14687"/>
                  <a:pt x="14474" y="14687"/>
                  <a:pt x="14550" y="14672"/>
                </a:cubicBezTo>
                <a:cubicBezTo>
                  <a:pt x="14627" y="14642"/>
                  <a:pt x="14703" y="14627"/>
                  <a:pt x="14794" y="14596"/>
                </a:cubicBezTo>
                <a:lnTo>
                  <a:pt x="14840" y="14566"/>
                </a:lnTo>
                <a:cubicBezTo>
                  <a:pt x="14901" y="14550"/>
                  <a:pt x="14947" y="14520"/>
                  <a:pt x="15007" y="14520"/>
                </a:cubicBezTo>
                <a:cubicBezTo>
                  <a:pt x="15023" y="14520"/>
                  <a:pt x="15068" y="14489"/>
                  <a:pt x="15084" y="14489"/>
                </a:cubicBezTo>
                <a:lnTo>
                  <a:pt x="15099" y="14489"/>
                </a:lnTo>
                <a:cubicBezTo>
                  <a:pt x="15129" y="14489"/>
                  <a:pt x="15129" y="14489"/>
                  <a:pt x="15145" y="14520"/>
                </a:cubicBezTo>
                <a:lnTo>
                  <a:pt x="15160" y="14520"/>
                </a:lnTo>
                <a:cubicBezTo>
                  <a:pt x="15206" y="14535"/>
                  <a:pt x="15221" y="14550"/>
                  <a:pt x="15251" y="14566"/>
                </a:cubicBezTo>
                <a:cubicBezTo>
                  <a:pt x="15297" y="14596"/>
                  <a:pt x="15327" y="14611"/>
                  <a:pt x="15388" y="14611"/>
                </a:cubicBezTo>
                <a:cubicBezTo>
                  <a:pt x="15480" y="14627"/>
                  <a:pt x="15556" y="14642"/>
                  <a:pt x="15663" y="14642"/>
                </a:cubicBezTo>
                <a:lnTo>
                  <a:pt x="15693" y="14642"/>
                </a:lnTo>
                <a:lnTo>
                  <a:pt x="15708" y="14672"/>
                </a:lnTo>
                <a:cubicBezTo>
                  <a:pt x="15891" y="14779"/>
                  <a:pt x="16059" y="14916"/>
                  <a:pt x="16211" y="15023"/>
                </a:cubicBezTo>
                <a:cubicBezTo>
                  <a:pt x="16379" y="15160"/>
                  <a:pt x="16546" y="15282"/>
                  <a:pt x="16729" y="15404"/>
                </a:cubicBezTo>
                <a:cubicBezTo>
                  <a:pt x="16805" y="15464"/>
                  <a:pt x="16897" y="15525"/>
                  <a:pt x="16973" y="15602"/>
                </a:cubicBezTo>
                <a:cubicBezTo>
                  <a:pt x="17049" y="15663"/>
                  <a:pt x="17140" y="15708"/>
                  <a:pt x="17217" y="15769"/>
                </a:cubicBezTo>
                <a:cubicBezTo>
                  <a:pt x="17293" y="15830"/>
                  <a:pt x="17384" y="15891"/>
                  <a:pt x="17460" y="15967"/>
                </a:cubicBezTo>
                <a:cubicBezTo>
                  <a:pt x="17567" y="16013"/>
                  <a:pt x="17643" y="16089"/>
                  <a:pt x="17735" y="16150"/>
                </a:cubicBezTo>
                <a:cubicBezTo>
                  <a:pt x="17811" y="16211"/>
                  <a:pt x="17887" y="16272"/>
                  <a:pt x="17978" y="16318"/>
                </a:cubicBezTo>
                <a:cubicBezTo>
                  <a:pt x="18055" y="16379"/>
                  <a:pt x="18146" y="16440"/>
                  <a:pt x="18222" y="16516"/>
                </a:cubicBezTo>
                <a:cubicBezTo>
                  <a:pt x="18298" y="16577"/>
                  <a:pt x="18405" y="16622"/>
                  <a:pt x="18481" y="16683"/>
                </a:cubicBezTo>
                <a:cubicBezTo>
                  <a:pt x="18557" y="16744"/>
                  <a:pt x="18634" y="16805"/>
                  <a:pt x="18725" y="16851"/>
                </a:cubicBezTo>
                <a:cubicBezTo>
                  <a:pt x="18801" y="16912"/>
                  <a:pt x="18893" y="16973"/>
                  <a:pt x="18969" y="17049"/>
                </a:cubicBezTo>
                <a:cubicBezTo>
                  <a:pt x="19015" y="17064"/>
                  <a:pt x="19045" y="17110"/>
                  <a:pt x="19091" y="17125"/>
                </a:cubicBezTo>
                <a:cubicBezTo>
                  <a:pt x="19106" y="17140"/>
                  <a:pt x="19121" y="17140"/>
                  <a:pt x="19136" y="17156"/>
                </a:cubicBezTo>
                <a:cubicBezTo>
                  <a:pt x="19182" y="17186"/>
                  <a:pt x="19213" y="17217"/>
                  <a:pt x="19274" y="17217"/>
                </a:cubicBezTo>
                <a:cubicBezTo>
                  <a:pt x="19319" y="17217"/>
                  <a:pt x="19334" y="17201"/>
                  <a:pt x="19350" y="17186"/>
                </a:cubicBezTo>
                <a:cubicBezTo>
                  <a:pt x="19365" y="17156"/>
                  <a:pt x="19395" y="17156"/>
                  <a:pt x="19395" y="17140"/>
                </a:cubicBezTo>
                <a:cubicBezTo>
                  <a:pt x="19407" y="17129"/>
                  <a:pt x="19419" y="17099"/>
                  <a:pt x="19431" y="17078"/>
                </a:cubicBezTo>
                <a:lnTo>
                  <a:pt x="19431" y="17078"/>
                </a:lnTo>
                <a:cubicBezTo>
                  <a:pt x="19449" y="17079"/>
                  <a:pt x="19468" y="17079"/>
                  <a:pt x="19487" y="17079"/>
                </a:cubicBezTo>
                <a:cubicBezTo>
                  <a:pt x="19524" y="17085"/>
                  <a:pt x="19560" y="17089"/>
                  <a:pt x="19597" y="17093"/>
                </a:cubicBezTo>
                <a:lnTo>
                  <a:pt x="19597" y="17093"/>
                </a:lnTo>
                <a:cubicBezTo>
                  <a:pt x="19580" y="17089"/>
                  <a:pt x="19564" y="17085"/>
                  <a:pt x="19548" y="17079"/>
                </a:cubicBezTo>
                <a:cubicBezTo>
                  <a:pt x="19502" y="17064"/>
                  <a:pt x="19487" y="17064"/>
                  <a:pt x="19441" y="17064"/>
                </a:cubicBezTo>
                <a:cubicBezTo>
                  <a:pt x="19438" y="17068"/>
                  <a:pt x="19434" y="17073"/>
                  <a:pt x="19431" y="17078"/>
                </a:cubicBezTo>
                <a:lnTo>
                  <a:pt x="19431" y="17078"/>
                </a:lnTo>
                <a:cubicBezTo>
                  <a:pt x="19331" y="17075"/>
                  <a:pt x="19239" y="17064"/>
                  <a:pt x="19136" y="17064"/>
                </a:cubicBezTo>
                <a:lnTo>
                  <a:pt x="19136" y="17049"/>
                </a:lnTo>
                <a:cubicBezTo>
                  <a:pt x="19167" y="17034"/>
                  <a:pt x="19167" y="16988"/>
                  <a:pt x="19167" y="16973"/>
                </a:cubicBezTo>
                <a:cubicBezTo>
                  <a:pt x="19167" y="16942"/>
                  <a:pt x="19136" y="16897"/>
                  <a:pt x="19106" y="16881"/>
                </a:cubicBezTo>
                <a:cubicBezTo>
                  <a:pt x="19091" y="16866"/>
                  <a:pt x="19060" y="16836"/>
                  <a:pt x="19030" y="16820"/>
                </a:cubicBezTo>
                <a:cubicBezTo>
                  <a:pt x="18984" y="16790"/>
                  <a:pt x="18954" y="16760"/>
                  <a:pt x="18908" y="16729"/>
                </a:cubicBezTo>
                <a:cubicBezTo>
                  <a:pt x="18816" y="16668"/>
                  <a:pt x="18740" y="16607"/>
                  <a:pt x="18649" y="16546"/>
                </a:cubicBezTo>
                <a:cubicBezTo>
                  <a:pt x="18542" y="16501"/>
                  <a:pt x="18466" y="16440"/>
                  <a:pt x="18390" y="16379"/>
                </a:cubicBezTo>
                <a:cubicBezTo>
                  <a:pt x="18222" y="16272"/>
                  <a:pt x="18055" y="16150"/>
                  <a:pt x="17857" y="16043"/>
                </a:cubicBezTo>
                <a:lnTo>
                  <a:pt x="17354" y="15693"/>
                </a:lnTo>
                <a:cubicBezTo>
                  <a:pt x="17278" y="15632"/>
                  <a:pt x="17171" y="15586"/>
                  <a:pt x="17095" y="15525"/>
                </a:cubicBezTo>
                <a:cubicBezTo>
                  <a:pt x="17003" y="15464"/>
                  <a:pt x="16927" y="15404"/>
                  <a:pt x="16836" y="15358"/>
                </a:cubicBezTo>
                <a:cubicBezTo>
                  <a:pt x="16744" y="15297"/>
                  <a:pt x="16668" y="15236"/>
                  <a:pt x="16562" y="15160"/>
                </a:cubicBezTo>
                <a:cubicBezTo>
                  <a:pt x="16485" y="15099"/>
                  <a:pt x="16394" y="15053"/>
                  <a:pt x="16318" y="14992"/>
                </a:cubicBezTo>
                <a:cubicBezTo>
                  <a:pt x="16226" y="14931"/>
                  <a:pt x="16150" y="14870"/>
                  <a:pt x="16059" y="14794"/>
                </a:cubicBezTo>
                <a:cubicBezTo>
                  <a:pt x="15983" y="14748"/>
                  <a:pt x="15922" y="14687"/>
                  <a:pt x="15845" y="14642"/>
                </a:cubicBezTo>
                <a:lnTo>
                  <a:pt x="15861" y="14642"/>
                </a:lnTo>
                <a:cubicBezTo>
                  <a:pt x="15906" y="14672"/>
                  <a:pt x="15922" y="14672"/>
                  <a:pt x="15937" y="14687"/>
                </a:cubicBezTo>
                <a:lnTo>
                  <a:pt x="15983" y="14703"/>
                </a:lnTo>
                <a:cubicBezTo>
                  <a:pt x="16013" y="14718"/>
                  <a:pt x="16074" y="14748"/>
                  <a:pt x="16135" y="14764"/>
                </a:cubicBezTo>
                <a:cubicBezTo>
                  <a:pt x="16242" y="14794"/>
                  <a:pt x="16333" y="14840"/>
                  <a:pt x="16440" y="14855"/>
                </a:cubicBezTo>
                <a:cubicBezTo>
                  <a:pt x="16485" y="14870"/>
                  <a:pt x="16531" y="14870"/>
                  <a:pt x="16592" y="14901"/>
                </a:cubicBezTo>
                <a:cubicBezTo>
                  <a:pt x="16622" y="14916"/>
                  <a:pt x="16683" y="14916"/>
                  <a:pt x="16744" y="14916"/>
                </a:cubicBezTo>
                <a:lnTo>
                  <a:pt x="17080" y="14916"/>
                </a:lnTo>
                <a:cubicBezTo>
                  <a:pt x="17140" y="14916"/>
                  <a:pt x="17201" y="14916"/>
                  <a:pt x="17232" y="14901"/>
                </a:cubicBezTo>
                <a:lnTo>
                  <a:pt x="17247" y="14901"/>
                </a:lnTo>
                <a:cubicBezTo>
                  <a:pt x="17369" y="14931"/>
                  <a:pt x="17460" y="14992"/>
                  <a:pt x="17582" y="15023"/>
                </a:cubicBezTo>
                <a:cubicBezTo>
                  <a:pt x="17765" y="15099"/>
                  <a:pt x="17978" y="15160"/>
                  <a:pt x="18161" y="15221"/>
                </a:cubicBezTo>
                <a:cubicBezTo>
                  <a:pt x="18359" y="15282"/>
                  <a:pt x="18573" y="15358"/>
                  <a:pt x="18756" y="15404"/>
                </a:cubicBezTo>
                <a:cubicBezTo>
                  <a:pt x="18969" y="15464"/>
                  <a:pt x="19152" y="15525"/>
                  <a:pt x="19365" y="15586"/>
                </a:cubicBezTo>
                <a:cubicBezTo>
                  <a:pt x="19456" y="15602"/>
                  <a:pt x="19563" y="15632"/>
                  <a:pt x="19654" y="15663"/>
                </a:cubicBezTo>
                <a:cubicBezTo>
                  <a:pt x="19670" y="15663"/>
                  <a:pt x="19715" y="15663"/>
                  <a:pt x="19731" y="15678"/>
                </a:cubicBezTo>
                <a:lnTo>
                  <a:pt x="19959" y="15678"/>
                </a:lnTo>
                <a:cubicBezTo>
                  <a:pt x="20051" y="15678"/>
                  <a:pt x="20172" y="15663"/>
                  <a:pt x="20264" y="15663"/>
                </a:cubicBezTo>
                <a:cubicBezTo>
                  <a:pt x="20371" y="15632"/>
                  <a:pt x="20477" y="15617"/>
                  <a:pt x="20584" y="15602"/>
                </a:cubicBezTo>
                <a:lnTo>
                  <a:pt x="20873" y="15541"/>
                </a:lnTo>
                <a:cubicBezTo>
                  <a:pt x="20980" y="15525"/>
                  <a:pt x="21087" y="15480"/>
                  <a:pt x="21193" y="15464"/>
                </a:cubicBezTo>
                <a:cubicBezTo>
                  <a:pt x="21285" y="15449"/>
                  <a:pt x="21391" y="15404"/>
                  <a:pt x="21483" y="15388"/>
                </a:cubicBezTo>
                <a:cubicBezTo>
                  <a:pt x="21574" y="15358"/>
                  <a:pt x="21666" y="15327"/>
                  <a:pt x="21772" y="15297"/>
                </a:cubicBezTo>
                <a:cubicBezTo>
                  <a:pt x="21864" y="15251"/>
                  <a:pt x="21970" y="15221"/>
                  <a:pt x="22077" y="15175"/>
                </a:cubicBezTo>
                <a:lnTo>
                  <a:pt x="22351" y="15068"/>
                </a:lnTo>
                <a:lnTo>
                  <a:pt x="22382" y="15068"/>
                </a:lnTo>
                <a:lnTo>
                  <a:pt x="22656" y="14946"/>
                </a:lnTo>
                <a:cubicBezTo>
                  <a:pt x="22778" y="14916"/>
                  <a:pt x="22869" y="14870"/>
                  <a:pt x="22991" y="14825"/>
                </a:cubicBezTo>
                <a:cubicBezTo>
                  <a:pt x="23174" y="14748"/>
                  <a:pt x="23372" y="14642"/>
                  <a:pt x="23555" y="14566"/>
                </a:cubicBezTo>
                <a:cubicBezTo>
                  <a:pt x="23753" y="14474"/>
                  <a:pt x="23936" y="14383"/>
                  <a:pt x="24103" y="14291"/>
                </a:cubicBezTo>
                <a:cubicBezTo>
                  <a:pt x="24301" y="14185"/>
                  <a:pt x="24484" y="14078"/>
                  <a:pt x="24667" y="13956"/>
                </a:cubicBezTo>
                <a:cubicBezTo>
                  <a:pt x="24819" y="13865"/>
                  <a:pt x="24972" y="13758"/>
                  <a:pt x="25094" y="13636"/>
                </a:cubicBezTo>
                <a:cubicBezTo>
                  <a:pt x="25170" y="13575"/>
                  <a:pt x="25246" y="13530"/>
                  <a:pt x="25353" y="13469"/>
                </a:cubicBezTo>
                <a:cubicBezTo>
                  <a:pt x="25444" y="13408"/>
                  <a:pt x="25520" y="13347"/>
                  <a:pt x="25612" y="13301"/>
                </a:cubicBezTo>
                <a:lnTo>
                  <a:pt x="25657" y="13255"/>
                </a:lnTo>
                <a:lnTo>
                  <a:pt x="25657" y="13194"/>
                </a:lnTo>
                <a:cubicBezTo>
                  <a:pt x="25640" y="13176"/>
                  <a:pt x="25622" y="13169"/>
                  <a:pt x="25601" y="13169"/>
                </a:cubicBezTo>
                <a:cubicBezTo>
                  <a:pt x="25586" y="13169"/>
                  <a:pt x="25570" y="13173"/>
                  <a:pt x="25551" y="13179"/>
                </a:cubicBezTo>
                <a:cubicBezTo>
                  <a:pt x="25459" y="13240"/>
                  <a:pt x="25368" y="13301"/>
                  <a:pt x="25276" y="13377"/>
                </a:cubicBezTo>
                <a:cubicBezTo>
                  <a:pt x="25170" y="13423"/>
                  <a:pt x="25094" y="13484"/>
                  <a:pt x="25002" y="13545"/>
                </a:cubicBezTo>
                <a:cubicBezTo>
                  <a:pt x="24835" y="13651"/>
                  <a:pt x="24667" y="13789"/>
                  <a:pt x="24484" y="13910"/>
                </a:cubicBezTo>
                <a:cubicBezTo>
                  <a:pt x="24301" y="14017"/>
                  <a:pt x="24134" y="14108"/>
                  <a:pt x="23936" y="14230"/>
                </a:cubicBezTo>
                <a:cubicBezTo>
                  <a:pt x="23753" y="14322"/>
                  <a:pt x="23555" y="14444"/>
                  <a:pt x="23372" y="14520"/>
                </a:cubicBezTo>
                <a:cubicBezTo>
                  <a:pt x="23113" y="14627"/>
                  <a:pt x="22869" y="14748"/>
                  <a:pt x="22625" y="14840"/>
                </a:cubicBezTo>
                <a:cubicBezTo>
                  <a:pt x="22504" y="14870"/>
                  <a:pt x="22397" y="14931"/>
                  <a:pt x="22275" y="14977"/>
                </a:cubicBezTo>
                <a:cubicBezTo>
                  <a:pt x="22168" y="15007"/>
                  <a:pt x="22046" y="15068"/>
                  <a:pt x="21955" y="15099"/>
                </a:cubicBezTo>
                <a:lnTo>
                  <a:pt x="21666" y="15221"/>
                </a:lnTo>
                <a:cubicBezTo>
                  <a:pt x="21574" y="15251"/>
                  <a:pt x="21467" y="15282"/>
                  <a:pt x="21361" y="15312"/>
                </a:cubicBezTo>
                <a:cubicBezTo>
                  <a:pt x="21269" y="15358"/>
                  <a:pt x="21163" y="15373"/>
                  <a:pt x="21056" y="15404"/>
                </a:cubicBezTo>
                <a:cubicBezTo>
                  <a:pt x="20965" y="15434"/>
                  <a:pt x="20858" y="15464"/>
                  <a:pt x="20751" y="15480"/>
                </a:cubicBezTo>
                <a:lnTo>
                  <a:pt x="20477" y="15541"/>
                </a:lnTo>
                <a:cubicBezTo>
                  <a:pt x="20371" y="15556"/>
                  <a:pt x="20279" y="15586"/>
                  <a:pt x="20203" y="15602"/>
                </a:cubicBezTo>
                <a:cubicBezTo>
                  <a:pt x="20142" y="15602"/>
                  <a:pt x="20096" y="15617"/>
                  <a:pt x="20020" y="15617"/>
                </a:cubicBezTo>
                <a:cubicBezTo>
                  <a:pt x="19944" y="15617"/>
                  <a:pt x="19883" y="15617"/>
                  <a:pt x="19807" y="15602"/>
                </a:cubicBezTo>
                <a:lnTo>
                  <a:pt x="19715" y="15602"/>
                </a:lnTo>
                <a:cubicBezTo>
                  <a:pt x="19685" y="15602"/>
                  <a:pt x="19654" y="15586"/>
                  <a:pt x="19639" y="15586"/>
                </a:cubicBezTo>
                <a:cubicBezTo>
                  <a:pt x="19578" y="15556"/>
                  <a:pt x="19533" y="15556"/>
                  <a:pt x="19487" y="15541"/>
                </a:cubicBezTo>
                <a:cubicBezTo>
                  <a:pt x="19380" y="15525"/>
                  <a:pt x="19289" y="15480"/>
                  <a:pt x="19197" y="15464"/>
                </a:cubicBezTo>
                <a:cubicBezTo>
                  <a:pt x="19106" y="15449"/>
                  <a:pt x="18984" y="15404"/>
                  <a:pt x="18893" y="15388"/>
                </a:cubicBezTo>
                <a:cubicBezTo>
                  <a:pt x="18801" y="15373"/>
                  <a:pt x="18695" y="15327"/>
                  <a:pt x="18603" y="15312"/>
                </a:cubicBezTo>
                <a:cubicBezTo>
                  <a:pt x="18512" y="15282"/>
                  <a:pt x="18390" y="15251"/>
                  <a:pt x="18298" y="15221"/>
                </a:cubicBezTo>
                <a:cubicBezTo>
                  <a:pt x="18116" y="15160"/>
                  <a:pt x="17902" y="15099"/>
                  <a:pt x="17704" y="15023"/>
                </a:cubicBezTo>
                <a:cubicBezTo>
                  <a:pt x="17613" y="15007"/>
                  <a:pt x="17537" y="14977"/>
                  <a:pt x="17460" y="14931"/>
                </a:cubicBezTo>
                <a:cubicBezTo>
                  <a:pt x="17476" y="14931"/>
                  <a:pt x="17506" y="14931"/>
                  <a:pt x="17521" y="14916"/>
                </a:cubicBezTo>
                <a:cubicBezTo>
                  <a:pt x="17582" y="14901"/>
                  <a:pt x="17659" y="14901"/>
                  <a:pt x="17704" y="14870"/>
                </a:cubicBezTo>
                <a:lnTo>
                  <a:pt x="17918" y="14870"/>
                </a:lnTo>
                <a:cubicBezTo>
                  <a:pt x="17994" y="14870"/>
                  <a:pt x="18055" y="14855"/>
                  <a:pt x="18131" y="14855"/>
                </a:cubicBezTo>
                <a:lnTo>
                  <a:pt x="18298" y="14855"/>
                </a:lnTo>
                <a:cubicBezTo>
                  <a:pt x="18359" y="14855"/>
                  <a:pt x="18420" y="14855"/>
                  <a:pt x="18466" y="14840"/>
                </a:cubicBezTo>
                <a:cubicBezTo>
                  <a:pt x="18527" y="14825"/>
                  <a:pt x="18588" y="14825"/>
                  <a:pt x="18649" y="14794"/>
                </a:cubicBezTo>
                <a:lnTo>
                  <a:pt x="18664" y="14794"/>
                </a:lnTo>
                <a:cubicBezTo>
                  <a:pt x="18679" y="14794"/>
                  <a:pt x="18695" y="14779"/>
                  <a:pt x="18740" y="14779"/>
                </a:cubicBezTo>
                <a:lnTo>
                  <a:pt x="18756" y="14794"/>
                </a:lnTo>
                <a:cubicBezTo>
                  <a:pt x="18789" y="14816"/>
                  <a:pt x="18814" y="14831"/>
                  <a:pt x="18843" y="14831"/>
                </a:cubicBezTo>
                <a:cubicBezTo>
                  <a:pt x="18854" y="14831"/>
                  <a:pt x="18865" y="14829"/>
                  <a:pt x="18877" y="14825"/>
                </a:cubicBezTo>
                <a:cubicBezTo>
                  <a:pt x="18893" y="14825"/>
                  <a:pt x="18893" y="14794"/>
                  <a:pt x="18908" y="14794"/>
                </a:cubicBezTo>
                <a:cubicBezTo>
                  <a:pt x="18923" y="14779"/>
                  <a:pt x="18954" y="14748"/>
                  <a:pt x="18954" y="14703"/>
                </a:cubicBezTo>
                <a:cubicBezTo>
                  <a:pt x="18954" y="14672"/>
                  <a:pt x="18923" y="14627"/>
                  <a:pt x="18893" y="14596"/>
                </a:cubicBezTo>
                <a:cubicBezTo>
                  <a:pt x="18877" y="14566"/>
                  <a:pt x="18847" y="14535"/>
                  <a:pt x="18816" y="14520"/>
                </a:cubicBezTo>
                <a:cubicBezTo>
                  <a:pt x="18801" y="14489"/>
                  <a:pt x="18771" y="14489"/>
                  <a:pt x="18756" y="14474"/>
                </a:cubicBezTo>
                <a:cubicBezTo>
                  <a:pt x="18740" y="14459"/>
                  <a:pt x="18725" y="14459"/>
                  <a:pt x="18725" y="14444"/>
                </a:cubicBezTo>
                <a:cubicBezTo>
                  <a:pt x="18679" y="14413"/>
                  <a:pt x="18664" y="14398"/>
                  <a:pt x="18649" y="14367"/>
                </a:cubicBezTo>
                <a:cubicBezTo>
                  <a:pt x="18603" y="14322"/>
                  <a:pt x="18573" y="14307"/>
                  <a:pt x="18527" y="14291"/>
                </a:cubicBezTo>
                <a:lnTo>
                  <a:pt x="18420" y="14230"/>
                </a:lnTo>
                <a:cubicBezTo>
                  <a:pt x="18375" y="14215"/>
                  <a:pt x="18344" y="14185"/>
                  <a:pt x="18298" y="14185"/>
                </a:cubicBezTo>
                <a:lnTo>
                  <a:pt x="18237" y="14169"/>
                </a:lnTo>
                <a:cubicBezTo>
                  <a:pt x="18192" y="14154"/>
                  <a:pt x="18131" y="14108"/>
                  <a:pt x="18070" y="14093"/>
                </a:cubicBezTo>
                <a:lnTo>
                  <a:pt x="18055" y="14093"/>
                </a:lnTo>
                <a:cubicBezTo>
                  <a:pt x="17994" y="14078"/>
                  <a:pt x="17918" y="14032"/>
                  <a:pt x="17857" y="14017"/>
                </a:cubicBezTo>
                <a:lnTo>
                  <a:pt x="17765" y="14017"/>
                </a:lnTo>
                <a:cubicBezTo>
                  <a:pt x="17750" y="14017"/>
                  <a:pt x="17704" y="14032"/>
                  <a:pt x="17689" y="14032"/>
                </a:cubicBezTo>
                <a:lnTo>
                  <a:pt x="17674" y="14032"/>
                </a:lnTo>
                <a:cubicBezTo>
                  <a:pt x="17628" y="14017"/>
                  <a:pt x="17613" y="14017"/>
                  <a:pt x="17582" y="14002"/>
                </a:cubicBezTo>
                <a:cubicBezTo>
                  <a:pt x="17537" y="13987"/>
                  <a:pt x="17476" y="13956"/>
                  <a:pt x="17445" y="13941"/>
                </a:cubicBezTo>
                <a:cubicBezTo>
                  <a:pt x="17354" y="13910"/>
                  <a:pt x="17247" y="13865"/>
                  <a:pt x="17140" y="13865"/>
                </a:cubicBezTo>
                <a:cubicBezTo>
                  <a:pt x="17007" y="13847"/>
                  <a:pt x="16878" y="13839"/>
                  <a:pt x="16758" y="13839"/>
                </a:cubicBezTo>
                <a:cubicBezTo>
                  <a:pt x="16673" y="13839"/>
                  <a:pt x="16592" y="13843"/>
                  <a:pt x="16516" y="13849"/>
                </a:cubicBezTo>
                <a:cubicBezTo>
                  <a:pt x="16470" y="13849"/>
                  <a:pt x="16409" y="13865"/>
                  <a:pt x="16363" y="13865"/>
                </a:cubicBezTo>
                <a:cubicBezTo>
                  <a:pt x="16318" y="13880"/>
                  <a:pt x="16257" y="13880"/>
                  <a:pt x="16226" y="13880"/>
                </a:cubicBezTo>
                <a:cubicBezTo>
                  <a:pt x="16211" y="13880"/>
                  <a:pt x="16165" y="13880"/>
                  <a:pt x="16150" y="13865"/>
                </a:cubicBezTo>
                <a:cubicBezTo>
                  <a:pt x="16135" y="13865"/>
                  <a:pt x="16104" y="13849"/>
                  <a:pt x="16074" y="13849"/>
                </a:cubicBezTo>
                <a:lnTo>
                  <a:pt x="16181" y="13789"/>
                </a:lnTo>
                <a:cubicBezTo>
                  <a:pt x="16287" y="13728"/>
                  <a:pt x="16394" y="13682"/>
                  <a:pt x="16485" y="13621"/>
                </a:cubicBezTo>
                <a:lnTo>
                  <a:pt x="16607" y="13560"/>
                </a:lnTo>
                <a:cubicBezTo>
                  <a:pt x="16607" y="13560"/>
                  <a:pt x="16622" y="13560"/>
                  <a:pt x="16622" y="13545"/>
                </a:cubicBezTo>
                <a:lnTo>
                  <a:pt x="18039" y="13545"/>
                </a:lnTo>
                <a:cubicBezTo>
                  <a:pt x="18146" y="13545"/>
                  <a:pt x="18237" y="13545"/>
                  <a:pt x="18344" y="13530"/>
                </a:cubicBezTo>
                <a:lnTo>
                  <a:pt x="18420" y="13530"/>
                </a:lnTo>
                <a:cubicBezTo>
                  <a:pt x="18496" y="13530"/>
                  <a:pt x="18573" y="13499"/>
                  <a:pt x="18649" y="13499"/>
                </a:cubicBezTo>
                <a:lnTo>
                  <a:pt x="18801" y="13499"/>
                </a:lnTo>
                <a:cubicBezTo>
                  <a:pt x="18832" y="13499"/>
                  <a:pt x="18893" y="13484"/>
                  <a:pt x="18923" y="13484"/>
                </a:cubicBezTo>
                <a:cubicBezTo>
                  <a:pt x="18969" y="13469"/>
                  <a:pt x="18999" y="13469"/>
                  <a:pt x="19030" y="13453"/>
                </a:cubicBezTo>
                <a:lnTo>
                  <a:pt x="19136" y="13392"/>
                </a:lnTo>
                <a:cubicBezTo>
                  <a:pt x="19152" y="13377"/>
                  <a:pt x="19197" y="13347"/>
                  <a:pt x="19213" y="13331"/>
                </a:cubicBezTo>
                <a:lnTo>
                  <a:pt x="19274" y="13271"/>
                </a:lnTo>
                <a:lnTo>
                  <a:pt x="19304" y="13240"/>
                </a:lnTo>
                <a:cubicBezTo>
                  <a:pt x="19334" y="13225"/>
                  <a:pt x="19334" y="13225"/>
                  <a:pt x="19334" y="13194"/>
                </a:cubicBezTo>
                <a:lnTo>
                  <a:pt x="19334" y="13179"/>
                </a:lnTo>
                <a:lnTo>
                  <a:pt x="19350" y="13164"/>
                </a:lnTo>
                <a:lnTo>
                  <a:pt x="19365" y="13149"/>
                </a:lnTo>
                <a:cubicBezTo>
                  <a:pt x="19380" y="13103"/>
                  <a:pt x="19411" y="13088"/>
                  <a:pt x="19426" y="13042"/>
                </a:cubicBezTo>
                <a:lnTo>
                  <a:pt x="19426" y="12996"/>
                </a:lnTo>
                <a:cubicBezTo>
                  <a:pt x="19426" y="12966"/>
                  <a:pt x="19426" y="12966"/>
                  <a:pt x="19411" y="12951"/>
                </a:cubicBezTo>
                <a:cubicBezTo>
                  <a:pt x="19411" y="12935"/>
                  <a:pt x="19380" y="12935"/>
                  <a:pt x="19365" y="12920"/>
                </a:cubicBezTo>
                <a:lnTo>
                  <a:pt x="19334" y="12874"/>
                </a:lnTo>
                <a:lnTo>
                  <a:pt x="19304" y="12874"/>
                </a:lnTo>
                <a:cubicBezTo>
                  <a:pt x="19304" y="12874"/>
                  <a:pt x="19289" y="12874"/>
                  <a:pt x="19289" y="12859"/>
                </a:cubicBezTo>
                <a:cubicBezTo>
                  <a:pt x="19274" y="12844"/>
                  <a:pt x="19228" y="12844"/>
                  <a:pt x="19213" y="12813"/>
                </a:cubicBezTo>
                <a:cubicBezTo>
                  <a:pt x="19182" y="12798"/>
                  <a:pt x="19121" y="12783"/>
                  <a:pt x="19075" y="12783"/>
                </a:cubicBezTo>
                <a:cubicBezTo>
                  <a:pt x="18984" y="12768"/>
                  <a:pt x="18893" y="12722"/>
                  <a:pt x="18771" y="12707"/>
                </a:cubicBezTo>
                <a:cubicBezTo>
                  <a:pt x="18664" y="12676"/>
                  <a:pt x="18573" y="12646"/>
                  <a:pt x="18496" y="12646"/>
                </a:cubicBezTo>
                <a:cubicBezTo>
                  <a:pt x="18390" y="12631"/>
                  <a:pt x="18283" y="12615"/>
                  <a:pt x="18192" y="12615"/>
                </a:cubicBezTo>
                <a:lnTo>
                  <a:pt x="18131" y="12615"/>
                </a:lnTo>
                <a:lnTo>
                  <a:pt x="18146" y="12600"/>
                </a:lnTo>
                <a:cubicBezTo>
                  <a:pt x="18161" y="12570"/>
                  <a:pt x="18192" y="12554"/>
                  <a:pt x="18207" y="12554"/>
                </a:cubicBezTo>
                <a:cubicBezTo>
                  <a:pt x="18237" y="12524"/>
                  <a:pt x="18283" y="12493"/>
                  <a:pt x="18314" y="12463"/>
                </a:cubicBezTo>
                <a:cubicBezTo>
                  <a:pt x="18359" y="12417"/>
                  <a:pt x="18390" y="12402"/>
                  <a:pt x="18436" y="12372"/>
                </a:cubicBezTo>
                <a:cubicBezTo>
                  <a:pt x="18496" y="12326"/>
                  <a:pt x="18542" y="12265"/>
                  <a:pt x="18588" y="12234"/>
                </a:cubicBezTo>
                <a:cubicBezTo>
                  <a:pt x="18603" y="12219"/>
                  <a:pt x="18618" y="12189"/>
                  <a:pt x="18649" y="12189"/>
                </a:cubicBezTo>
                <a:cubicBezTo>
                  <a:pt x="18679" y="12158"/>
                  <a:pt x="18725" y="12143"/>
                  <a:pt x="18756" y="12097"/>
                </a:cubicBezTo>
                <a:cubicBezTo>
                  <a:pt x="18801" y="12067"/>
                  <a:pt x="18832" y="12021"/>
                  <a:pt x="18877" y="12006"/>
                </a:cubicBezTo>
                <a:lnTo>
                  <a:pt x="18969" y="11915"/>
                </a:lnTo>
                <a:lnTo>
                  <a:pt x="19030" y="11854"/>
                </a:lnTo>
                <a:lnTo>
                  <a:pt x="19289" y="11579"/>
                </a:lnTo>
                <a:cubicBezTo>
                  <a:pt x="19350" y="11534"/>
                  <a:pt x="19380" y="11473"/>
                  <a:pt x="19441" y="11412"/>
                </a:cubicBezTo>
                <a:cubicBezTo>
                  <a:pt x="19456" y="11396"/>
                  <a:pt x="19456" y="11381"/>
                  <a:pt x="19487" y="11381"/>
                </a:cubicBezTo>
                <a:cubicBezTo>
                  <a:pt x="19517" y="11336"/>
                  <a:pt x="19533" y="11305"/>
                  <a:pt x="19578" y="11259"/>
                </a:cubicBezTo>
                <a:cubicBezTo>
                  <a:pt x="19609" y="11229"/>
                  <a:pt x="19654" y="11183"/>
                  <a:pt x="19670" y="11153"/>
                </a:cubicBezTo>
                <a:cubicBezTo>
                  <a:pt x="19715" y="11107"/>
                  <a:pt x="19731" y="11077"/>
                  <a:pt x="19746" y="11046"/>
                </a:cubicBezTo>
                <a:lnTo>
                  <a:pt x="19807" y="11000"/>
                </a:lnTo>
                <a:cubicBezTo>
                  <a:pt x="19868" y="10939"/>
                  <a:pt x="19898" y="10878"/>
                  <a:pt x="19959" y="10818"/>
                </a:cubicBezTo>
                <a:cubicBezTo>
                  <a:pt x="19990" y="10787"/>
                  <a:pt x="20035" y="10726"/>
                  <a:pt x="20051" y="10696"/>
                </a:cubicBezTo>
                <a:cubicBezTo>
                  <a:pt x="20096" y="10650"/>
                  <a:pt x="20127" y="10589"/>
                  <a:pt x="20172" y="10559"/>
                </a:cubicBezTo>
                <a:cubicBezTo>
                  <a:pt x="20218" y="10482"/>
                  <a:pt x="20264" y="10421"/>
                  <a:pt x="20325" y="10345"/>
                </a:cubicBezTo>
                <a:cubicBezTo>
                  <a:pt x="20340" y="10330"/>
                  <a:pt x="20340" y="10315"/>
                  <a:pt x="20355" y="10315"/>
                </a:cubicBezTo>
                <a:cubicBezTo>
                  <a:pt x="20371" y="10284"/>
                  <a:pt x="20401" y="10269"/>
                  <a:pt x="20401" y="10239"/>
                </a:cubicBezTo>
                <a:cubicBezTo>
                  <a:pt x="20431" y="10162"/>
                  <a:pt x="20492" y="10101"/>
                  <a:pt x="20523" y="10025"/>
                </a:cubicBezTo>
                <a:cubicBezTo>
                  <a:pt x="20523" y="10010"/>
                  <a:pt x="20553" y="10010"/>
                  <a:pt x="20553" y="9980"/>
                </a:cubicBezTo>
                <a:cubicBezTo>
                  <a:pt x="20569" y="9949"/>
                  <a:pt x="20584" y="9903"/>
                  <a:pt x="20630" y="9873"/>
                </a:cubicBezTo>
                <a:cubicBezTo>
                  <a:pt x="20645" y="9827"/>
                  <a:pt x="20660" y="9797"/>
                  <a:pt x="20706" y="9751"/>
                </a:cubicBezTo>
                <a:cubicBezTo>
                  <a:pt x="20706" y="9736"/>
                  <a:pt x="20721" y="9721"/>
                  <a:pt x="20721" y="9721"/>
                </a:cubicBezTo>
                <a:cubicBezTo>
                  <a:pt x="20751" y="9644"/>
                  <a:pt x="20797" y="9583"/>
                  <a:pt x="20828" y="9507"/>
                </a:cubicBezTo>
                <a:cubicBezTo>
                  <a:pt x="20858" y="9477"/>
                  <a:pt x="20873" y="9431"/>
                  <a:pt x="20904" y="9401"/>
                </a:cubicBezTo>
                <a:lnTo>
                  <a:pt x="21026" y="9172"/>
                </a:lnTo>
                <a:lnTo>
                  <a:pt x="21087" y="9050"/>
                </a:lnTo>
                <a:cubicBezTo>
                  <a:pt x="21117" y="8974"/>
                  <a:pt x="21163" y="8898"/>
                  <a:pt x="21193" y="8806"/>
                </a:cubicBezTo>
                <a:lnTo>
                  <a:pt x="21254" y="8685"/>
                </a:lnTo>
                <a:cubicBezTo>
                  <a:pt x="21285" y="8608"/>
                  <a:pt x="21330" y="8517"/>
                  <a:pt x="21361" y="8441"/>
                </a:cubicBezTo>
                <a:lnTo>
                  <a:pt x="21422" y="8334"/>
                </a:lnTo>
                <a:cubicBezTo>
                  <a:pt x="21483" y="8182"/>
                  <a:pt x="21559" y="8029"/>
                  <a:pt x="21620" y="7877"/>
                </a:cubicBezTo>
                <a:cubicBezTo>
                  <a:pt x="21635" y="7831"/>
                  <a:pt x="21635" y="7816"/>
                  <a:pt x="21650" y="7770"/>
                </a:cubicBezTo>
                <a:cubicBezTo>
                  <a:pt x="21666" y="7725"/>
                  <a:pt x="21696" y="7664"/>
                  <a:pt x="21711" y="7588"/>
                </a:cubicBezTo>
                <a:cubicBezTo>
                  <a:pt x="21772" y="7420"/>
                  <a:pt x="21818" y="7268"/>
                  <a:pt x="21879" y="7085"/>
                </a:cubicBezTo>
                <a:cubicBezTo>
                  <a:pt x="21925" y="6993"/>
                  <a:pt x="21940" y="6917"/>
                  <a:pt x="21970" y="6826"/>
                </a:cubicBezTo>
                <a:cubicBezTo>
                  <a:pt x="22046" y="6612"/>
                  <a:pt x="22123" y="6399"/>
                  <a:pt x="22199" y="6171"/>
                </a:cubicBezTo>
                <a:cubicBezTo>
                  <a:pt x="22245" y="6079"/>
                  <a:pt x="22275" y="5988"/>
                  <a:pt x="22305" y="5896"/>
                </a:cubicBezTo>
                <a:lnTo>
                  <a:pt x="22412" y="5546"/>
                </a:lnTo>
                <a:cubicBezTo>
                  <a:pt x="22412" y="5515"/>
                  <a:pt x="22397" y="5485"/>
                  <a:pt x="22382" y="5470"/>
                </a:cubicBezTo>
                <a:lnTo>
                  <a:pt x="22321" y="5470"/>
                </a:lnTo>
                <a:lnTo>
                  <a:pt x="22305" y="5485"/>
                </a:lnTo>
                <a:lnTo>
                  <a:pt x="22016" y="6292"/>
                </a:lnTo>
                <a:cubicBezTo>
                  <a:pt x="21970" y="6399"/>
                  <a:pt x="21940" y="6506"/>
                  <a:pt x="21894" y="6612"/>
                </a:cubicBezTo>
                <a:cubicBezTo>
                  <a:pt x="21864" y="6704"/>
                  <a:pt x="21848" y="6780"/>
                  <a:pt x="21803" y="6887"/>
                </a:cubicBezTo>
                <a:cubicBezTo>
                  <a:pt x="21787" y="6917"/>
                  <a:pt x="21787" y="6963"/>
                  <a:pt x="21772" y="6993"/>
                </a:cubicBezTo>
                <a:cubicBezTo>
                  <a:pt x="21666" y="7237"/>
                  <a:pt x="21589" y="7496"/>
                  <a:pt x="21498" y="7725"/>
                </a:cubicBezTo>
                <a:lnTo>
                  <a:pt x="21330" y="8121"/>
                </a:lnTo>
                <a:cubicBezTo>
                  <a:pt x="21315" y="8151"/>
                  <a:pt x="21315" y="8182"/>
                  <a:pt x="21285" y="8212"/>
                </a:cubicBezTo>
                <a:cubicBezTo>
                  <a:pt x="21285" y="8227"/>
                  <a:pt x="21269" y="8227"/>
                  <a:pt x="21269" y="8258"/>
                </a:cubicBezTo>
                <a:cubicBezTo>
                  <a:pt x="21254" y="8304"/>
                  <a:pt x="21208" y="8365"/>
                  <a:pt x="21193" y="8441"/>
                </a:cubicBezTo>
                <a:cubicBezTo>
                  <a:pt x="21163" y="8502"/>
                  <a:pt x="21132" y="8578"/>
                  <a:pt x="21102" y="8639"/>
                </a:cubicBezTo>
                <a:cubicBezTo>
                  <a:pt x="21102" y="8654"/>
                  <a:pt x="21087" y="8654"/>
                  <a:pt x="21087" y="8669"/>
                </a:cubicBezTo>
                <a:lnTo>
                  <a:pt x="21026" y="8791"/>
                </a:lnTo>
                <a:cubicBezTo>
                  <a:pt x="20995" y="8837"/>
                  <a:pt x="20965" y="8913"/>
                  <a:pt x="20934" y="8974"/>
                </a:cubicBezTo>
                <a:cubicBezTo>
                  <a:pt x="20934" y="8989"/>
                  <a:pt x="20904" y="8989"/>
                  <a:pt x="20904" y="9020"/>
                </a:cubicBezTo>
                <a:lnTo>
                  <a:pt x="20858" y="9126"/>
                </a:lnTo>
                <a:lnTo>
                  <a:pt x="20797" y="9248"/>
                </a:lnTo>
                <a:cubicBezTo>
                  <a:pt x="20797" y="9263"/>
                  <a:pt x="20782" y="9279"/>
                  <a:pt x="20782" y="9294"/>
                </a:cubicBezTo>
                <a:cubicBezTo>
                  <a:pt x="20736" y="9355"/>
                  <a:pt x="20706" y="9431"/>
                  <a:pt x="20660" y="9492"/>
                </a:cubicBezTo>
                <a:cubicBezTo>
                  <a:pt x="20645" y="9522"/>
                  <a:pt x="20599" y="9583"/>
                  <a:pt x="20584" y="9629"/>
                </a:cubicBezTo>
                <a:cubicBezTo>
                  <a:pt x="20553" y="9705"/>
                  <a:pt x="20492" y="9781"/>
                  <a:pt x="20447" y="9858"/>
                </a:cubicBezTo>
                <a:cubicBezTo>
                  <a:pt x="20401" y="9964"/>
                  <a:pt x="20325" y="10056"/>
                  <a:pt x="20249" y="10178"/>
                </a:cubicBezTo>
                <a:cubicBezTo>
                  <a:pt x="20203" y="10208"/>
                  <a:pt x="20188" y="10269"/>
                  <a:pt x="20142" y="10315"/>
                </a:cubicBezTo>
                <a:cubicBezTo>
                  <a:pt x="20127" y="10345"/>
                  <a:pt x="20096" y="10391"/>
                  <a:pt x="20066" y="10406"/>
                </a:cubicBezTo>
                <a:cubicBezTo>
                  <a:pt x="20066" y="10421"/>
                  <a:pt x="20051" y="10421"/>
                  <a:pt x="20051" y="10437"/>
                </a:cubicBezTo>
                <a:cubicBezTo>
                  <a:pt x="19990" y="10513"/>
                  <a:pt x="19944" y="10589"/>
                  <a:pt x="19883" y="10650"/>
                </a:cubicBezTo>
                <a:cubicBezTo>
                  <a:pt x="19852" y="10711"/>
                  <a:pt x="19792" y="10772"/>
                  <a:pt x="19746" y="10818"/>
                </a:cubicBezTo>
                <a:cubicBezTo>
                  <a:pt x="19715" y="10863"/>
                  <a:pt x="19670" y="10924"/>
                  <a:pt x="19639" y="10955"/>
                </a:cubicBezTo>
                <a:cubicBezTo>
                  <a:pt x="19593" y="11000"/>
                  <a:pt x="19563" y="11031"/>
                  <a:pt x="19548" y="11077"/>
                </a:cubicBezTo>
                <a:cubicBezTo>
                  <a:pt x="19487" y="11122"/>
                  <a:pt x="19426" y="11183"/>
                  <a:pt x="19365" y="11259"/>
                </a:cubicBezTo>
                <a:cubicBezTo>
                  <a:pt x="19334" y="11305"/>
                  <a:pt x="19289" y="11336"/>
                  <a:pt x="19258" y="11396"/>
                </a:cubicBezTo>
                <a:lnTo>
                  <a:pt x="19136" y="11503"/>
                </a:lnTo>
                <a:lnTo>
                  <a:pt x="18969" y="11686"/>
                </a:lnTo>
                <a:lnTo>
                  <a:pt x="18862" y="11793"/>
                </a:lnTo>
                <a:lnTo>
                  <a:pt x="18756" y="11884"/>
                </a:lnTo>
                <a:cubicBezTo>
                  <a:pt x="18710" y="11930"/>
                  <a:pt x="18664" y="11991"/>
                  <a:pt x="18603" y="12021"/>
                </a:cubicBezTo>
                <a:lnTo>
                  <a:pt x="18527" y="12097"/>
                </a:lnTo>
                <a:cubicBezTo>
                  <a:pt x="18466" y="12158"/>
                  <a:pt x="18420" y="12189"/>
                  <a:pt x="18375" y="12250"/>
                </a:cubicBezTo>
                <a:cubicBezTo>
                  <a:pt x="18298" y="12326"/>
                  <a:pt x="18207" y="12387"/>
                  <a:pt x="18131" y="12463"/>
                </a:cubicBezTo>
                <a:cubicBezTo>
                  <a:pt x="18085" y="12478"/>
                  <a:pt x="18055" y="12524"/>
                  <a:pt x="18039" y="12539"/>
                </a:cubicBezTo>
                <a:cubicBezTo>
                  <a:pt x="17918" y="12524"/>
                  <a:pt x="17780" y="12524"/>
                  <a:pt x="17628" y="12493"/>
                </a:cubicBezTo>
                <a:cubicBezTo>
                  <a:pt x="17537" y="12493"/>
                  <a:pt x="17430" y="12478"/>
                  <a:pt x="17323" y="12478"/>
                </a:cubicBezTo>
                <a:lnTo>
                  <a:pt x="16409" y="12478"/>
                </a:lnTo>
                <a:cubicBezTo>
                  <a:pt x="16318" y="12478"/>
                  <a:pt x="16211" y="12478"/>
                  <a:pt x="16104" y="12493"/>
                </a:cubicBezTo>
                <a:cubicBezTo>
                  <a:pt x="16059" y="12493"/>
                  <a:pt x="16013" y="12493"/>
                  <a:pt x="15952" y="12524"/>
                </a:cubicBezTo>
                <a:cubicBezTo>
                  <a:pt x="15906" y="12524"/>
                  <a:pt x="15861" y="12539"/>
                  <a:pt x="15800" y="12539"/>
                </a:cubicBezTo>
                <a:cubicBezTo>
                  <a:pt x="15769" y="12539"/>
                  <a:pt x="15754" y="12554"/>
                  <a:pt x="15708" y="12554"/>
                </a:cubicBezTo>
                <a:lnTo>
                  <a:pt x="15693" y="12554"/>
                </a:lnTo>
                <a:cubicBezTo>
                  <a:pt x="15647" y="12539"/>
                  <a:pt x="15632" y="12539"/>
                  <a:pt x="15602" y="12539"/>
                </a:cubicBezTo>
                <a:cubicBezTo>
                  <a:pt x="15556" y="12524"/>
                  <a:pt x="15525" y="12524"/>
                  <a:pt x="15480" y="12524"/>
                </a:cubicBezTo>
                <a:lnTo>
                  <a:pt x="15449" y="12524"/>
                </a:lnTo>
                <a:cubicBezTo>
                  <a:pt x="15404" y="12524"/>
                  <a:pt x="15373" y="12493"/>
                  <a:pt x="15327" y="12493"/>
                </a:cubicBezTo>
                <a:cubicBezTo>
                  <a:pt x="15297" y="12488"/>
                  <a:pt x="15268" y="12487"/>
                  <a:pt x="15240" y="12487"/>
                </a:cubicBezTo>
                <a:cubicBezTo>
                  <a:pt x="15184" y="12487"/>
                  <a:pt x="15129" y="12493"/>
                  <a:pt x="15068" y="12493"/>
                </a:cubicBezTo>
                <a:lnTo>
                  <a:pt x="15099" y="12463"/>
                </a:lnTo>
                <a:lnTo>
                  <a:pt x="15190" y="12372"/>
                </a:lnTo>
                <a:lnTo>
                  <a:pt x="15312" y="12250"/>
                </a:lnTo>
                <a:cubicBezTo>
                  <a:pt x="15327" y="12234"/>
                  <a:pt x="15327" y="12219"/>
                  <a:pt x="15343" y="12189"/>
                </a:cubicBezTo>
                <a:cubicBezTo>
                  <a:pt x="15404" y="12113"/>
                  <a:pt x="15480" y="12036"/>
                  <a:pt x="15541" y="11945"/>
                </a:cubicBezTo>
                <a:cubicBezTo>
                  <a:pt x="15571" y="11884"/>
                  <a:pt x="15632" y="11838"/>
                  <a:pt x="15678" y="11777"/>
                </a:cubicBezTo>
                <a:cubicBezTo>
                  <a:pt x="15708" y="11716"/>
                  <a:pt x="15754" y="11656"/>
                  <a:pt x="15800" y="11610"/>
                </a:cubicBezTo>
                <a:cubicBezTo>
                  <a:pt x="15861" y="11534"/>
                  <a:pt x="15922" y="11427"/>
                  <a:pt x="15983" y="11351"/>
                </a:cubicBezTo>
                <a:cubicBezTo>
                  <a:pt x="16013" y="11305"/>
                  <a:pt x="16074" y="11229"/>
                  <a:pt x="16104" y="11168"/>
                </a:cubicBezTo>
                <a:lnTo>
                  <a:pt x="16226" y="11000"/>
                </a:lnTo>
                <a:cubicBezTo>
                  <a:pt x="16287" y="10924"/>
                  <a:pt x="16318" y="10848"/>
                  <a:pt x="16379" y="10772"/>
                </a:cubicBezTo>
                <a:cubicBezTo>
                  <a:pt x="16440" y="10696"/>
                  <a:pt x="16470" y="10619"/>
                  <a:pt x="16531" y="10543"/>
                </a:cubicBezTo>
                <a:lnTo>
                  <a:pt x="16638" y="10360"/>
                </a:lnTo>
                <a:cubicBezTo>
                  <a:pt x="16683" y="10315"/>
                  <a:pt x="16714" y="10239"/>
                  <a:pt x="16775" y="10178"/>
                </a:cubicBezTo>
                <a:cubicBezTo>
                  <a:pt x="16836" y="10086"/>
                  <a:pt x="16897" y="10010"/>
                  <a:pt x="16927" y="9903"/>
                </a:cubicBezTo>
                <a:cubicBezTo>
                  <a:pt x="16973" y="9858"/>
                  <a:pt x="17003" y="9781"/>
                  <a:pt x="17049" y="9721"/>
                </a:cubicBezTo>
                <a:cubicBezTo>
                  <a:pt x="17080" y="9660"/>
                  <a:pt x="17125" y="9599"/>
                  <a:pt x="17140" y="9553"/>
                </a:cubicBezTo>
                <a:cubicBezTo>
                  <a:pt x="17171" y="9477"/>
                  <a:pt x="17232" y="9370"/>
                  <a:pt x="17278" y="9294"/>
                </a:cubicBezTo>
                <a:cubicBezTo>
                  <a:pt x="17293" y="9279"/>
                  <a:pt x="17308" y="9248"/>
                  <a:pt x="17308" y="9203"/>
                </a:cubicBezTo>
                <a:cubicBezTo>
                  <a:pt x="17323" y="9142"/>
                  <a:pt x="17369" y="9096"/>
                  <a:pt x="17384" y="9035"/>
                </a:cubicBezTo>
                <a:cubicBezTo>
                  <a:pt x="17400" y="9020"/>
                  <a:pt x="17400" y="8989"/>
                  <a:pt x="17430" y="8974"/>
                </a:cubicBezTo>
                <a:cubicBezTo>
                  <a:pt x="17445" y="8944"/>
                  <a:pt x="17460" y="8883"/>
                  <a:pt x="17476" y="8837"/>
                </a:cubicBezTo>
                <a:cubicBezTo>
                  <a:pt x="17521" y="8761"/>
                  <a:pt x="17537" y="8715"/>
                  <a:pt x="17582" y="8639"/>
                </a:cubicBezTo>
                <a:cubicBezTo>
                  <a:pt x="17613" y="8532"/>
                  <a:pt x="17659" y="8441"/>
                  <a:pt x="17704" y="8349"/>
                </a:cubicBezTo>
                <a:cubicBezTo>
                  <a:pt x="17750" y="8273"/>
                  <a:pt x="17765" y="8212"/>
                  <a:pt x="17811" y="8136"/>
                </a:cubicBezTo>
                <a:cubicBezTo>
                  <a:pt x="17826" y="8075"/>
                  <a:pt x="17857" y="7999"/>
                  <a:pt x="17887" y="7953"/>
                </a:cubicBezTo>
                <a:lnTo>
                  <a:pt x="17994" y="7664"/>
                </a:lnTo>
                <a:cubicBezTo>
                  <a:pt x="17994" y="7648"/>
                  <a:pt x="18009" y="7618"/>
                  <a:pt x="18009" y="7603"/>
                </a:cubicBezTo>
                <a:lnTo>
                  <a:pt x="18070" y="7435"/>
                </a:lnTo>
                <a:cubicBezTo>
                  <a:pt x="18085" y="7374"/>
                  <a:pt x="18116" y="7298"/>
                  <a:pt x="18131" y="7237"/>
                </a:cubicBezTo>
                <a:cubicBezTo>
                  <a:pt x="18161" y="7146"/>
                  <a:pt x="18192" y="7039"/>
                  <a:pt x="18222" y="6932"/>
                </a:cubicBezTo>
                <a:cubicBezTo>
                  <a:pt x="18237" y="6887"/>
                  <a:pt x="18268" y="6810"/>
                  <a:pt x="18283" y="6750"/>
                </a:cubicBezTo>
                <a:cubicBezTo>
                  <a:pt x="18298" y="6673"/>
                  <a:pt x="18314" y="6582"/>
                  <a:pt x="18359" y="6506"/>
                </a:cubicBezTo>
                <a:cubicBezTo>
                  <a:pt x="18359" y="6475"/>
                  <a:pt x="18375" y="6445"/>
                  <a:pt x="18375" y="6430"/>
                </a:cubicBezTo>
                <a:cubicBezTo>
                  <a:pt x="18390" y="6369"/>
                  <a:pt x="18390" y="6308"/>
                  <a:pt x="18420" y="6247"/>
                </a:cubicBezTo>
                <a:cubicBezTo>
                  <a:pt x="18436" y="6201"/>
                  <a:pt x="18451" y="6125"/>
                  <a:pt x="18451" y="6064"/>
                </a:cubicBezTo>
                <a:cubicBezTo>
                  <a:pt x="18466" y="5973"/>
                  <a:pt x="18496" y="5851"/>
                  <a:pt x="18512" y="5759"/>
                </a:cubicBezTo>
                <a:cubicBezTo>
                  <a:pt x="18527" y="5698"/>
                  <a:pt x="18527" y="5637"/>
                  <a:pt x="18542" y="5592"/>
                </a:cubicBezTo>
                <a:cubicBezTo>
                  <a:pt x="18573" y="5470"/>
                  <a:pt x="18588" y="5378"/>
                  <a:pt x="18603" y="5256"/>
                </a:cubicBezTo>
                <a:cubicBezTo>
                  <a:pt x="18618" y="5211"/>
                  <a:pt x="18618" y="5150"/>
                  <a:pt x="18649" y="5089"/>
                </a:cubicBezTo>
                <a:cubicBezTo>
                  <a:pt x="18664" y="4982"/>
                  <a:pt x="18679" y="4876"/>
                  <a:pt x="18695" y="4769"/>
                </a:cubicBezTo>
                <a:cubicBezTo>
                  <a:pt x="18725" y="4708"/>
                  <a:pt x="18725" y="4647"/>
                  <a:pt x="18740" y="4601"/>
                </a:cubicBezTo>
                <a:cubicBezTo>
                  <a:pt x="18756" y="4495"/>
                  <a:pt x="18771" y="4388"/>
                  <a:pt x="18801" y="4297"/>
                </a:cubicBezTo>
                <a:cubicBezTo>
                  <a:pt x="18816" y="4236"/>
                  <a:pt x="18816" y="4159"/>
                  <a:pt x="18816" y="4098"/>
                </a:cubicBezTo>
                <a:cubicBezTo>
                  <a:pt x="18832" y="3992"/>
                  <a:pt x="18832" y="3885"/>
                  <a:pt x="18847" y="3779"/>
                </a:cubicBezTo>
                <a:cubicBezTo>
                  <a:pt x="18847" y="3718"/>
                  <a:pt x="18877" y="3657"/>
                  <a:pt x="18877" y="3611"/>
                </a:cubicBezTo>
                <a:cubicBezTo>
                  <a:pt x="18893" y="3489"/>
                  <a:pt x="18893" y="3367"/>
                  <a:pt x="18908" y="3261"/>
                </a:cubicBezTo>
                <a:cubicBezTo>
                  <a:pt x="18908" y="3230"/>
                  <a:pt x="18923" y="3169"/>
                  <a:pt x="18923" y="3123"/>
                </a:cubicBezTo>
                <a:cubicBezTo>
                  <a:pt x="18923" y="3017"/>
                  <a:pt x="18954" y="2895"/>
                  <a:pt x="18969" y="2788"/>
                </a:cubicBezTo>
                <a:cubicBezTo>
                  <a:pt x="18969" y="2727"/>
                  <a:pt x="18984" y="2666"/>
                  <a:pt x="18984" y="2605"/>
                </a:cubicBezTo>
                <a:cubicBezTo>
                  <a:pt x="18999" y="2407"/>
                  <a:pt x="18999" y="2209"/>
                  <a:pt x="19030" y="1996"/>
                </a:cubicBezTo>
                <a:lnTo>
                  <a:pt x="19075" y="1036"/>
                </a:lnTo>
                <a:cubicBezTo>
                  <a:pt x="19106" y="701"/>
                  <a:pt x="19121" y="366"/>
                  <a:pt x="19136" y="46"/>
                </a:cubicBezTo>
                <a:cubicBezTo>
                  <a:pt x="19136" y="15"/>
                  <a:pt x="19121" y="0"/>
                  <a:pt x="191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3A889-5FCD-07D6-67A7-C3579B957B2C}"/>
              </a:ext>
            </a:extLst>
          </p:cNvPr>
          <p:cNvSpPr txBox="1"/>
          <p:nvPr/>
        </p:nvSpPr>
        <p:spPr>
          <a:xfrm>
            <a:off x="720000" y="1594161"/>
            <a:ext cx="74235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Model built using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balancing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applied to improve dataset quality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other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techniques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FC4D77-DAD9-5A98-F4B9-7FC47F9DE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625"/>
            <a:ext cx="1067002" cy="1067002"/>
          </a:xfrm>
          <a:prstGeom prst="rect">
            <a:avLst/>
          </a:prstGeom>
        </p:spPr>
      </p:pic>
      <p:pic>
        <p:nvPicPr>
          <p:cNvPr id="2050" name="Picture 2" descr="Convolutional Neural Network — CNN architecture">
            <a:extLst>
              <a:ext uri="{FF2B5EF4-FFF2-40B4-BE49-F238E27FC236}">
                <a16:creationId xmlns:a16="http://schemas.microsoft.com/office/drawing/2014/main" id="{AB38AA4D-ADAB-C95D-331D-320A2EA05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17" y="3116763"/>
            <a:ext cx="3921195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F96A-7D25-9396-984C-97875234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0172"/>
            <a:ext cx="7704000" cy="572700"/>
          </a:xfrm>
        </p:spPr>
        <p:txBody>
          <a:bodyPr/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affected and non-affected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D52E8-4AA7-A575-B7EB-458E82C93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4324" y="980010"/>
            <a:ext cx="2555351" cy="452719"/>
          </a:xfrm>
        </p:spPr>
        <p:txBody>
          <a:bodyPr/>
          <a:lstStyle/>
          <a:p>
            <a:pPr marL="13970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Before Augmentation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0D0DB0-C323-19F6-5153-36719E966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5" y="1619868"/>
            <a:ext cx="4219257" cy="33301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B438E8-C23D-C1F1-3B16-E373E5693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960" y="1646571"/>
            <a:ext cx="4451605" cy="333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7363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0136A-9D3F-500B-A4B8-ABD060C82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9D96-0CC1-CFA5-F893-4E1A922E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2638"/>
            <a:ext cx="7704000" cy="572700"/>
          </a:xfrm>
        </p:spPr>
        <p:txBody>
          <a:bodyPr/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affected and non-affected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49554-3493-D71B-C378-42560A0F1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4323" y="1000831"/>
            <a:ext cx="2555351" cy="452719"/>
          </a:xfrm>
        </p:spPr>
        <p:txBody>
          <a:bodyPr/>
          <a:lstStyle/>
          <a:p>
            <a:pPr marL="13970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After Augmentation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4EC82-7FC8-4460-4936-044EB80B5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8" y="1694999"/>
            <a:ext cx="4373381" cy="3311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2CCAC0-6002-D54F-3208-D3DAA71C2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913" y="1694999"/>
            <a:ext cx="4373381" cy="331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308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6B4C-DCB3-776D-D029-BDAAA61C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21" y="406197"/>
            <a:ext cx="7704000" cy="572700"/>
          </a:xfrm>
        </p:spPr>
        <p:txBody>
          <a:bodyPr/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FF9C86-CA5E-371B-C2D9-B763F1CF7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18" y="1413028"/>
            <a:ext cx="4132357" cy="31108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17BC1A-2191-4128-7FA1-98CB3DBF2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734" y="1413028"/>
            <a:ext cx="3889948" cy="311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4229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est-Borne Diseases: Malaria by Slidesgo">
  <a:themeElements>
    <a:clrScheme name="Simple Light">
      <a:dk1>
        <a:srgbClr val="1D1D1B"/>
      </a:dk1>
      <a:lt1>
        <a:srgbClr val="F1EAE0"/>
      </a:lt1>
      <a:dk2>
        <a:srgbClr val="ECD6BB"/>
      </a:dk2>
      <a:lt2>
        <a:srgbClr val="DBAA78"/>
      </a:lt2>
      <a:accent1>
        <a:srgbClr val="77440D"/>
      </a:accent1>
      <a:accent2>
        <a:srgbClr val="274E1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529</Words>
  <Application>Microsoft Office PowerPoint</Application>
  <PresentationFormat>On-screen Show (16:9)</PresentationFormat>
  <Paragraphs>77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Chivo</vt:lpstr>
      <vt:lpstr>Times New Roman</vt:lpstr>
      <vt:lpstr>Chivo SemiBold</vt:lpstr>
      <vt:lpstr>Poppins</vt:lpstr>
      <vt:lpstr>Pest-Borne Diseases: Malaria by Slidesgo</vt:lpstr>
      <vt:lpstr>Malaria Detection</vt:lpstr>
      <vt:lpstr>Team Members (team no:27)</vt:lpstr>
      <vt:lpstr>Abstract</vt:lpstr>
      <vt:lpstr>Introduction</vt:lpstr>
      <vt:lpstr>The Project Problem</vt:lpstr>
      <vt:lpstr>Solved Challenges</vt:lpstr>
      <vt:lpstr>The result of affected and non-affected</vt:lpstr>
      <vt:lpstr>The result of affected and non-affected</vt:lpstr>
      <vt:lpstr>Confusion Matrix</vt:lpstr>
      <vt:lpstr>Future Work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Youssef Essam</cp:lastModifiedBy>
  <cp:revision>5</cp:revision>
  <dcterms:modified xsi:type="dcterms:W3CDTF">2025-05-13T10:57:32Z</dcterms:modified>
</cp:coreProperties>
</file>