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7"/>
  </p:notesMasterIdLst>
  <p:sldIdLst>
    <p:sldId id="256" r:id="rId2"/>
    <p:sldId id="261" r:id="rId3"/>
    <p:sldId id="263" r:id="rId4"/>
    <p:sldId id="275" r:id="rId5"/>
    <p:sldId id="271" r:id="rId6"/>
    <p:sldId id="264" r:id="rId7"/>
    <p:sldId id="266" r:id="rId8"/>
    <p:sldId id="267" r:id="rId9"/>
    <p:sldId id="265" r:id="rId10"/>
    <p:sldId id="268" r:id="rId11"/>
    <p:sldId id="269" r:id="rId12"/>
    <p:sldId id="270" r:id="rId13"/>
    <p:sldId id="272" r:id="rId14"/>
    <p:sldId id="273" r:id="rId15"/>
    <p:sldId id="274"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DM Sans" pitchFamily="2" charset="0"/>
      <p:regular r:id="rId22"/>
      <p:bold r:id="rId23"/>
      <p:italic r:id="rId24"/>
      <p:boldItalic r:id="rId25"/>
    </p:embeddedFont>
    <p:embeddedFont>
      <p:font typeface="Figtree" panose="020B0604020202020204" charset="0"/>
      <p:regular r:id="rId26"/>
      <p:bold r:id="rId27"/>
      <p:italic r:id="rId28"/>
      <p:boldItalic r:id="rId29"/>
    </p:embeddedFont>
    <p:embeddedFont>
      <p:font typeface="Kumbh Sans" panose="020B0604020202020204" charset="0"/>
      <p:regular r:id="rId30"/>
      <p:bold r:id="rId31"/>
    </p:embeddedFont>
    <p:embeddedFont>
      <p:font typeface="Lato" panose="020F05020202040302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E10305-2976-45FD-9D5E-3734DBB486EF}">
  <a:tblStyle styleId="{07E10305-2976-45FD-9D5E-3734DBB486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46A22ED-5B35-4536-81F5-C16BA99F513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48" d="100"/>
          <a:sy n="148" d="100"/>
        </p:scale>
        <p:origin x="51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948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141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127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2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331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19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0875" y="1201788"/>
            <a:ext cx="4958400" cy="20067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70875" y="3317510"/>
            <a:ext cx="4528800" cy="4758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solidFill>
                  <a:srgbClr val="FFFBF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131507" y="-2093694"/>
            <a:ext cx="11952766" cy="9866068"/>
            <a:chOff x="-1131507" y="-2093694"/>
            <a:chExt cx="11952766" cy="9866068"/>
          </a:xfrm>
        </p:grpSpPr>
        <p:sp>
          <p:nvSpPr>
            <p:cNvPr id="12" name="Google Shape;12;p2"/>
            <p:cNvSpPr/>
            <p:nvPr/>
          </p:nvSpPr>
          <p:spPr>
            <a:xfrm rot="-2145788">
              <a:off x="6609758" y="-1564173"/>
              <a:ext cx="3230985" cy="4397859"/>
            </a:xfrm>
            <a:custGeom>
              <a:avLst/>
              <a:gdLst/>
              <a:ahLst/>
              <a:cxnLst/>
              <a:rect l="l" t="t" r="r" b="b"/>
              <a:pathLst>
                <a:path w="13169" h="17925" extrusionOk="0">
                  <a:moveTo>
                    <a:pt x="660" y="1"/>
                  </a:moveTo>
                  <a:cubicBezTo>
                    <a:pt x="338" y="477"/>
                    <a:pt x="133" y="1036"/>
                    <a:pt x="83" y="1610"/>
                  </a:cubicBezTo>
                  <a:cubicBezTo>
                    <a:pt x="1" y="2537"/>
                    <a:pt x="320" y="3492"/>
                    <a:pt x="944" y="4185"/>
                  </a:cubicBezTo>
                  <a:cubicBezTo>
                    <a:pt x="2011" y="5368"/>
                    <a:pt x="3898" y="5805"/>
                    <a:pt x="4511" y="7277"/>
                  </a:cubicBezTo>
                  <a:cubicBezTo>
                    <a:pt x="4994" y="8430"/>
                    <a:pt x="4481" y="9727"/>
                    <a:pt x="4359" y="10970"/>
                  </a:cubicBezTo>
                  <a:cubicBezTo>
                    <a:pt x="4240" y="12187"/>
                    <a:pt x="4520" y="13438"/>
                    <a:pt x="5138" y="14488"/>
                  </a:cubicBezTo>
                  <a:cubicBezTo>
                    <a:pt x="6316" y="16480"/>
                    <a:pt x="8622" y="17606"/>
                    <a:pt x="10922" y="17862"/>
                  </a:cubicBezTo>
                  <a:cubicBezTo>
                    <a:pt x="11299" y="17904"/>
                    <a:pt x="11678" y="17925"/>
                    <a:pt x="12057" y="17925"/>
                  </a:cubicBezTo>
                  <a:cubicBezTo>
                    <a:pt x="12378" y="17925"/>
                    <a:pt x="12699" y="17910"/>
                    <a:pt x="13018" y="17879"/>
                  </a:cubicBezTo>
                  <a:cubicBezTo>
                    <a:pt x="13118" y="17162"/>
                    <a:pt x="13168" y="16428"/>
                    <a:pt x="13168" y="15684"/>
                  </a:cubicBezTo>
                  <a:cubicBezTo>
                    <a:pt x="13168" y="8032"/>
                    <a:pt x="7822" y="1627"/>
                    <a:pt x="660" y="1"/>
                  </a:cubicBezTo>
                  <a:close/>
                </a:path>
              </a:pathLst>
            </a:custGeom>
            <a:solidFill>
              <a:srgbClr val="CCE3F8">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13;p2"/>
            <p:cNvSpPr/>
            <p:nvPr/>
          </p:nvSpPr>
          <p:spPr>
            <a:xfrm rot="7546440">
              <a:off x="-18546" y="2977285"/>
              <a:ext cx="3230980" cy="4397852"/>
            </a:xfrm>
            <a:custGeom>
              <a:avLst/>
              <a:gdLst/>
              <a:ahLst/>
              <a:cxnLst/>
              <a:rect l="l" t="t" r="r" b="b"/>
              <a:pathLst>
                <a:path w="13169" h="17925" extrusionOk="0">
                  <a:moveTo>
                    <a:pt x="660" y="1"/>
                  </a:moveTo>
                  <a:cubicBezTo>
                    <a:pt x="338" y="477"/>
                    <a:pt x="133" y="1036"/>
                    <a:pt x="83" y="1610"/>
                  </a:cubicBezTo>
                  <a:cubicBezTo>
                    <a:pt x="1" y="2537"/>
                    <a:pt x="320" y="3492"/>
                    <a:pt x="944" y="4185"/>
                  </a:cubicBezTo>
                  <a:cubicBezTo>
                    <a:pt x="2011" y="5368"/>
                    <a:pt x="3898" y="5805"/>
                    <a:pt x="4511" y="7277"/>
                  </a:cubicBezTo>
                  <a:cubicBezTo>
                    <a:pt x="4994" y="8430"/>
                    <a:pt x="4481" y="9727"/>
                    <a:pt x="4359" y="10970"/>
                  </a:cubicBezTo>
                  <a:cubicBezTo>
                    <a:pt x="4240" y="12187"/>
                    <a:pt x="4520" y="13438"/>
                    <a:pt x="5138" y="14488"/>
                  </a:cubicBezTo>
                  <a:cubicBezTo>
                    <a:pt x="6316" y="16480"/>
                    <a:pt x="8622" y="17606"/>
                    <a:pt x="10922" y="17862"/>
                  </a:cubicBezTo>
                  <a:cubicBezTo>
                    <a:pt x="11299" y="17904"/>
                    <a:pt x="11678" y="17925"/>
                    <a:pt x="12057" y="17925"/>
                  </a:cubicBezTo>
                  <a:cubicBezTo>
                    <a:pt x="12378" y="17925"/>
                    <a:pt x="12699" y="17910"/>
                    <a:pt x="13018" y="17879"/>
                  </a:cubicBezTo>
                  <a:cubicBezTo>
                    <a:pt x="13118" y="17162"/>
                    <a:pt x="13168" y="16428"/>
                    <a:pt x="13168" y="15684"/>
                  </a:cubicBezTo>
                  <a:cubicBezTo>
                    <a:pt x="13168" y="8032"/>
                    <a:pt x="7822" y="1627"/>
                    <a:pt x="660" y="1"/>
                  </a:cubicBezTo>
                  <a:close/>
                </a:path>
              </a:pathLst>
            </a:custGeom>
            <a:solidFill>
              <a:srgbClr val="CCE3F8">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grpSp>
      <p:sp>
        <p:nvSpPr>
          <p:cNvPr id="14" name="Google Shape;14;p2"/>
          <p:cNvSpPr/>
          <p:nvPr/>
        </p:nvSpPr>
        <p:spPr>
          <a:xfrm>
            <a:off x="291450" y="222150"/>
            <a:ext cx="8561100" cy="4699200"/>
          </a:xfrm>
          <a:prstGeom prst="rect">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46"/>
        <p:cNvGrpSpPr/>
        <p:nvPr/>
      </p:nvGrpSpPr>
      <p:grpSpPr>
        <a:xfrm>
          <a:off x="0" y="0"/>
          <a:ext cx="0" cy="0"/>
          <a:chOff x="0" y="0"/>
          <a:chExt cx="0" cy="0"/>
        </a:xfrm>
      </p:grpSpPr>
      <p:grpSp>
        <p:nvGrpSpPr>
          <p:cNvPr id="247" name="Google Shape;247;p23"/>
          <p:cNvGrpSpPr/>
          <p:nvPr/>
        </p:nvGrpSpPr>
        <p:grpSpPr>
          <a:xfrm>
            <a:off x="-3262016" y="-511650"/>
            <a:ext cx="15660087" cy="6879245"/>
            <a:chOff x="-3262016" y="-511650"/>
            <a:chExt cx="15660087" cy="6879245"/>
          </a:xfrm>
        </p:grpSpPr>
        <p:sp>
          <p:nvSpPr>
            <p:cNvPr id="248" name="Google Shape;248;p23"/>
            <p:cNvSpPr/>
            <p:nvPr/>
          </p:nvSpPr>
          <p:spPr>
            <a:xfrm rot="-7755876">
              <a:off x="-2152570" y="-68102"/>
              <a:ext cx="3231011" cy="4397895"/>
            </a:xfrm>
            <a:custGeom>
              <a:avLst/>
              <a:gdLst/>
              <a:ahLst/>
              <a:cxnLst/>
              <a:rect l="l" t="t" r="r" b="b"/>
              <a:pathLst>
                <a:path w="13169" h="17925" extrusionOk="0">
                  <a:moveTo>
                    <a:pt x="660" y="1"/>
                  </a:moveTo>
                  <a:cubicBezTo>
                    <a:pt x="338" y="477"/>
                    <a:pt x="133" y="1036"/>
                    <a:pt x="83" y="1610"/>
                  </a:cubicBezTo>
                  <a:cubicBezTo>
                    <a:pt x="1" y="2537"/>
                    <a:pt x="320" y="3492"/>
                    <a:pt x="944" y="4185"/>
                  </a:cubicBezTo>
                  <a:cubicBezTo>
                    <a:pt x="2011" y="5368"/>
                    <a:pt x="3898" y="5805"/>
                    <a:pt x="4511" y="7277"/>
                  </a:cubicBezTo>
                  <a:cubicBezTo>
                    <a:pt x="4994" y="8430"/>
                    <a:pt x="4481" y="9727"/>
                    <a:pt x="4359" y="10970"/>
                  </a:cubicBezTo>
                  <a:cubicBezTo>
                    <a:pt x="4240" y="12187"/>
                    <a:pt x="4520" y="13438"/>
                    <a:pt x="5138" y="14488"/>
                  </a:cubicBezTo>
                  <a:cubicBezTo>
                    <a:pt x="6316" y="16480"/>
                    <a:pt x="8622" y="17606"/>
                    <a:pt x="10922" y="17862"/>
                  </a:cubicBezTo>
                  <a:cubicBezTo>
                    <a:pt x="11299" y="17904"/>
                    <a:pt x="11678" y="17925"/>
                    <a:pt x="12057" y="17925"/>
                  </a:cubicBezTo>
                  <a:cubicBezTo>
                    <a:pt x="12378" y="17925"/>
                    <a:pt x="12699" y="17910"/>
                    <a:pt x="13018" y="17879"/>
                  </a:cubicBezTo>
                  <a:cubicBezTo>
                    <a:pt x="13118" y="17162"/>
                    <a:pt x="13168" y="16428"/>
                    <a:pt x="13168" y="15684"/>
                  </a:cubicBezTo>
                  <a:cubicBezTo>
                    <a:pt x="13168" y="8032"/>
                    <a:pt x="7822" y="1627"/>
                    <a:pt x="660" y="1"/>
                  </a:cubicBezTo>
                  <a:close/>
                </a:path>
              </a:pathLst>
            </a:custGeom>
            <a:solidFill>
              <a:srgbClr val="CCE3F8">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49" name="Google Shape;249;p23"/>
            <p:cNvSpPr/>
            <p:nvPr/>
          </p:nvSpPr>
          <p:spPr>
            <a:xfrm rot="3947565">
              <a:off x="8114570" y="1793559"/>
              <a:ext cx="3231000" cy="4397880"/>
            </a:xfrm>
            <a:custGeom>
              <a:avLst/>
              <a:gdLst/>
              <a:ahLst/>
              <a:cxnLst/>
              <a:rect l="l" t="t" r="r" b="b"/>
              <a:pathLst>
                <a:path w="13169" h="17925" extrusionOk="0">
                  <a:moveTo>
                    <a:pt x="660" y="1"/>
                  </a:moveTo>
                  <a:cubicBezTo>
                    <a:pt x="338" y="477"/>
                    <a:pt x="133" y="1036"/>
                    <a:pt x="83" y="1610"/>
                  </a:cubicBezTo>
                  <a:cubicBezTo>
                    <a:pt x="1" y="2537"/>
                    <a:pt x="320" y="3492"/>
                    <a:pt x="944" y="4185"/>
                  </a:cubicBezTo>
                  <a:cubicBezTo>
                    <a:pt x="2011" y="5368"/>
                    <a:pt x="3898" y="5805"/>
                    <a:pt x="4511" y="7277"/>
                  </a:cubicBezTo>
                  <a:cubicBezTo>
                    <a:pt x="4994" y="8430"/>
                    <a:pt x="4481" y="9727"/>
                    <a:pt x="4359" y="10970"/>
                  </a:cubicBezTo>
                  <a:cubicBezTo>
                    <a:pt x="4240" y="12187"/>
                    <a:pt x="4520" y="13438"/>
                    <a:pt x="5138" y="14488"/>
                  </a:cubicBezTo>
                  <a:cubicBezTo>
                    <a:pt x="6316" y="16480"/>
                    <a:pt x="8622" y="17606"/>
                    <a:pt x="10922" y="17862"/>
                  </a:cubicBezTo>
                  <a:cubicBezTo>
                    <a:pt x="11299" y="17904"/>
                    <a:pt x="11678" y="17925"/>
                    <a:pt x="12057" y="17925"/>
                  </a:cubicBezTo>
                  <a:cubicBezTo>
                    <a:pt x="12378" y="17925"/>
                    <a:pt x="12699" y="17910"/>
                    <a:pt x="13018" y="17879"/>
                  </a:cubicBezTo>
                  <a:cubicBezTo>
                    <a:pt x="13118" y="17162"/>
                    <a:pt x="13168" y="16428"/>
                    <a:pt x="13168" y="15684"/>
                  </a:cubicBezTo>
                  <a:cubicBezTo>
                    <a:pt x="13168" y="8032"/>
                    <a:pt x="7822" y="1627"/>
                    <a:pt x="660" y="1"/>
                  </a:cubicBezTo>
                  <a:close/>
                </a:path>
              </a:pathLst>
            </a:custGeom>
            <a:solidFill>
              <a:srgbClr val="CCE3F8">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grpSp>
      <p:sp>
        <p:nvSpPr>
          <p:cNvPr id="250" name="Google Shape;250;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1" name="Google Shape;251;p23"/>
          <p:cNvSpPr txBox="1">
            <a:spLocks noGrp="1"/>
          </p:cNvSpPr>
          <p:nvPr>
            <p:ph type="subTitle" idx="1"/>
          </p:nvPr>
        </p:nvSpPr>
        <p:spPr>
          <a:xfrm>
            <a:off x="4942179" y="3033349"/>
            <a:ext cx="27837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2" name="Google Shape;252;p23"/>
          <p:cNvSpPr txBox="1">
            <a:spLocks noGrp="1"/>
          </p:cNvSpPr>
          <p:nvPr>
            <p:ph type="subTitle" idx="2"/>
          </p:nvPr>
        </p:nvSpPr>
        <p:spPr>
          <a:xfrm>
            <a:off x="1418124" y="3033349"/>
            <a:ext cx="27837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3"/>
          <p:cNvSpPr txBox="1">
            <a:spLocks noGrp="1"/>
          </p:cNvSpPr>
          <p:nvPr>
            <p:ph type="subTitle" idx="3"/>
          </p:nvPr>
        </p:nvSpPr>
        <p:spPr>
          <a:xfrm>
            <a:off x="1418125" y="2204725"/>
            <a:ext cx="2783700" cy="981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Figtree"/>
                <a:ea typeface="Figtree"/>
                <a:cs typeface="Figtree"/>
                <a:sym typeface="Figtre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4" name="Google Shape;254;p23"/>
          <p:cNvSpPr txBox="1">
            <a:spLocks noGrp="1"/>
          </p:cNvSpPr>
          <p:nvPr>
            <p:ph type="subTitle" idx="4"/>
          </p:nvPr>
        </p:nvSpPr>
        <p:spPr>
          <a:xfrm>
            <a:off x="4942178" y="2204725"/>
            <a:ext cx="2783700" cy="981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Figtree"/>
                <a:ea typeface="Figtree"/>
                <a:cs typeface="Figtree"/>
                <a:sym typeface="Figtre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5" name="Google Shape;255;p23"/>
          <p:cNvSpPr/>
          <p:nvPr/>
        </p:nvSpPr>
        <p:spPr>
          <a:xfrm>
            <a:off x="291450" y="222150"/>
            <a:ext cx="8561100" cy="4699200"/>
          </a:xfrm>
          <a:prstGeom prst="rect">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6" name="Google Shape;256;p23"/>
          <p:cNvSpPr/>
          <p:nvPr/>
        </p:nvSpPr>
        <p:spPr>
          <a:xfrm>
            <a:off x="4450350" y="4527800"/>
            <a:ext cx="243300" cy="243300"/>
          </a:xfrm>
          <a:prstGeom prst="mathMultiply">
            <a:avLst>
              <a:gd name="adj1" fmla="val 2352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57" name="Google Shape;257;p23"/>
          <p:cNvGrpSpPr/>
          <p:nvPr/>
        </p:nvGrpSpPr>
        <p:grpSpPr>
          <a:xfrm>
            <a:off x="359118" y="331752"/>
            <a:ext cx="8466757" cy="4272250"/>
            <a:chOff x="359118" y="331752"/>
            <a:chExt cx="8466757" cy="4272250"/>
          </a:xfrm>
        </p:grpSpPr>
        <p:sp>
          <p:nvSpPr>
            <p:cNvPr id="258" name="Google Shape;258;p23"/>
            <p:cNvSpPr/>
            <p:nvPr/>
          </p:nvSpPr>
          <p:spPr>
            <a:xfrm rot="2219146">
              <a:off x="418518" y="391152"/>
              <a:ext cx="296701" cy="296701"/>
            </a:xfrm>
            <a:prstGeom prst="mathPlus">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9" name="Google Shape;259;p23"/>
            <p:cNvSpPr/>
            <p:nvPr/>
          </p:nvSpPr>
          <p:spPr>
            <a:xfrm>
              <a:off x="433775" y="4045100"/>
              <a:ext cx="558900" cy="558900"/>
            </a:xfrm>
            <a:prstGeom prst="mathMultiply">
              <a:avLst>
                <a:gd name="adj1" fmla="val 2352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0" name="Google Shape;260;p23"/>
            <p:cNvSpPr/>
            <p:nvPr/>
          </p:nvSpPr>
          <p:spPr>
            <a:xfrm rot="2700000">
              <a:off x="8151397" y="451995"/>
              <a:ext cx="558756" cy="558756"/>
            </a:xfrm>
            <a:prstGeom prst="mathMultiply">
              <a:avLst>
                <a:gd name="adj1" fmla="val 2352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1" name="Google Shape;261;p23"/>
            <p:cNvSpPr/>
            <p:nvPr/>
          </p:nvSpPr>
          <p:spPr>
            <a:xfrm rot="2219146">
              <a:off x="8210718" y="4247902"/>
              <a:ext cx="296701" cy="296701"/>
            </a:xfrm>
            <a:prstGeom prst="mathPlus">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62"/>
        <p:cNvGrpSpPr/>
        <p:nvPr/>
      </p:nvGrpSpPr>
      <p:grpSpPr>
        <a:xfrm>
          <a:off x="0" y="0"/>
          <a:ext cx="0" cy="0"/>
          <a:chOff x="0" y="0"/>
          <a:chExt cx="0" cy="0"/>
        </a:xfrm>
      </p:grpSpPr>
      <p:sp>
        <p:nvSpPr>
          <p:cNvPr id="263" name="Google Shape;263;p24"/>
          <p:cNvSpPr/>
          <p:nvPr/>
        </p:nvSpPr>
        <p:spPr>
          <a:xfrm>
            <a:off x="291450" y="222150"/>
            <a:ext cx="8561100" cy="4699200"/>
          </a:xfrm>
          <a:prstGeom prst="rect">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64" name="Google Shape;264;p24"/>
          <p:cNvGrpSpPr/>
          <p:nvPr/>
        </p:nvGrpSpPr>
        <p:grpSpPr>
          <a:xfrm>
            <a:off x="-582045" y="-290809"/>
            <a:ext cx="12505396" cy="7373930"/>
            <a:chOff x="-582045" y="-290809"/>
            <a:chExt cx="12505396" cy="7373930"/>
          </a:xfrm>
        </p:grpSpPr>
        <p:sp>
          <p:nvSpPr>
            <p:cNvPr id="265" name="Google Shape;265;p24"/>
            <p:cNvSpPr/>
            <p:nvPr/>
          </p:nvSpPr>
          <p:spPr>
            <a:xfrm rot="9756645">
              <a:off x="-131024" y="3387254"/>
              <a:ext cx="2498090" cy="3400278"/>
            </a:xfrm>
            <a:custGeom>
              <a:avLst/>
              <a:gdLst/>
              <a:ahLst/>
              <a:cxnLst/>
              <a:rect l="l" t="t" r="r" b="b"/>
              <a:pathLst>
                <a:path w="13169" h="17925" extrusionOk="0">
                  <a:moveTo>
                    <a:pt x="660" y="1"/>
                  </a:moveTo>
                  <a:cubicBezTo>
                    <a:pt x="338" y="477"/>
                    <a:pt x="133" y="1036"/>
                    <a:pt x="83" y="1610"/>
                  </a:cubicBezTo>
                  <a:cubicBezTo>
                    <a:pt x="1" y="2537"/>
                    <a:pt x="320" y="3492"/>
                    <a:pt x="944" y="4185"/>
                  </a:cubicBezTo>
                  <a:cubicBezTo>
                    <a:pt x="2011" y="5368"/>
                    <a:pt x="3898" y="5805"/>
                    <a:pt x="4511" y="7277"/>
                  </a:cubicBezTo>
                  <a:cubicBezTo>
                    <a:pt x="4994" y="8430"/>
                    <a:pt x="4481" y="9727"/>
                    <a:pt x="4359" y="10970"/>
                  </a:cubicBezTo>
                  <a:cubicBezTo>
                    <a:pt x="4240" y="12187"/>
                    <a:pt x="4520" y="13438"/>
                    <a:pt x="5138" y="14488"/>
                  </a:cubicBezTo>
                  <a:cubicBezTo>
                    <a:pt x="6316" y="16480"/>
                    <a:pt x="8622" y="17606"/>
                    <a:pt x="10922" y="17862"/>
                  </a:cubicBezTo>
                  <a:cubicBezTo>
                    <a:pt x="11299" y="17904"/>
                    <a:pt x="11678" y="17925"/>
                    <a:pt x="12057" y="17925"/>
                  </a:cubicBezTo>
                  <a:cubicBezTo>
                    <a:pt x="12378" y="17925"/>
                    <a:pt x="12699" y="17910"/>
                    <a:pt x="13018" y="17879"/>
                  </a:cubicBezTo>
                  <a:cubicBezTo>
                    <a:pt x="13118" y="17162"/>
                    <a:pt x="13168" y="16428"/>
                    <a:pt x="13168" y="15684"/>
                  </a:cubicBezTo>
                  <a:cubicBezTo>
                    <a:pt x="13168" y="8032"/>
                    <a:pt x="7822" y="1627"/>
                    <a:pt x="660" y="1"/>
                  </a:cubicBezTo>
                  <a:close/>
                </a:path>
              </a:pathLst>
            </a:custGeom>
            <a:solidFill>
              <a:srgbClr val="CCE3F8">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66" name="Google Shape;266;p24"/>
            <p:cNvSpPr/>
            <p:nvPr/>
          </p:nvSpPr>
          <p:spPr>
            <a:xfrm rot="5400000" flipH="1">
              <a:off x="8108895" y="-874252"/>
              <a:ext cx="3231014" cy="4397899"/>
            </a:xfrm>
            <a:custGeom>
              <a:avLst/>
              <a:gdLst/>
              <a:ahLst/>
              <a:cxnLst/>
              <a:rect l="l" t="t" r="r" b="b"/>
              <a:pathLst>
                <a:path w="13169" h="17925" extrusionOk="0">
                  <a:moveTo>
                    <a:pt x="660" y="1"/>
                  </a:moveTo>
                  <a:cubicBezTo>
                    <a:pt x="338" y="477"/>
                    <a:pt x="133" y="1036"/>
                    <a:pt x="83" y="1610"/>
                  </a:cubicBezTo>
                  <a:cubicBezTo>
                    <a:pt x="1" y="2537"/>
                    <a:pt x="320" y="3492"/>
                    <a:pt x="944" y="4185"/>
                  </a:cubicBezTo>
                  <a:cubicBezTo>
                    <a:pt x="2011" y="5368"/>
                    <a:pt x="3898" y="5805"/>
                    <a:pt x="4511" y="7277"/>
                  </a:cubicBezTo>
                  <a:cubicBezTo>
                    <a:pt x="4994" y="8430"/>
                    <a:pt x="4481" y="9727"/>
                    <a:pt x="4359" y="10970"/>
                  </a:cubicBezTo>
                  <a:cubicBezTo>
                    <a:pt x="4240" y="12187"/>
                    <a:pt x="4520" y="13438"/>
                    <a:pt x="5138" y="14488"/>
                  </a:cubicBezTo>
                  <a:cubicBezTo>
                    <a:pt x="6316" y="16480"/>
                    <a:pt x="8622" y="17606"/>
                    <a:pt x="10922" y="17862"/>
                  </a:cubicBezTo>
                  <a:cubicBezTo>
                    <a:pt x="11299" y="17904"/>
                    <a:pt x="11678" y="17925"/>
                    <a:pt x="12057" y="17925"/>
                  </a:cubicBezTo>
                  <a:cubicBezTo>
                    <a:pt x="12378" y="17925"/>
                    <a:pt x="12699" y="17910"/>
                    <a:pt x="13018" y="17879"/>
                  </a:cubicBezTo>
                  <a:cubicBezTo>
                    <a:pt x="13118" y="17162"/>
                    <a:pt x="13168" y="16428"/>
                    <a:pt x="13168" y="15684"/>
                  </a:cubicBezTo>
                  <a:cubicBezTo>
                    <a:pt x="13168" y="8032"/>
                    <a:pt x="7822" y="1627"/>
                    <a:pt x="660" y="1"/>
                  </a:cubicBezTo>
                  <a:close/>
                </a:path>
              </a:pathLst>
            </a:custGeom>
            <a:solidFill>
              <a:srgbClr val="CCE3F8">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grpSp>
      <p:grpSp>
        <p:nvGrpSpPr>
          <p:cNvPr id="267" name="Google Shape;267;p24"/>
          <p:cNvGrpSpPr/>
          <p:nvPr/>
        </p:nvGrpSpPr>
        <p:grpSpPr>
          <a:xfrm>
            <a:off x="291457" y="244594"/>
            <a:ext cx="8443918" cy="4523956"/>
            <a:chOff x="291457" y="244594"/>
            <a:chExt cx="8443918" cy="4523956"/>
          </a:xfrm>
        </p:grpSpPr>
        <p:sp>
          <p:nvSpPr>
            <p:cNvPr id="268" name="Google Shape;268;p24"/>
            <p:cNvSpPr/>
            <p:nvPr/>
          </p:nvSpPr>
          <p:spPr>
            <a:xfrm>
              <a:off x="4474263" y="4439450"/>
              <a:ext cx="329100" cy="329100"/>
            </a:xfrm>
            <a:prstGeom prst="mathPlus">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9" name="Google Shape;269;p24"/>
            <p:cNvSpPr/>
            <p:nvPr/>
          </p:nvSpPr>
          <p:spPr>
            <a:xfrm>
              <a:off x="8318375" y="331000"/>
              <a:ext cx="417000" cy="417000"/>
            </a:xfrm>
            <a:prstGeom prst="mathMultiply">
              <a:avLst>
                <a:gd name="adj1" fmla="val 2352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0" name="Google Shape;270;p24"/>
            <p:cNvSpPr/>
            <p:nvPr/>
          </p:nvSpPr>
          <p:spPr>
            <a:xfrm rot="2700000">
              <a:off x="377832" y="330968"/>
              <a:ext cx="417052" cy="417052"/>
            </a:xfrm>
            <a:prstGeom prst="mathMultiply">
              <a:avLst>
                <a:gd name="adj1" fmla="val 2352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71" name="Google Shape;271;p24"/>
          <p:cNvGrpSpPr/>
          <p:nvPr/>
        </p:nvGrpSpPr>
        <p:grpSpPr>
          <a:xfrm>
            <a:off x="291461" y="4087722"/>
            <a:ext cx="8468514" cy="680828"/>
            <a:chOff x="291461" y="4087722"/>
            <a:chExt cx="8468514" cy="680828"/>
          </a:xfrm>
        </p:grpSpPr>
        <p:sp>
          <p:nvSpPr>
            <p:cNvPr id="272" name="Google Shape;272;p24"/>
            <p:cNvSpPr/>
            <p:nvPr/>
          </p:nvSpPr>
          <p:spPr>
            <a:xfrm>
              <a:off x="8293775" y="4290350"/>
              <a:ext cx="466200" cy="478200"/>
            </a:xfrm>
            <a:prstGeom prst="mathMultiply">
              <a:avLst>
                <a:gd name="adj1" fmla="val 2352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3" name="Google Shape;273;p24"/>
            <p:cNvSpPr/>
            <p:nvPr/>
          </p:nvSpPr>
          <p:spPr>
            <a:xfrm rot="2700000">
              <a:off x="392228" y="4182549"/>
              <a:ext cx="466266" cy="478146"/>
            </a:xfrm>
            <a:prstGeom prst="mathMultiply">
              <a:avLst>
                <a:gd name="adj1" fmla="val 2352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274" name="Google Shape;27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5" name="Google Shape;275;p24"/>
          <p:cNvSpPr txBox="1">
            <a:spLocks noGrp="1"/>
          </p:cNvSpPr>
          <p:nvPr>
            <p:ph type="subTitle" idx="1"/>
          </p:nvPr>
        </p:nvSpPr>
        <p:spPr>
          <a:xfrm>
            <a:off x="4836204" y="2165800"/>
            <a:ext cx="3305700" cy="145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4"/>
          <p:cNvSpPr txBox="1">
            <a:spLocks noGrp="1"/>
          </p:cNvSpPr>
          <p:nvPr>
            <p:ph type="subTitle" idx="2"/>
          </p:nvPr>
        </p:nvSpPr>
        <p:spPr>
          <a:xfrm>
            <a:off x="1002100" y="2165800"/>
            <a:ext cx="3305700" cy="145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73"/>
        <p:cNvGrpSpPr/>
        <p:nvPr/>
      </p:nvGrpSpPr>
      <p:grpSpPr>
        <a:xfrm>
          <a:off x="0" y="0"/>
          <a:ext cx="0" cy="0"/>
          <a:chOff x="0" y="0"/>
          <a:chExt cx="0" cy="0"/>
        </a:xfrm>
      </p:grpSpPr>
      <p:sp>
        <p:nvSpPr>
          <p:cNvPr id="374" name="Google Shape;374;p31"/>
          <p:cNvSpPr/>
          <p:nvPr/>
        </p:nvSpPr>
        <p:spPr>
          <a:xfrm>
            <a:off x="291450" y="222150"/>
            <a:ext cx="8561100" cy="4699200"/>
          </a:xfrm>
          <a:prstGeom prst="rect">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75" name="Google Shape;375;p31"/>
          <p:cNvGrpSpPr/>
          <p:nvPr/>
        </p:nvGrpSpPr>
        <p:grpSpPr>
          <a:xfrm>
            <a:off x="-2978068" y="-926589"/>
            <a:ext cx="15272198" cy="7029268"/>
            <a:chOff x="-2978068" y="-926589"/>
            <a:chExt cx="15272198" cy="7029268"/>
          </a:xfrm>
        </p:grpSpPr>
        <p:sp>
          <p:nvSpPr>
            <p:cNvPr id="376" name="Google Shape;376;p31"/>
            <p:cNvSpPr/>
            <p:nvPr/>
          </p:nvSpPr>
          <p:spPr>
            <a:xfrm rot="-2700000" flipH="1">
              <a:off x="-1691313" y="120396"/>
              <a:ext cx="4066968" cy="5324087"/>
            </a:xfrm>
            <a:custGeom>
              <a:avLst/>
              <a:gdLst/>
              <a:ahLst/>
              <a:cxnLst/>
              <a:rect l="l" t="t" r="r" b="b"/>
              <a:pathLst>
                <a:path w="13169" h="17925" extrusionOk="0">
                  <a:moveTo>
                    <a:pt x="660" y="1"/>
                  </a:moveTo>
                  <a:cubicBezTo>
                    <a:pt x="338" y="477"/>
                    <a:pt x="133" y="1036"/>
                    <a:pt x="83" y="1610"/>
                  </a:cubicBezTo>
                  <a:cubicBezTo>
                    <a:pt x="1" y="2537"/>
                    <a:pt x="320" y="3492"/>
                    <a:pt x="944" y="4185"/>
                  </a:cubicBezTo>
                  <a:cubicBezTo>
                    <a:pt x="2011" y="5368"/>
                    <a:pt x="3898" y="5805"/>
                    <a:pt x="4511" y="7277"/>
                  </a:cubicBezTo>
                  <a:cubicBezTo>
                    <a:pt x="4994" y="8430"/>
                    <a:pt x="4481" y="9727"/>
                    <a:pt x="4359" y="10970"/>
                  </a:cubicBezTo>
                  <a:cubicBezTo>
                    <a:pt x="4240" y="12187"/>
                    <a:pt x="4520" y="13438"/>
                    <a:pt x="5138" y="14488"/>
                  </a:cubicBezTo>
                  <a:cubicBezTo>
                    <a:pt x="6316" y="16480"/>
                    <a:pt x="8622" y="17606"/>
                    <a:pt x="10922" y="17862"/>
                  </a:cubicBezTo>
                  <a:cubicBezTo>
                    <a:pt x="11299" y="17904"/>
                    <a:pt x="11678" y="17925"/>
                    <a:pt x="12057" y="17925"/>
                  </a:cubicBezTo>
                  <a:cubicBezTo>
                    <a:pt x="12378" y="17925"/>
                    <a:pt x="12699" y="17910"/>
                    <a:pt x="13018" y="17879"/>
                  </a:cubicBezTo>
                  <a:cubicBezTo>
                    <a:pt x="13118" y="17162"/>
                    <a:pt x="13168" y="16428"/>
                    <a:pt x="13168" y="15684"/>
                  </a:cubicBezTo>
                  <a:cubicBezTo>
                    <a:pt x="13168" y="8032"/>
                    <a:pt x="7822" y="1627"/>
                    <a:pt x="660" y="1"/>
                  </a:cubicBezTo>
                  <a:close/>
                </a:path>
              </a:pathLst>
            </a:custGeom>
            <a:solidFill>
              <a:srgbClr val="CCE3F8">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377" name="Google Shape;377;p31"/>
            <p:cNvSpPr/>
            <p:nvPr/>
          </p:nvSpPr>
          <p:spPr>
            <a:xfrm rot="7200012" flipH="1">
              <a:off x="6938504" y="-496574"/>
              <a:ext cx="4066958" cy="5324093"/>
            </a:xfrm>
            <a:custGeom>
              <a:avLst/>
              <a:gdLst/>
              <a:ahLst/>
              <a:cxnLst/>
              <a:rect l="l" t="t" r="r" b="b"/>
              <a:pathLst>
                <a:path w="13169" h="17925" extrusionOk="0">
                  <a:moveTo>
                    <a:pt x="660" y="1"/>
                  </a:moveTo>
                  <a:cubicBezTo>
                    <a:pt x="338" y="477"/>
                    <a:pt x="133" y="1036"/>
                    <a:pt x="83" y="1610"/>
                  </a:cubicBezTo>
                  <a:cubicBezTo>
                    <a:pt x="1" y="2537"/>
                    <a:pt x="320" y="3492"/>
                    <a:pt x="944" y="4185"/>
                  </a:cubicBezTo>
                  <a:cubicBezTo>
                    <a:pt x="2011" y="5368"/>
                    <a:pt x="3898" y="5805"/>
                    <a:pt x="4511" y="7277"/>
                  </a:cubicBezTo>
                  <a:cubicBezTo>
                    <a:pt x="4994" y="8430"/>
                    <a:pt x="4481" y="9727"/>
                    <a:pt x="4359" y="10970"/>
                  </a:cubicBezTo>
                  <a:cubicBezTo>
                    <a:pt x="4240" y="12187"/>
                    <a:pt x="4520" y="13438"/>
                    <a:pt x="5138" y="14488"/>
                  </a:cubicBezTo>
                  <a:cubicBezTo>
                    <a:pt x="6316" y="16480"/>
                    <a:pt x="8622" y="17606"/>
                    <a:pt x="10922" y="17862"/>
                  </a:cubicBezTo>
                  <a:cubicBezTo>
                    <a:pt x="11299" y="17904"/>
                    <a:pt x="11678" y="17925"/>
                    <a:pt x="12057" y="17925"/>
                  </a:cubicBezTo>
                  <a:cubicBezTo>
                    <a:pt x="12378" y="17925"/>
                    <a:pt x="12699" y="17910"/>
                    <a:pt x="13018" y="17879"/>
                  </a:cubicBezTo>
                  <a:cubicBezTo>
                    <a:pt x="13118" y="17162"/>
                    <a:pt x="13168" y="16428"/>
                    <a:pt x="13168" y="15684"/>
                  </a:cubicBezTo>
                  <a:cubicBezTo>
                    <a:pt x="13168" y="8032"/>
                    <a:pt x="7822" y="1627"/>
                    <a:pt x="660" y="1"/>
                  </a:cubicBezTo>
                  <a:close/>
                </a:path>
              </a:pathLst>
            </a:custGeom>
            <a:solidFill>
              <a:srgbClr val="CCE3F8">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grpSp>
      <p:grpSp>
        <p:nvGrpSpPr>
          <p:cNvPr id="378" name="Google Shape;378;p31"/>
          <p:cNvGrpSpPr/>
          <p:nvPr/>
        </p:nvGrpSpPr>
        <p:grpSpPr>
          <a:xfrm>
            <a:off x="467100" y="374938"/>
            <a:ext cx="8204425" cy="4332900"/>
            <a:chOff x="467100" y="374938"/>
            <a:chExt cx="8204425" cy="4332900"/>
          </a:xfrm>
        </p:grpSpPr>
        <p:grpSp>
          <p:nvGrpSpPr>
            <p:cNvPr id="379" name="Google Shape;379;p31"/>
            <p:cNvGrpSpPr/>
            <p:nvPr/>
          </p:nvGrpSpPr>
          <p:grpSpPr>
            <a:xfrm>
              <a:off x="467100" y="374938"/>
              <a:ext cx="8204425" cy="4332900"/>
              <a:chOff x="467100" y="374938"/>
              <a:chExt cx="8204425" cy="4332900"/>
            </a:xfrm>
          </p:grpSpPr>
          <p:sp>
            <p:nvSpPr>
              <p:cNvPr id="380" name="Google Shape;380;p31"/>
              <p:cNvSpPr/>
              <p:nvPr/>
            </p:nvSpPr>
            <p:spPr>
              <a:xfrm>
                <a:off x="467100" y="374938"/>
                <a:ext cx="329100" cy="329100"/>
              </a:xfrm>
              <a:prstGeom prst="mathPlus">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1" name="Google Shape;381;p31"/>
              <p:cNvSpPr/>
              <p:nvPr/>
            </p:nvSpPr>
            <p:spPr>
              <a:xfrm>
                <a:off x="8342425" y="4378738"/>
                <a:ext cx="329100" cy="329100"/>
              </a:xfrm>
              <a:prstGeom prst="mathPlus">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382" name="Google Shape;382;p31"/>
            <p:cNvSpPr/>
            <p:nvPr/>
          </p:nvSpPr>
          <p:spPr>
            <a:xfrm>
              <a:off x="467100" y="4378738"/>
              <a:ext cx="329100" cy="329100"/>
            </a:xfrm>
            <a:prstGeom prst="mathPlus">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3" name="Google Shape;383;p31"/>
            <p:cNvSpPr/>
            <p:nvPr/>
          </p:nvSpPr>
          <p:spPr>
            <a:xfrm>
              <a:off x="8342425" y="420413"/>
              <a:ext cx="329100" cy="329100"/>
            </a:xfrm>
            <a:prstGeom prst="mathPlus">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84"/>
        <p:cNvGrpSpPr/>
        <p:nvPr/>
      </p:nvGrpSpPr>
      <p:grpSpPr>
        <a:xfrm>
          <a:off x="0" y="0"/>
          <a:ext cx="0" cy="0"/>
          <a:chOff x="0" y="0"/>
          <a:chExt cx="0" cy="0"/>
        </a:xfrm>
      </p:grpSpPr>
      <p:sp>
        <p:nvSpPr>
          <p:cNvPr id="385" name="Google Shape;385;p32"/>
          <p:cNvSpPr/>
          <p:nvPr/>
        </p:nvSpPr>
        <p:spPr>
          <a:xfrm>
            <a:off x="291450" y="222150"/>
            <a:ext cx="8561100" cy="4699200"/>
          </a:xfrm>
          <a:prstGeom prst="rect">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86" name="Google Shape;386;p32"/>
          <p:cNvGrpSpPr/>
          <p:nvPr/>
        </p:nvGrpSpPr>
        <p:grpSpPr>
          <a:xfrm>
            <a:off x="-1899618" y="-1825696"/>
            <a:ext cx="12873946" cy="8677354"/>
            <a:chOff x="-1899618" y="-1825696"/>
            <a:chExt cx="12873946" cy="8677354"/>
          </a:xfrm>
        </p:grpSpPr>
        <p:sp>
          <p:nvSpPr>
            <p:cNvPr id="387" name="Google Shape;387;p32"/>
            <p:cNvSpPr/>
            <p:nvPr/>
          </p:nvSpPr>
          <p:spPr>
            <a:xfrm rot="-2183607" flipH="1">
              <a:off x="-1122588" y="823025"/>
              <a:ext cx="2671635" cy="3497441"/>
            </a:xfrm>
            <a:custGeom>
              <a:avLst/>
              <a:gdLst/>
              <a:ahLst/>
              <a:cxnLst/>
              <a:rect l="l" t="t" r="r" b="b"/>
              <a:pathLst>
                <a:path w="13169" h="17925" extrusionOk="0">
                  <a:moveTo>
                    <a:pt x="660" y="1"/>
                  </a:moveTo>
                  <a:cubicBezTo>
                    <a:pt x="338" y="477"/>
                    <a:pt x="133" y="1036"/>
                    <a:pt x="83" y="1610"/>
                  </a:cubicBezTo>
                  <a:cubicBezTo>
                    <a:pt x="1" y="2537"/>
                    <a:pt x="320" y="3492"/>
                    <a:pt x="944" y="4185"/>
                  </a:cubicBezTo>
                  <a:cubicBezTo>
                    <a:pt x="2011" y="5368"/>
                    <a:pt x="3898" y="5805"/>
                    <a:pt x="4511" y="7277"/>
                  </a:cubicBezTo>
                  <a:cubicBezTo>
                    <a:pt x="4994" y="8430"/>
                    <a:pt x="4481" y="9727"/>
                    <a:pt x="4359" y="10970"/>
                  </a:cubicBezTo>
                  <a:cubicBezTo>
                    <a:pt x="4240" y="12187"/>
                    <a:pt x="4520" y="13438"/>
                    <a:pt x="5138" y="14488"/>
                  </a:cubicBezTo>
                  <a:cubicBezTo>
                    <a:pt x="6316" y="16480"/>
                    <a:pt x="8622" y="17606"/>
                    <a:pt x="10922" y="17862"/>
                  </a:cubicBezTo>
                  <a:cubicBezTo>
                    <a:pt x="11299" y="17904"/>
                    <a:pt x="11678" y="17925"/>
                    <a:pt x="12057" y="17925"/>
                  </a:cubicBezTo>
                  <a:cubicBezTo>
                    <a:pt x="12378" y="17925"/>
                    <a:pt x="12699" y="17910"/>
                    <a:pt x="13018" y="17879"/>
                  </a:cubicBezTo>
                  <a:cubicBezTo>
                    <a:pt x="13118" y="17162"/>
                    <a:pt x="13168" y="16428"/>
                    <a:pt x="13168" y="15684"/>
                  </a:cubicBezTo>
                  <a:cubicBezTo>
                    <a:pt x="13168" y="8032"/>
                    <a:pt x="7822" y="1627"/>
                    <a:pt x="660" y="1"/>
                  </a:cubicBezTo>
                  <a:close/>
                </a:path>
              </a:pathLst>
            </a:custGeom>
            <a:solidFill>
              <a:srgbClr val="CCE3F8">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388" name="Google Shape;388;p32"/>
            <p:cNvSpPr/>
            <p:nvPr/>
          </p:nvSpPr>
          <p:spPr>
            <a:xfrm rot="2183607">
              <a:off x="7525662" y="823025"/>
              <a:ext cx="2671635" cy="3497441"/>
            </a:xfrm>
            <a:custGeom>
              <a:avLst/>
              <a:gdLst/>
              <a:ahLst/>
              <a:cxnLst/>
              <a:rect l="l" t="t" r="r" b="b"/>
              <a:pathLst>
                <a:path w="13169" h="17925" extrusionOk="0">
                  <a:moveTo>
                    <a:pt x="660" y="1"/>
                  </a:moveTo>
                  <a:cubicBezTo>
                    <a:pt x="338" y="477"/>
                    <a:pt x="133" y="1036"/>
                    <a:pt x="83" y="1610"/>
                  </a:cubicBezTo>
                  <a:cubicBezTo>
                    <a:pt x="1" y="2537"/>
                    <a:pt x="320" y="3492"/>
                    <a:pt x="944" y="4185"/>
                  </a:cubicBezTo>
                  <a:cubicBezTo>
                    <a:pt x="2011" y="5368"/>
                    <a:pt x="3898" y="5805"/>
                    <a:pt x="4511" y="7277"/>
                  </a:cubicBezTo>
                  <a:cubicBezTo>
                    <a:pt x="4994" y="8430"/>
                    <a:pt x="4481" y="9727"/>
                    <a:pt x="4359" y="10970"/>
                  </a:cubicBezTo>
                  <a:cubicBezTo>
                    <a:pt x="4240" y="12187"/>
                    <a:pt x="4520" y="13438"/>
                    <a:pt x="5138" y="14488"/>
                  </a:cubicBezTo>
                  <a:cubicBezTo>
                    <a:pt x="6316" y="16480"/>
                    <a:pt x="8622" y="17606"/>
                    <a:pt x="10922" y="17862"/>
                  </a:cubicBezTo>
                  <a:cubicBezTo>
                    <a:pt x="11299" y="17904"/>
                    <a:pt x="11678" y="17925"/>
                    <a:pt x="12057" y="17925"/>
                  </a:cubicBezTo>
                  <a:cubicBezTo>
                    <a:pt x="12378" y="17925"/>
                    <a:pt x="12699" y="17910"/>
                    <a:pt x="13018" y="17879"/>
                  </a:cubicBezTo>
                  <a:cubicBezTo>
                    <a:pt x="13118" y="17162"/>
                    <a:pt x="13168" y="16428"/>
                    <a:pt x="13168" y="15684"/>
                  </a:cubicBezTo>
                  <a:cubicBezTo>
                    <a:pt x="13168" y="8032"/>
                    <a:pt x="7822" y="1627"/>
                    <a:pt x="660" y="1"/>
                  </a:cubicBezTo>
                  <a:close/>
                </a:path>
              </a:pathLst>
            </a:custGeom>
            <a:solidFill>
              <a:srgbClr val="CCE3F8">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389" name="Google Shape;389;p32"/>
            <p:cNvSpPr/>
            <p:nvPr/>
          </p:nvSpPr>
          <p:spPr>
            <a:xfrm rot="-3380405">
              <a:off x="3347662" y="-1493307"/>
              <a:ext cx="2671639" cy="3497439"/>
            </a:xfrm>
            <a:custGeom>
              <a:avLst/>
              <a:gdLst/>
              <a:ahLst/>
              <a:cxnLst/>
              <a:rect l="l" t="t" r="r" b="b"/>
              <a:pathLst>
                <a:path w="13169" h="17925" extrusionOk="0">
                  <a:moveTo>
                    <a:pt x="660" y="1"/>
                  </a:moveTo>
                  <a:cubicBezTo>
                    <a:pt x="338" y="477"/>
                    <a:pt x="133" y="1036"/>
                    <a:pt x="83" y="1610"/>
                  </a:cubicBezTo>
                  <a:cubicBezTo>
                    <a:pt x="1" y="2537"/>
                    <a:pt x="320" y="3492"/>
                    <a:pt x="944" y="4185"/>
                  </a:cubicBezTo>
                  <a:cubicBezTo>
                    <a:pt x="2011" y="5368"/>
                    <a:pt x="3898" y="5805"/>
                    <a:pt x="4511" y="7277"/>
                  </a:cubicBezTo>
                  <a:cubicBezTo>
                    <a:pt x="4994" y="8430"/>
                    <a:pt x="4481" y="9727"/>
                    <a:pt x="4359" y="10970"/>
                  </a:cubicBezTo>
                  <a:cubicBezTo>
                    <a:pt x="4240" y="12187"/>
                    <a:pt x="4520" y="13438"/>
                    <a:pt x="5138" y="14488"/>
                  </a:cubicBezTo>
                  <a:cubicBezTo>
                    <a:pt x="6316" y="16480"/>
                    <a:pt x="8622" y="17606"/>
                    <a:pt x="10922" y="17862"/>
                  </a:cubicBezTo>
                  <a:cubicBezTo>
                    <a:pt x="11299" y="17904"/>
                    <a:pt x="11678" y="17925"/>
                    <a:pt x="12057" y="17925"/>
                  </a:cubicBezTo>
                  <a:cubicBezTo>
                    <a:pt x="12378" y="17925"/>
                    <a:pt x="12699" y="17910"/>
                    <a:pt x="13018" y="17879"/>
                  </a:cubicBezTo>
                  <a:cubicBezTo>
                    <a:pt x="13118" y="17162"/>
                    <a:pt x="13168" y="16428"/>
                    <a:pt x="13168" y="15684"/>
                  </a:cubicBezTo>
                  <a:cubicBezTo>
                    <a:pt x="13168" y="8032"/>
                    <a:pt x="7822" y="1627"/>
                    <a:pt x="660" y="1"/>
                  </a:cubicBezTo>
                  <a:close/>
                </a:path>
              </a:pathLst>
            </a:custGeom>
            <a:solidFill>
              <a:srgbClr val="CCE3F8">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390" name="Google Shape;390;p32"/>
            <p:cNvSpPr/>
            <p:nvPr/>
          </p:nvSpPr>
          <p:spPr>
            <a:xfrm rot="7189411">
              <a:off x="3520879" y="3074345"/>
              <a:ext cx="2671638" cy="3497418"/>
            </a:xfrm>
            <a:custGeom>
              <a:avLst/>
              <a:gdLst/>
              <a:ahLst/>
              <a:cxnLst/>
              <a:rect l="l" t="t" r="r" b="b"/>
              <a:pathLst>
                <a:path w="13169" h="17925" extrusionOk="0">
                  <a:moveTo>
                    <a:pt x="660" y="1"/>
                  </a:moveTo>
                  <a:cubicBezTo>
                    <a:pt x="338" y="477"/>
                    <a:pt x="133" y="1036"/>
                    <a:pt x="83" y="1610"/>
                  </a:cubicBezTo>
                  <a:cubicBezTo>
                    <a:pt x="1" y="2537"/>
                    <a:pt x="320" y="3492"/>
                    <a:pt x="944" y="4185"/>
                  </a:cubicBezTo>
                  <a:cubicBezTo>
                    <a:pt x="2011" y="5368"/>
                    <a:pt x="3898" y="5805"/>
                    <a:pt x="4511" y="7277"/>
                  </a:cubicBezTo>
                  <a:cubicBezTo>
                    <a:pt x="4994" y="8430"/>
                    <a:pt x="4481" y="9727"/>
                    <a:pt x="4359" y="10970"/>
                  </a:cubicBezTo>
                  <a:cubicBezTo>
                    <a:pt x="4240" y="12187"/>
                    <a:pt x="4520" y="13438"/>
                    <a:pt x="5138" y="14488"/>
                  </a:cubicBezTo>
                  <a:cubicBezTo>
                    <a:pt x="6316" y="16480"/>
                    <a:pt x="8622" y="17606"/>
                    <a:pt x="10922" y="17862"/>
                  </a:cubicBezTo>
                  <a:cubicBezTo>
                    <a:pt x="11299" y="17904"/>
                    <a:pt x="11678" y="17925"/>
                    <a:pt x="12057" y="17925"/>
                  </a:cubicBezTo>
                  <a:cubicBezTo>
                    <a:pt x="12378" y="17925"/>
                    <a:pt x="12699" y="17910"/>
                    <a:pt x="13018" y="17879"/>
                  </a:cubicBezTo>
                  <a:cubicBezTo>
                    <a:pt x="13118" y="17162"/>
                    <a:pt x="13168" y="16428"/>
                    <a:pt x="13168" y="15684"/>
                  </a:cubicBezTo>
                  <a:cubicBezTo>
                    <a:pt x="13168" y="8032"/>
                    <a:pt x="7822" y="1627"/>
                    <a:pt x="660" y="1"/>
                  </a:cubicBezTo>
                  <a:close/>
                </a:path>
              </a:pathLst>
            </a:custGeom>
            <a:solidFill>
              <a:srgbClr val="CCE3F8">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grpSp>
      <p:grpSp>
        <p:nvGrpSpPr>
          <p:cNvPr id="391" name="Google Shape;391;p32"/>
          <p:cNvGrpSpPr/>
          <p:nvPr/>
        </p:nvGrpSpPr>
        <p:grpSpPr>
          <a:xfrm>
            <a:off x="624450" y="374950"/>
            <a:ext cx="7949075" cy="4469800"/>
            <a:chOff x="624450" y="374950"/>
            <a:chExt cx="7949075" cy="4469800"/>
          </a:xfrm>
        </p:grpSpPr>
        <p:grpSp>
          <p:nvGrpSpPr>
            <p:cNvPr id="392" name="Google Shape;392;p32"/>
            <p:cNvGrpSpPr/>
            <p:nvPr/>
          </p:nvGrpSpPr>
          <p:grpSpPr>
            <a:xfrm>
              <a:off x="624450" y="374950"/>
              <a:ext cx="762050" cy="329100"/>
              <a:chOff x="624450" y="374950"/>
              <a:chExt cx="762050" cy="329100"/>
            </a:xfrm>
          </p:grpSpPr>
          <p:sp>
            <p:nvSpPr>
              <p:cNvPr id="393" name="Google Shape;393;p32"/>
              <p:cNvSpPr/>
              <p:nvPr/>
            </p:nvSpPr>
            <p:spPr>
              <a:xfrm>
                <a:off x="624450" y="374950"/>
                <a:ext cx="329100" cy="329100"/>
              </a:xfrm>
              <a:prstGeom prst="mathMultiply">
                <a:avLst>
                  <a:gd name="adj1" fmla="val 2352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4" name="Google Shape;394;p32"/>
              <p:cNvSpPr/>
              <p:nvPr/>
            </p:nvSpPr>
            <p:spPr>
              <a:xfrm>
                <a:off x="1057400" y="374950"/>
                <a:ext cx="329100" cy="329100"/>
              </a:xfrm>
              <a:prstGeom prst="mathMultiply">
                <a:avLst>
                  <a:gd name="adj1" fmla="val 2352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95" name="Google Shape;395;p32"/>
            <p:cNvGrpSpPr/>
            <p:nvPr/>
          </p:nvGrpSpPr>
          <p:grpSpPr>
            <a:xfrm>
              <a:off x="7811475" y="4515650"/>
              <a:ext cx="762050" cy="329100"/>
              <a:chOff x="624450" y="374950"/>
              <a:chExt cx="762050" cy="329100"/>
            </a:xfrm>
          </p:grpSpPr>
          <p:sp>
            <p:nvSpPr>
              <p:cNvPr id="396" name="Google Shape;396;p32"/>
              <p:cNvSpPr/>
              <p:nvPr/>
            </p:nvSpPr>
            <p:spPr>
              <a:xfrm>
                <a:off x="624450" y="374950"/>
                <a:ext cx="329100" cy="329100"/>
              </a:xfrm>
              <a:prstGeom prst="mathMultiply">
                <a:avLst>
                  <a:gd name="adj1" fmla="val 2352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7" name="Google Shape;397;p32"/>
              <p:cNvSpPr/>
              <p:nvPr/>
            </p:nvSpPr>
            <p:spPr>
              <a:xfrm>
                <a:off x="1057400" y="374950"/>
                <a:ext cx="329100" cy="329100"/>
              </a:xfrm>
              <a:prstGeom prst="mathMultiply">
                <a:avLst>
                  <a:gd name="adj1" fmla="val 2352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1pPr>
            <a:lvl2pPr lvl="1"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2pPr>
            <a:lvl3pPr lvl="2"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3pPr>
            <a:lvl4pPr lvl="3"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4pPr>
            <a:lvl5pPr lvl="4"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5pPr>
            <a:lvl6pPr lvl="5"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6pPr>
            <a:lvl7pPr lvl="6"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7pPr>
            <a:lvl8pPr lvl="7"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8pPr>
            <a:lvl9pPr lvl="8"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1pPr>
            <a:lvl2pPr marL="914400" lvl="1" indent="-317500">
              <a:lnSpc>
                <a:spcPct val="115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2pPr>
            <a:lvl3pPr marL="1371600" lvl="2" indent="-317500">
              <a:lnSpc>
                <a:spcPct val="115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3pPr>
            <a:lvl4pPr marL="1828800" lvl="3" indent="-317500">
              <a:lnSpc>
                <a:spcPct val="115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4pPr>
            <a:lvl5pPr marL="2286000" lvl="4" indent="-317500">
              <a:lnSpc>
                <a:spcPct val="115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5pPr>
            <a:lvl6pPr marL="2743200" lvl="5" indent="-317500">
              <a:lnSpc>
                <a:spcPct val="115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6pPr>
            <a:lvl7pPr marL="3200400" lvl="6" indent="-317500">
              <a:lnSpc>
                <a:spcPct val="115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7pPr>
            <a:lvl8pPr marL="3657600" lvl="7" indent="-317500">
              <a:lnSpc>
                <a:spcPct val="115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8pPr>
            <a:lvl9pPr marL="4114800" lvl="8" indent="-317500">
              <a:lnSpc>
                <a:spcPct val="115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9" r:id="rId3"/>
    <p:sldLayoutId id="2147483670" r:id="rId4"/>
    <p:sldLayoutId id="2147483677" r:id="rId5"/>
    <p:sldLayoutId id="214748367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microsoft.com/office/2007/relationships/hdphoto" Target="../media/hdphoto1.wdp"/><Relationship Id="rId10" Type="http://schemas.openxmlformats.org/officeDocument/2006/relationships/image" Target="../media/image1.png"/><Relationship Id="rId4" Type="http://schemas.openxmlformats.org/officeDocument/2006/relationships/image" Target="../media/image6.png"/><Relationship Id="rId9" Type="http://schemas.microsoft.com/office/2007/relationships/hdphoto" Target="../media/hdphoto3.wdp"/></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7FC5"/>
        </a:solidFill>
        <a:effectLst/>
      </p:bgPr>
    </p:bg>
    <p:spTree>
      <p:nvGrpSpPr>
        <p:cNvPr id="1" name="Shape 413"/>
        <p:cNvGrpSpPr/>
        <p:nvPr/>
      </p:nvGrpSpPr>
      <p:grpSpPr>
        <a:xfrm>
          <a:off x="0" y="0"/>
          <a:ext cx="0" cy="0"/>
          <a:chOff x="0" y="0"/>
          <a:chExt cx="0" cy="0"/>
        </a:xfrm>
      </p:grpSpPr>
      <p:pic>
        <p:nvPicPr>
          <p:cNvPr id="4" name="Picture 3">
            <a:extLst>
              <a:ext uri="{FF2B5EF4-FFF2-40B4-BE49-F238E27FC236}">
                <a16:creationId xmlns:a16="http://schemas.microsoft.com/office/drawing/2014/main" id="{5B2B1731-0B6D-82A2-AAA6-91292C0921F2}"/>
              </a:ext>
            </a:extLst>
          </p:cNvPr>
          <p:cNvPicPr>
            <a:picLocks noChangeAspect="1"/>
          </p:cNvPicPr>
          <p:nvPr/>
        </p:nvPicPr>
        <p:blipFill>
          <a:blip r:embed="rId3"/>
          <a:stretch>
            <a:fillRect/>
          </a:stretch>
        </p:blipFill>
        <p:spPr>
          <a:xfrm>
            <a:off x="5370649" y="2144662"/>
            <a:ext cx="3191476" cy="2127651"/>
          </a:xfrm>
          <a:prstGeom prst="rect">
            <a:avLst/>
          </a:prstGeom>
        </p:spPr>
      </p:pic>
      <p:sp>
        <p:nvSpPr>
          <p:cNvPr id="414" name="Google Shape;414;p39"/>
          <p:cNvSpPr txBox="1">
            <a:spLocks noGrp="1"/>
          </p:cNvSpPr>
          <p:nvPr>
            <p:ph type="ctrTitle"/>
          </p:nvPr>
        </p:nvSpPr>
        <p:spPr>
          <a:xfrm>
            <a:off x="670875" y="1201788"/>
            <a:ext cx="4958400" cy="200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solidFill>
                  <a:srgbClr val="FFFBF1"/>
                </a:solidFill>
              </a:rPr>
              <a:t>The Dutch National Flag Problem </a:t>
            </a:r>
            <a:endParaRPr sz="4800" dirty="0">
              <a:solidFill>
                <a:srgbClr val="FFFBF1"/>
              </a:solidFill>
            </a:endParaRPr>
          </a:p>
        </p:txBody>
      </p:sp>
      <p:sp>
        <p:nvSpPr>
          <p:cNvPr id="415" name="Google Shape;415;p39"/>
          <p:cNvSpPr txBox="1">
            <a:spLocks noGrp="1"/>
          </p:cNvSpPr>
          <p:nvPr>
            <p:ph type="subTitle" idx="1"/>
          </p:nvPr>
        </p:nvSpPr>
        <p:spPr>
          <a:xfrm>
            <a:off x="670875" y="3317510"/>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Youssef Ahmed - 220719</a:t>
            </a:r>
            <a:endParaRPr dirty="0"/>
          </a:p>
        </p:txBody>
      </p:sp>
      <p:sp>
        <p:nvSpPr>
          <p:cNvPr id="505" name="Google Shape;505;p39"/>
          <p:cNvSpPr/>
          <p:nvPr/>
        </p:nvSpPr>
        <p:spPr>
          <a:xfrm>
            <a:off x="8145125" y="4395500"/>
            <a:ext cx="417000" cy="417000"/>
          </a:xfrm>
          <a:prstGeom prst="mathMultiply">
            <a:avLst>
              <a:gd name="adj1" fmla="val 2352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506" name="Google Shape;506;p39"/>
          <p:cNvGrpSpPr/>
          <p:nvPr/>
        </p:nvGrpSpPr>
        <p:grpSpPr>
          <a:xfrm>
            <a:off x="670875" y="3902300"/>
            <a:ext cx="2967550" cy="639125"/>
            <a:chOff x="670875" y="3902300"/>
            <a:chExt cx="2967550" cy="639125"/>
          </a:xfrm>
        </p:grpSpPr>
        <p:sp>
          <p:nvSpPr>
            <p:cNvPr id="507" name="Google Shape;507;p39"/>
            <p:cNvSpPr/>
            <p:nvPr/>
          </p:nvSpPr>
          <p:spPr>
            <a:xfrm>
              <a:off x="3395125" y="4298125"/>
              <a:ext cx="243300" cy="243300"/>
            </a:xfrm>
            <a:prstGeom prst="mathMultiply">
              <a:avLst>
                <a:gd name="adj1" fmla="val 2352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08" name="Google Shape;508;p39"/>
            <p:cNvSpPr/>
            <p:nvPr/>
          </p:nvSpPr>
          <p:spPr>
            <a:xfrm>
              <a:off x="670875" y="3902300"/>
              <a:ext cx="493200" cy="493200"/>
            </a:xfrm>
            <a:prstGeom prst="mathPlus">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509" name="Google Shape;509;p39"/>
          <p:cNvGrpSpPr/>
          <p:nvPr/>
        </p:nvGrpSpPr>
        <p:grpSpPr>
          <a:xfrm>
            <a:off x="776850" y="539500"/>
            <a:ext cx="2453025" cy="553300"/>
            <a:chOff x="776850" y="539500"/>
            <a:chExt cx="2453025" cy="553300"/>
          </a:xfrm>
        </p:grpSpPr>
        <p:sp>
          <p:nvSpPr>
            <p:cNvPr id="510" name="Google Shape;510;p39"/>
            <p:cNvSpPr/>
            <p:nvPr/>
          </p:nvSpPr>
          <p:spPr>
            <a:xfrm>
              <a:off x="776850" y="539500"/>
              <a:ext cx="243300" cy="243300"/>
            </a:xfrm>
            <a:prstGeom prst="mathMultiply">
              <a:avLst>
                <a:gd name="adj1" fmla="val 2352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1" name="Google Shape;511;p39"/>
            <p:cNvSpPr/>
            <p:nvPr/>
          </p:nvSpPr>
          <p:spPr>
            <a:xfrm>
              <a:off x="2900775" y="763700"/>
              <a:ext cx="329100" cy="329100"/>
            </a:xfrm>
            <a:prstGeom prst="mathPlus">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512" name="Google Shape;512;p39"/>
          <p:cNvGrpSpPr/>
          <p:nvPr/>
        </p:nvGrpSpPr>
        <p:grpSpPr>
          <a:xfrm>
            <a:off x="5550775" y="479025"/>
            <a:ext cx="1733100" cy="1467475"/>
            <a:chOff x="5550775" y="479025"/>
            <a:chExt cx="1733100" cy="1467475"/>
          </a:xfrm>
        </p:grpSpPr>
        <p:sp>
          <p:nvSpPr>
            <p:cNvPr id="513" name="Google Shape;513;p39"/>
            <p:cNvSpPr/>
            <p:nvPr/>
          </p:nvSpPr>
          <p:spPr>
            <a:xfrm>
              <a:off x="5550775" y="479025"/>
              <a:ext cx="243300" cy="243300"/>
            </a:xfrm>
            <a:prstGeom prst="mathMultiply">
              <a:avLst>
                <a:gd name="adj1" fmla="val 2352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4" name="Google Shape;514;p39"/>
            <p:cNvSpPr/>
            <p:nvPr/>
          </p:nvSpPr>
          <p:spPr>
            <a:xfrm>
              <a:off x="6954775" y="1617400"/>
              <a:ext cx="329100" cy="329100"/>
            </a:xfrm>
            <a:prstGeom prst="mathPlus">
              <a:avLst>
                <a:gd name="adj1" fmla="val 2352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516" name="Google Shape;516;p39"/>
          <p:cNvCxnSpPr/>
          <p:nvPr/>
        </p:nvCxnSpPr>
        <p:spPr>
          <a:xfrm>
            <a:off x="527450" y="3317500"/>
            <a:ext cx="46005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FEBFE885-9B30-B1F4-F956-92C013A1BB23}"/>
              </a:ext>
            </a:extLst>
          </p:cNvPr>
          <p:cNvSpPr/>
          <p:nvPr/>
        </p:nvSpPr>
        <p:spPr>
          <a:xfrm>
            <a:off x="4123998" y="3022639"/>
            <a:ext cx="252764" cy="24566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7C39260-ADF7-27EC-CE8A-C66E91E40302}"/>
              </a:ext>
            </a:extLst>
          </p:cNvPr>
          <p:cNvSpPr/>
          <p:nvPr/>
        </p:nvSpPr>
        <p:spPr>
          <a:xfrm>
            <a:off x="5843800" y="3022639"/>
            <a:ext cx="252764" cy="245660"/>
          </a:xfrm>
          <a:prstGeom prst="ellipse">
            <a:avLst/>
          </a:prstGeom>
          <a:solidFill>
            <a:srgbClr val="0255BD"/>
          </a:solidFill>
          <a:ln>
            <a:solidFill>
              <a:srgbClr val="0255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036FD671-0D5F-44BC-5324-00DB259F8115}"/>
              </a:ext>
            </a:extLst>
          </p:cNvPr>
          <p:cNvSpPr/>
          <p:nvPr/>
        </p:nvSpPr>
        <p:spPr>
          <a:xfrm>
            <a:off x="3234142" y="3024573"/>
            <a:ext cx="252764" cy="245660"/>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E4330247-0435-9213-3A54-04587CD98F7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3721249" y="1754713"/>
            <a:ext cx="1084975" cy="1084975"/>
          </a:xfrm>
          <a:prstGeom prst="rect">
            <a:avLst/>
          </a:prstGeom>
        </p:spPr>
      </p:pic>
      <p:pic>
        <p:nvPicPr>
          <p:cNvPr id="3" name="Picture 2">
            <a:extLst>
              <a:ext uri="{FF2B5EF4-FFF2-40B4-BE49-F238E27FC236}">
                <a16:creationId xmlns:a16="http://schemas.microsoft.com/office/drawing/2014/main" id="{34032F2D-BE8E-0761-76D3-F37B511DCFD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6471478" y="1754710"/>
            <a:ext cx="708489" cy="1084975"/>
          </a:xfrm>
          <a:prstGeom prst="rect">
            <a:avLst/>
          </a:prstGeom>
        </p:spPr>
      </p:pic>
      <p:pic>
        <p:nvPicPr>
          <p:cNvPr id="4" name="Picture 3">
            <a:extLst>
              <a:ext uri="{FF2B5EF4-FFF2-40B4-BE49-F238E27FC236}">
                <a16:creationId xmlns:a16="http://schemas.microsoft.com/office/drawing/2014/main" id="{204799FD-9754-C9C0-F78D-769C341CB1C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338912" y="1665928"/>
            <a:ext cx="1262541" cy="1262541"/>
          </a:xfrm>
          <a:prstGeom prst="rect">
            <a:avLst/>
          </a:prstGeom>
        </p:spPr>
      </p:pic>
      <p:pic>
        <p:nvPicPr>
          <p:cNvPr id="5" name="Picture 4">
            <a:extLst>
              <a:ext uri="{FF2B5EF4-FFF2-40B4-BE49-F238E27FC236}">
                <a16:creationId xmlns:a16="http://schemas.microsoft.com/office/drawing/2014/main" id="{AA7486B4-D7BE-0675-F6C7-FBEBA3DA882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730433" y="1665928"/>
            <a:ext cx="1262541" cy="1262541"/>
          </a:xfrm>
          <a:prstGeom prst="rect">
            <a:avLst/>
          </a:prstGeom>
        </p:spPr>
      </p:pic>
      <p:pic>
        <p:nvPicPr>
          <p:cNvPr id="6" name="Picture 5">
            <a:extLst>
              <a:ext uri="{FF2B5EF4-FFF2-40B4-BE49-F238E27FC236}">
                <a16:creationId xmlns:a16="http://schemas.microsoft.com/office/drawing/2014/main" id="{67DAB8E2-8733-B745-CE9D-6CD059A317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1868850" y="1754710"/>
            <a:ext cx="1084975" cy="1084975"/>
          </a:xfrm>
          <a:prstGeom prst="rect">
            <a:avLst/>
          </a:prstGeom>
        </p:spPr>
      </p:pic>
      <p:pic>
        <p:nvPicPr>
          <p:cNvPr id="7" name="Picture 6">
            <a:extLst>
              <a:ext uri="{FF2B5EF4-FFF2-40B4-BE49-F238E27FC236}">
                <a16:creationId xmlns:a16="http://schemas.microsoft.com/office/drawing/2014/main" id="{2037274C-2BBE-55AE-207C-BFE5E8FC9B3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4760398" y="1754712"/>
            <a:ext cx="708489" cy="1084975"/>
          </a:xfrm>
          <a:prstGeom prst="rect">
            <a:avLst/>
          </a:prstGeom>
        </p:spPr>
      </p:pic>
      <p:pic>
        <p:nvPicPr>
          <p:cNvPr id="9" name="Picture 8">
            <a:extLst>
              <a:ext uri="{FF2B5EF4-FFF2-40B4-BE49-F238E27FC236}">
                <a16:creationId xmlns:a16="http://schemas.microsoft.com/office/drawing/2014/main" id="{1EFB229A-780B-3C6F-BD95-2FFA0438BC86}"/>
              </a:ext>
            </a:extLst>
          </p:cNvPr>
          <p:cNvPicPr>
            <a:picLocks noChangeAspect="1"/>
          </p:cNvPicPr>
          <p:nvPr/>
        </p:nvPicPr>
        <p:blipFill>
          <a:blip r:embed="rId8"/>
          <a:stretch>
            <a:fillRect/>
          </a:stretch>
        </p:blipFill>
        <p:spPr>
          <a:xfrm>
            <a:off x="2834974" y="638257"/>
            <a:ext cx="3334005" cy="790537"/>
          </a:xfrm>
          <a:prstGeom prst="rect">
            <a:avLst/>
          </a:prstGeom>
        </p:spPr>
      </p:pic>
    </p:spTree>
    <p:extLst>
      <p:ext uri="{BB962C8B-B14F-4D97-AF65-F5344CB8AC3E}">
        <p14:creationId xmlns:p14="http://schemas.microsoft.com/office/powerpoint/2010/main" val="4245043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FEBFE885-9B30-B1F4-F956-92C013A1BB23}"/>
              </a:ext>
            </a:extLst>
          </p:cNvPr>
          <p:cNvSpPr/>
          <p:nvPr/>
        </p:nvSpPr>
        <p:spPr>
          <a:xfrm>
            <a:off x="5003781" y="3015475"/>
            <a:ext cx="252764" cy="24566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7C39260-ADF7-27EC-CE8A-C66E91E40302}"/>
              </a:ext>
            </a:extLst>
          </p:cNvPr>
          <p:cNvSpPr/>
          <p:nvPr/>
        </p:nvSpPr>
        <p:spPr>
          <a:xfrm>
            <a:off x="5843800" y="3022639"/>
            <a:ext cx="252764" cy="245660"/>
          </a:xfrm>
          <a:prstGeom prst="ellipse">
            <a:avLst/>
          </a:prstGeom>
          <a:solidFill>
            <a:srgbClr val="0255BD"/>
          </a:solidFill>
          <a:ln>
            <a:solidFill>
              <a:srgbClr val="0255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036FD671-0D5F-44BC-5324-00DB259F8115}"/>
              </a:ext>
            </a:extLst>
          </p:cNvPr>
          <p:cNvSpPr/>
          <p:nvPr/>
        </p:nvSpPr>
        <p:spPr>
          <a:xfrm>
            <a:off x="4113707" y="3022639"/>
            <a:ext cx="252764" cy="245660"/>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B604FA25-21B7-EF86-C7BC-EAAED64BDA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2783794" y="1709634"/>
            <a:ext cx="1084975" cy="1084975"/>
          </a:xfrm>
          <a:prstGeom prst="rect">
            <a:avLst/>
          </a:prstGeom>
        </p:spPr>
      </p:pic>
      <p:pic>
        <p:nvPicPr>
          <p:cNvPr id="9" name="Picture 8">
            <a:extLst>
              <a:ext uri="{FF2B5EF4-FFF2-40B4-BE49-F238E27FC236}">
                <a16:creationId xmlns:a16="http://schemas.microsoft.com/office/drawing/2014/main" id="{E998CA4D-44FD-406C-7619-39BC1BCEA35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6479303" y="1709635"/>
            <a:ext cx="708489" cy="1084975"/>
          </a:xfrm>
          <a:prstGeom prst="rect">
            <a:avLst/>
          </a:prstGeom>
        </p:spPr>
      </p:pic>
      <p:pic>
        <p:nvPicPr>
          <p:cNvPr id="10" name="Picture 9">
            <a:extLst>
              <a:ext uri="{FF2B5EF4-FFF2-40B4-BE49-F238E27FC236}">
                <a16:creationId xmlns:a16="http://schemas.microsoft.com/office/drawing/2014/main" id="{DE169DC8-D9F1-C5B0-A501-C2B0804FDF8B}"/>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346737" y="1620853"/>
            <a:ext cx="1262541" cy="1262541"/>
          </a:xfrm>
          <a:prstGeom prst="rect">
            <a:avLst/>
          </a:prstGeom>
        </p:spPr>
      </p:pic>
      <p:pic>
        <p:nvPicPr>
          <p:cNvPr id="11" name="Picture 10">
            <a:extLst>
              <a:ext uri="{FF2B5EF4-FFF2-40B4-BE49-F238E27FC236}">
                <a16:creationId xmlns:a16="http://schemas.microsoft.com/office/drawing/2014/main" id="{646C17AC-9C06-19F7-8321-70CEA74757D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608819" y="1620853"/>
            <a:ext cx="1262541" cy="1262541"/>
          </a:xfrm>
          <a:prstGeom prst="rect">
            <a:avLst/>
          </a:prstGeom>
        </p:spPr>
      </p:pic>
      <p:pic>
        <p:nvPicPr>
          <p:cNvPr id="12" name="Picture 11">
            <a:extLst>
              <a:ext uri="{FF2B5EF4-FFF2-40B4-BE49-F238E27FC236}">
                <a16:creationId xmlns:a16="http://schemas.microsoft.com/office/drawing/2014/main" id="{A72C9C00-5440-560C-87D3-1100B29E224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1859163" y="1716698"/>
            <a:ext cx="1084975" cy="1084975"/>
          </a:xfrm>
          <a:prstGeom prst="rect">
            <a:avLst/>
          </a:prstGeom>
        </p:spPr>
      </p:pic>
      <p:pic>
        <p:nvPicPr>
          <p:cNvPr id="13" name="Picture 12">
            <a:extLst>
              <a:ext uri="{FF2B5EF4-FFF2-40B4-BE49-F238E27FC236}">
                <a16:creationId xmlns:a16="http://schemas.microsoft.com/office/drawing/2014/main" id="{8C10907D-4E80-3D00-7D3E-A1878D4748A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4768223" y="1709637"/>
            <a:ext cx="708489" cy="1084975"/>
          </a:xfrm>
          <a:prstGeom prst="rect">
            <a:avLst/>
          </a:prstGeom>
        </p:spPr>
      </p:pic>
      <p:pic>
        <p:nvPicPr>
          <p:cNvPr id="3" name="Picture 2">
            <a:extLst>
              <a:ext uri="{FF2B5EF4-FFF2-40B4-BE49-F238E27FC236}">
                <a16:creationId xmlns:a16="http://schemas.microsoft.com/office/drawing/2014/main" id="{569C64D5-FC24-C53E-B79B-82A8534C09E0}"/>
              </a:ext>
            </a:extLst>
          </p:cNvPr>
          <p:cNvPicPr>
            <a:picLocks noChangeAspect="1"/>
          </p:cNvPicPr>
          <p:nvPr/>
        </p:nvPicPr>
        <p:blipFill>
          <a:blip r:embed="rId8"/>
          <a:stretch>
            <a:fillRect/>
          </a:stretch>
        </p:blipFill>
        <p:spPr>
          <a:xfrm>
            <a:off x="2689235" y="578294"/>
            <a:ext cx="3765529" cy="680606"/>
          </a:xfrm>
          <a:prstGeom prst="rect">
            <a:avLst/>
          </a:prstGeom>
        </p:spPr>
      </p:pic>
    </p:spTree>
    <p:extLst>
      <p:ext uri="{BB962C8B-B14F-4D97-AF65-F5344CB8AC3E}">
        <p14:creationId xmlns:p14="http://schemas.microsoft.com/office/powerpoint/2010/main" val="2327707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FEBFE885-9B30-B1F4-F956-92C013A1BB23}"/>
              </a:ext>
            </a:extLst>
          </p:cNvPr>
          <p:cNvSpPr/>
          <p:nvPr/>
        </p:nvSpPr>
        <p:spPr>
          <a:xfrm>
            <a:off x="4921625" y="3015475"/>
            <a:ext cx="252764" cy="24566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7C39260-ADF7-27EC-CE8A-C66E91E40302}"/>
              </a:ext>
            </a:extLst>
          </p:cNvPr>
          <p:cNvSpPr/>
          <p:nvPr/>
        </p:nvSpPr>
        <p:spPr>
          <a:xfrm>
            <a:off x="5278074" y="3015475"/>
            <a:ext cx="252764" cy="245660"/>
          </a:xfrm>
          <a:prstGeom prst="ellipse">
            <a:avLst/>
          </a:prstGeom>
          <a:solidFill>
            <a:srgbClr val="0255BD"/>
          </a:solidFill>
          <a:ln>
            <a:solidFill>
              <a:srgbClr val="0255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036FD671-0D5F-44BC-5324-00DB259F8115}"/>
              </a:ext>
            </a:extLst>
          </p:cNvPr>
          <p:cNvSpPr/>
          <p:nvPr/>
        </p:nvSpPr>
        <p:spPr>
          <a:xfrm>
            <a:off x="4113707" y="3022639"/>
            <a:ext cx="252764" cy="245660"/>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AAEE5296-7EC4-D89F-3566-526678A3B41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2814189" y="1841715"/>
            <a:ext cx="1084975" cy="1084975"/>
          </a:xfrm>
          <a:prstGeom prst="rect">
            <a:avLst/>
          </a:prstGeom>
        </p:spPr>
      </p:pic>
      <p:pic>
        <p:nvPicPr>
          <p:cNvPr id="3" name="Picture 2">
            <a:extLst>
              <a:ext uri="{FF2B5EF4-FFF2-40B4-BE49-F238E27FC236}">
                <a16:creationId xmlns:a16="http://schemas.microsoft.com/office/drawing/2014/main" id="{25D3FEEC-54B6-28C5-962F-2ABB72CA371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6509698" y="1841716"/>
            <a:ext cx="708489" cy="1084975"/>
          </a:xfrm>
          <a:prstGeom prst="rect">
            <a:avLst/>
          </a:prstGeom>
        </p:spPr>
      </p:pic>
      <p:pic>
        <p:nvPicPr>
          <p:cNvPr id="4" name="Picture 3">
            <a:extLst>
              <a:ext uri="{FF2B5EF4-FFF2-40B4-BE49-F238E27FC236}">
                <a16:creationId xmlns:a16="http://schemas.microsoft.com/office/drawing/2014/main" id="{7094950C-EC14-E535-CBE5-72F1574D6BCB}"/>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565176" y="1752934"/>
            <a:ext cx="1262541" cy="1262541"/>
          </a:xfrm>
          <a:prstGeom prst="rect">
            <a:avLst/>
          </a:prstGeom>
        </p:spPr>
      </p:pic>
      <p:pic>
        <p:nvPicPr>
          <p:cNvPr id="5" name="Picture 4">
            <a:extLst>
              <a:ext uri="{FF2B5EF4-FFF2-40B4-BE49-F238E27FC236}">
                <a16:creationId xmlns:a16="http://schemas.microsoft.com/office/drawing/2014/main" id="{2A55DB00-7F5C-DA9E-8036-48AD04E7FAB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639214" y="1752934"/>
            <a:ext cx="1262541" cy="1262541"/>
          </a:xfrm>
          <a:prstGeom prst="rect">
            <a:avLst/>
          </a:prstGeom>
        </p:spPr>
      </p:pic>
      <p:pic>
        <p:nvPicPr>
          <p:cNvPr id="6" name="Picture 5">
            <a:extLst>
              <a:ext uri="{FF2B5EF4-FFF2-40B4-BE49-F238E27FC236}">
                <a16:creationId xmlns:a16="http://schemas.microsoft.com/office/drawing/2014/main" id="{B809B3EC-7569-843D-A0A0-A824123E405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1888227" y="1841715"/>
            <a:ext cx="1084975" cy="1084975"/>
          </a:xfrm>
          <a:prstGeom prst="rect">
            <a:avLst/>
          </a:prstGeom>
        </p:spPr>
      </p:pic>
      <p:pic>
        <p:nvPicPr>
          <p:cNvPr id="7" name="Picture 6">
            <a:extLst>
              <a:ext uri="{FF2B5EF4-FFF2-40B4-BE49-F238E27FC236}">
                <a16:creationId xmlns:a16="http://schemas.microsoft.com/office/drawing/2014/main" id="{8C606AC8-A80B-948F-BB94-7970D636470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5699787" y="1841715"/>
            <a:ext cx="708489" cy="1084975"/>
          </a:xfrm>
          <a:prstGeom prst="rect">
            <a:avLst/>
          </a:prstGeom>
        </p:spPr>
      </p:pic>
      <p:pic>
        <p:nvPicPr>
          <p:cNvPr id="9" name="Picture 8">
            <a:extLst>
              <a:ext uri="{FF2B5EF4-FFF2-40B4-BE49-F238E27FC236}">
                <a16:creationId xmlns:a16="http://schemas.microsoft.com/office/drawing/2014/main" id="{7445A6E3-FD43-0931-7487-52E32B3CF4AC}"/>
              </a:ext>
            </a:extLst>
          </p:cNvPr>
          <p:cNvPicPr>
            <a:picLocks noChangeAspect="1"/>
          </p:cNvPicPr>
          <p:nvPr/>
        </p:nvPicPr>
        <p:blipFill>
          <a:blip r:embed="rId8"/>
          <a:stretch>
            <a:fillRect/>
          </a:stretch>
        </p:blipFill>
        <p:spPr>
          <a:xfrm>
            <a:off x="2067829" y="836885"/>
            <a:ext cx="2298642" cy="552036"/>
          </a:xfrm>
          <a:prstGeom prst="rect">
            <a:avLst/>
          </a:prstGeom>
        </p:spPr>
      </p:pic>
      <p:pic>
        <p:nvPicPr>
          <p:cNvPr id="11" name="Picture 10">
            <a:extLst>
              <a:ext uri="{FF2B5EF4-FFF2-40B4-BE49-F238E27FC236}">
                <a16:creationId xmlns:a16="http://schemas.microsoft.com/office/drawing/2014/main" id="{18621746-CBCA-F4BB-D16C-4B07B215638B}"/>
              </a:ext>
            </a:extLst>
          </p:cNvPr>
          <p:cNvPicPr>
            <a:picLocks noChangeAspect="1"/>
          </p:cNvPicPr>
          <p:nvPr/>
        </p:nvPicPr>
        <p:blipFill>
          <a:blip r:embed="rId9"/>
          <a:stretch>
            <a:fillRect/>
          </a:stretch>
        </p:blipFill>
        <p:spPr>
          <a:xfrm>
            <a:off x="4804632" y="913819"/>
            <a:ext cx="2210108" cy="409632"/>
          </a:xfrm>
          <a:prstGeom prst="rect">
            <a:avLst/>
          </a:prstGeom>
        </p:spPr>
      </p:pic>
    </p:spTree>
    <p:extLst>
      <p:ext uri="{BB962C8B-B14F-4D97-AF65-F5344CB8AC3E}">
        <p14:creationId xmlns:p14="http://schemas.microsoft.com/office/powerpoint/2010/main" val="3526299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6"/>
          <p:cNvSpPr txBox="1">
            <a:spLocks noGrp="1"/>
          </p:cNvSpPr>
          <p:nvPr>
            <p:ph type="title"/>
          </p:nvPr>
        </p:nvSpPr>
        <p:spPr>
          <a:xfrm>
            <a:off x="720000" y="4313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Analysis</a:t>
            </a:r>
            <a:endParaRPr dirty="0"/>
          </a:p>
        </p:txBody>
      </p:sp>
      <p:sp>
        <p:nvSpPr>
          <p:cNvPr id="2" name="Google Shape;694;p44">
            <a:extLst>
              <a:ext uri="{FF2B5EF4-FFF2-40B4-BE49-F238E27FC236}">
                <a16:creationId xmlns:a16="http://schemas.microsoft.com/office/drawing/2014/main" id="{F8F9C6B4-7050-D9B8-367F-0BB4C1D99C5A}"/>
              </a:ext>
            </a:extLst>
          </p:cNvPr>
          <p:cNvSpPr txBox="1">
            <a:spLocks/>
          </p:cNvSpPr>
          <p:nvPr/>
        </p:nvSpPr>
        <p:spPr>
          <a:xfrm>
            <a:off x="5077657" y="1187006"/>
            <a:ext cx="3538101" cy="2769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1pPr>
            <a:lvl2pPr marL="914400" marR="0" lvl="1"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2pPr>
            <a:lvl3pPr marL="1371600" marR="0" lvl="2"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3pPr>
            <a:lvl4pPr marL="1828800" marR="0" lvl="3"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4pPr>
            <a:lvl5pPr marL="2286000" marR="0" lvl="4"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5pPr>
            <a:lvl6pPr marL="2743200" marR="0" lvl="5"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6pPr>
            <a:lvl7pPr marL="3200400" marR="0" lvl="6"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7pPr>
            <a:lvl8pPr marL="3657600" marR="0" lvl="7"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8pPr>
            <a:lvl9pPr marL="4114800" marR="0" lvl="8"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9pPr>
          </a:lstStyle>
          <a:p>
            <a:pPr marL="0" indent="0" algn="l"/>
            <a:br>
              <a:rPr lang="en-US" dirty="0"/>
            </a:br>
            <a:r>
              <a:rPr lang="en-US" dirty="0"/>
              <a:t>                   </a:t>
            </a:r>
            <a:r>
              <a:rPr lang="pt-BR" sz="2000" dirty="0"/>
              <a:t>n-1</a:t>
            </a:r>
          </a:p>
          <a:p>
            <a:pPr marL="0" indent="0" algn="l"/>
            <a:r>
              <a:rPr lang="pt-BR" sz="2400" dirty="0"/>
              <a:t>T(n)= </a:t>
            </a:r>
            <a:r>
              <a:rPr lang="pt-BR" sz="4000" dirty="0"/>
              <a:t>∑</a:t>
            </a:r>
            <a:r>
              <a:rPr lang="pt-BR" sz="2800" dirty="0"/>
              <a:t> 1</a:t>
            </a:r>
          </a:p>
          <a:p>
            <a:pPr marL="0" indent="0" algn="l"/>
            <a:r>
              <a:rPr lang="pt-BR" sz="2000" dirty="0"/>
              <a:t>              </a:t>
            </a:r>
            <a:r>
              <a:rPr lang="pt-BR" sz="1600" dirty="0"/>
              <a:t>white=0</a:t>
            </a:r>
          </a:p>
          <a:p>
            <a:pPr marL="0" indent="0" algn="l"/>
            <a:endParaRPr lang="pt-BR" sz="2000" dirty="0"/>
          </a:p>
          <a:p>
            <a:pPr marL="0" indent="0" algn="l"/>
            <a:r>
              <a:rPr lang="pt-BR" sz="2000" dirty="0"/>
              <a:t>T(n) = (n-1) – 0 + 1</a:t>
            </a:r>
          </a:p>
          <a:p>
            <a:pPr marL="0" indent="0" algn="l"/>
            <a:endParaRPr lang="pt-BR" sz="2000" dirty="0"/>
          </a:p>
          <a:p>
            <a:pPr marL="0" indent="0" algn="l"/>
            <a:r>
              <a:rPr lang="pt-BR" sz="2000" dirty="0"/>
              <a:t>T(n) = </a:t>
            </a:r>
            <a:r>
              <a:rPr lang="pt-BR" sz="2400" dirty="0"/>
              <a:t>€</a:t>
            </a:r>
            <a:r>
              <a:rPr lang="pt-BR" sz="2000" dirty="0"/>
              <a:t> </a:t>
            </a:r>
            <a:r>
              <a:rPr lang="pt-BR" sz="2800" dirty="0"/>
              <a:t>o</a:t>
            </a:r>
            <a:r>
              <a:rPr lang="pt-BR" sz="2000" dirty="0"/>
              <a:t>(n)</a:t>
            </a:r>
          </a:p>
          <a:p>
            <a:pPr marL="0" indent="0" algn="l"/>
            <a:endParaRPr lang="pt-BR" dirty="0"/>
          </a:p>
          <a:p>
            <a:pPr marL="0" indent="0" algn="l"/>
            <a:endParaRPr lang="en-US" dirty="0"/>
          </a:p>
        </p:txBody>
      </p:sp>
      <p:pic>
        <p:nvPicPr>
          <p:cNvPr id="4" name="Picture 3">
            <a:extLst>
              <a:ext uri="{FF2B5EF4-FFF2-40B4-BE49-F238E27FC236}">
                <a16:creationId xmlns:a16="http://schemas.microsoft.com/office/drawing/2014/main" id="{C32C0395-8D04-4D8E-7BBE-4D2D3E7FA598}"/>
              </a:ext>
            </a:extLst>
          </p:cNvPr>
          <p:cNvPicPr>
            <a:picLocks noChangeAspect="1"/>
          </p:cNvPicPr>
          <p:nvPr/>
        </p:nvPicPr>
        <p:blipFill>
          <a:blip r:embed="rId3"/>
          <a:stretch>
            <a:fillRect/>
          </a:stretch>
        </p:blipFill>
        <p:spPr>
          <a:xfrm>
            <a:off x="332206" y="1559811"/>
            <a:ext cx="4452025" cy="2485394"/>
          </a:xfrm>
          <a:prstGeom prst="rect">
            <a:avLst/>
          </a:prstGeom>
        </p:spPr>
      </p:pic>
    </p:spTree>
    <p:extLst>
      <p:ext uri="{BB962C8B-B14F-4D97-AF65-F5344CB8AC3E}">
        <p14:creationId xmlns:p14="http://schemas.microsoft.com/office/powerpoint/2010/main" val="171504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6"/>
          <p:cNvSpPr txBox="1">
            <a:spLocks noGrp="1"/>
          </p:cNvSpPr>
          <p:nvPr>
            <p:ph type="title"/>
          </p:nvPr>
        </p:nvSpPr>
        <p:spPr>
          <a:xfrm>
            <a:off x="720000" y="4313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Best and Worst Case</a:t>
            </a:r>
            <a:endParaRPr dirty="0"/>
          </a:p>
        </p:txBody>
      </p:sp>
      <p:sp>
        <p:nvSpPr>
          <p:cNvPr id="3" name="TextBox 2">
            <a:extLst>
              <a:ext uri="{FF2B5EF4-FFF2-40B4-BE49-F238E27FC236}">
                <a16:creationId xmlns:a16="http://schemas.microsoft.com/office/drawing/2014/main" id="{B4A32F8A-F555-0D1F-3857-25BA4CB3CA20}"/>
              </a:ext>
            </a:extLst>
          </p:cNvPr>
          <p:cNvSpPr txBox="1"/>
          <p:nvPr/>
        </p:nvSpPr>
        <p:spPr>
          <a:xfrm>
            <a:off x="1105469" y="1357952"/>
            <a:ext cx="2995683" cy="2462213"/>
          </a:xfrm>
          <a:prstGeom prst="rect">
            <a:avLst/>
          </a:prstGeom>
          <a:noFill/>
        </p:spPr>
        <p:txBody>
          <a:bodyPr wrap="square" rtlCol="0">
            <a:spAutoFit/>
          </a:bodyPr>
          <a:lstStyle/>
          <a:p>
            <a:pPr algn="ctr"/>
            <a:r>
              <a:rPr lang="en-US" b="1" dirty="0">
                <a:solidFill>
                  <a:schemeClr val="tx1"/>
                </a:solidFill>
                <a:latin typeface="Kumbh Sans" panose="020B0604020202020204" charset="0"/>
              </a:rPr>
              <a:t>Best Case</a:t>
            </a:r>
          </a:p>
          <a:p>
            <a:pPr algn="ctr"/>
            <a:br>
              <a:rPr lang="en-US" b="1" dirty="0">
                <a:solidFill>
                  <a:schemeClr val="tx1"/>
                </a:solidFill>
                <a:latin typeface="Kumbh Sans" panose="020B0604020202020204" charset="0"/>
              </a:rPr>
            </a:br>
            <a:r>
              <a:rPr lang="en-US" b="0" i="0" dirty="0">
                <a:solidFill>
                  <a:schemeClr val="tx1"/>
                </a:solidFill>
                <a:effectLst/>
                <a:latin typeface="Kumbh Sans" panose="020B0604020202020204" charset="0"/>
              </a:rPr>
              <a:t>The best-case scenario occurs when the input array is already sorted according to the Dutch National Flag criteria In this case, the algorithm still goes through each element once, but it doesn't need to perform any swaps. The best-case time complexity is O(n)</a:t>
            </a:r>
            <a:br>
              <a:rPr lang="en-US" dirty="0">
                <a:solidFill>
                  <a:schemeClr val="tx1"/>
                </a:solidFill>
                <a:latin typeface="Kumbh Sans" panose="020B0604020202020204" charset="0"/>
              </a:rPr>
            </a:br>
            <a:endParaRPr lang="en-US" dirty="0">
              <a:solidFill>
                <a:schemeClr val="tx1"/>
              </a:solidFill>
              <a:latin typeface="Kumbh Sans" panose="020B0604020202020204" charset="0"/>
            </a:endParaRPr>
          </a:p>
        </p:txBody>
      </p:sp>
      <p:sp>
        <p:nvSpPr>
          <p:cNvPr id="5" name="TextBox 4">
            <a:extLst>
              <a:ext uri="{FF2B5EF4-FFF2-40B4-BE49-F238E27FC236}">
                <a16:creationId xmlns:a16="http://schemas.microsoft.com/office/drawing/2014/main" id="{612297D5-9C3E-F4DE-8A58-1255200C5AA7}"/>
              </a:ext>
            </a:extLst>
          </p:cNvPr>
          <p:cNvSpPr txBox="1"/>
          <p:nvPr/>
        </p:nvSpPr>
        <p:spPr>
          <a:xfrm>
            <a:off x="4572000" y="1367050"/>
            <a:ext cx="2995683" cy="2462213"/>
          </a:xfrm>
          <a:prstGeom prst="rect">
            <a:avLst/>
          </a:prstGeom>
          <a:noFill/>
        </p:spPr>
        <p:txBody>
          <a:bodyPr wrap="square" rtlCol="0">
            <a:spAutoFit/>
          </a:bodyPr>
          <a:lstStyle/>
          <a:p>
            <a:pPr algn="ctr"/>
            <a:r>
              <a:rPr lang="en-US" b="1" dirty="0">
                <a:solidFill>
                  <a:schemeClr val="tx1"/>
                </a:solidFill>
                <a:latin typeface="Kumbh Sans" panose="020B0604020202020204" charset="0"/>
              </a:rPr>
              <a:t>Worst Case</a:t>
            </a:r>
          </a:p>
          <a:p>
            <a:pPr algn="ctr"/>
            <a:br>
              <a:rPr lang="en-US" b="1" dirty="0">
                <a:solidFill>
                  <a:schemeClr val="tx1"/>
                </a:solidFill>
                <a:latin typeface="Kumbh Sans" panose="020B0604020202020204" charset="0"/>
              </a:rPr>
            </a:br>
            <a:r>
              <a:rPr lang="en-US" b="0" i="0" dirty="0">
                <a:solidFill>
                  <a:schemeClr val="tx1"/>
                </a:solidFill>
                <a:effectLst/>
                <a:latin typeface="Kumbh Sans" panose="020B0604020202020204" charset="0"/>
              </a:rPr>
              <a:t>The worst-case scenario occurs when the input array is in reverse order. Even in this case, the algorithm goes through each element once, and the number of operations is proportional to the size of the array. The worst-case time complexity is O(n)</a:t>
            </a:r>
            <a:br>
              <a:rPr lang="en-US" dirty="0">
                <a:solidFill>
                  <a:schemeClr val="tx1"/>
                </a:solidFill>
                <a:latin typeface="Kumbh Sans" panose="020B0604020202020204" charset="0"/>
              </a:rPr>
            </a:br>
            <a:endParaRPr lang="en-US" dirty="0">
              <a:solidFill>
                <a:schemeClr val="tx1"/>
              </a:solidFill>
              <a:latin typeface="Kumbh Sans" panose="020B0604020202020204" charset="0"/>
            </a:endParaRPr>
          </a:p>
        </p:txBody>
      </p:sp>
    </p:spTree>
    <p:extLst>
      <p:ext uri="{BB962C8B-B14F-4D97-AF65-F5344CB8AC3E}">
        <p14:creationId xmlns:p14="http://schemas.microsoft.com/office/powerpoint/2010/main" val="1648854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6"/>
          <p:cNvSpPr txBox="1">
            <a:spLocks noGrp="1"/>
          </p:cNvSpPr>
          <p:nvPr>
            <p:ph type="title"/>
          </p:nvPr>
        </p:nvSpPr>
        <p:spPr>
          <a:xfrm>
            <a:off x="720000" y="1309952"/>
            <a:ext cx="7704000" cy="38335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End</a:t>
            </a:r>
            <a:br>
              <a:rPr lang="en-US" dirty="0"/>
            </a:br>
            <a:br>
              <a:rPr lang="en-US" dirty="0"/>
            </a:br>
            <a:r>
              <a:rPr lang="en-US" dirty="0"/>
              <a:t>Thank You</a:t>
            </a:r>
            <a:br>
              <a:rPr lang="en-US" dirty="0"/>
            </a:br>
            <a:endParaRPr dirty="0"/>
          </a:p>
        </p:txBody>
      </p:sp>
    </p:spTree>
    <p:extLst>
      <p:ext uri="{BB962C8B-B14F-4D97-AF65-F5344CB8AC3E}">
        <p14:creationId xmlns:p14="http://schemas.microsoft.com/office/powerpoint/2010/main" val="223747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Problem</a:t>
            </a:r>
            <a:endParaRPr dirty="0"/>
          </a:p>
        </p:txBody>
      </p:sp>
      <p:sp>
        <p:nvSpPr>
          <p:cNvPr id="694" name="Google Shape;694;p44"/>
          <p:cNvSpPr txBox="1">
            <a:spLocks noGrp="1"/>
          </p:cNvSpPr>
          <p:nvPr>
            <p:ph type="subTitle" idx="2"/>
          </p:nvPr>
        </p:nvSpPr>
        <p:spPr>
          <a:xfrm>
            <a:off x="624463" y="1451477"/>
            <a:ext cx="4116467" cy="21310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sz="1200" dirty="0"/>
            </a:br>
            <a:br>
              <a:rPr lang="en-US" sz="1200" dirty="0"/>
            </a:br>
            <a:r>
              <a:rPr lang="en-US" dirty="0"/>
              <a:t>Given an array with elements having three distinct values </a:t>
            </a:r>
          </a:p>
          <a:p>
            <a:pPr marL="0" lvl="0" indent="0" algn="l" rtl="0">
              <a:spcBef>
                <a:spcPts val="0"/>
              </a:spcBef>
              <a:spcAft>
                <a:spcPts val="0"/>
              </a:spcAft>
              <a:buNone/>
            </a:pPr>
            <a:br>
              <a:rPr lang="en-US" dirty="0"/>
            </a:br>
            <a:r>
              <a:rPr lang="en-US" dirty="0"/>
              <a:t>(for example </a:t>
            </a:r>
            <a:r>
              <a:rPr lang="en-US" b="1" dirty="0"/>
              <a:t>0,1,2</a:t>
            </a:r>
            <a:r>
              <a:rPr lang="en-US" dirty="0"/>
              <a:t> OR </a:t>
            </a:r>
            <a:r>
              <a:rPr lang="en-US" b="1" dirty="0"/>
              <a:t>R,W,B</a:t>
            </a:r>
            <a:r>
              <a:rPr lang="en-US" dirty="0"/>
              <a:t>)</a:t>
            </a:r>
          </a:p>
          <a:p>
            <a:pPr marL="0" lvl="0" indent="0" algn="l" rtl="0">
              <a:spcBef>
                <a:spcPts val="0"/>
              </a:spcBef>
              <a:spcAft>
                <a:spcPts val="0"/>
              </a:spcAft>
              <a:buNone/>
            </a:pPr>
            <a:r>
              <a:rPr lang="en-US" dirty="0"/>
              <a:t> </a:t>
            </a:r>
            <a:br>
              <a:rPr lang="en-US" dirty="0"/>
            </a:br>
            <a:r>
              <a:rPr lang="en-US" dirty="0"/>
              <a:t>the algorithm should rearrange the elements in the array in a specific order.</a:t>
            </a:r>
            <a:endParaRPr dirty="0"/>
          </a:p>
        </p:txBody>
      </p:sp>
      <p:pic>
        <p:nvPicPr>
          <p:cNvPr id="7" name="Picture 6">
            <a:extLst>
              <a:ext uri="{FF2B5EF4-FFF2-40B4-BE49-F238E27FC236}">
                <a16:creationId xmlns:a16="http://schemas.microsoft.com/office/drawing/2014/main" id="{D0401C7C-A388-298E-780C-DE1A1008FC02}"/>
              </a:ext>
            </a:extLst>
          </p:cNvPr>
          <p:cNvPicPr>
            <a:picLocks noChangeAspect="1"/>
          </p:cNvPicPr>
          <p:nvPr/>
        </p:nvPicPr>
        <p:blipFill>
          <a:blip r:embed="rId3"/>
          <a:stretch>
            <a:fillRect/>
          </a:stretch>
        </p:blipFill>
        <p:spPr>
          <a:xfrm>
            <a:off x="4740930" y="2980282"/>
            <a:ext cx="3105583" cy="386856"/>
          </a:xfrm>
          <a:prstGeom prst="rect">
            <a:avLst/>
          </a:prstGeom>
        </p:spPr>
      </p:pic>
      <p:pic>
        <p:nvPicPr>
          <p:cNvPr id="9" name="Picture 8">
            <a:extLst>
              <a:ext uri="{FF2B5EF4-FFF2-40B4-BE49-F238E27FC236}">
                <a16:creationId xmlns:a16="http://schemas.microsoft.com/office/drawing/2014/main" id="{2AA92C7C-B746-5685-41EF-64552C1DA264}"/>
              </a:ext>
            </a:extLst>
          </p:cNvPr>
          <p:cNvPicPr>
            <a:picLocks noChangeAspect="1"/>
          </p:cNvPicPr>
          <p:nvPr/>
        </p:nvPicPr>
        <p:blipFill>
          <a:blip r:embed="rId4"/>
          <a:stretch>
            <a:fillRect/>
          </a:stretch>
        </p:blipFill>
        <p:spPr>
          <a:xfrm>
            <a:off x="4740930" y="2366934"/>
            <a:ext cx="3105583" cy="409632"/>
          </a:xfrm>
          <a:prstGeom prst="rect">
            <a:avLst/>
          </a:prstGeom>
        </p:spPr>
      </p:pic>
      <p:pic>
        <p:nvPicPr>
          <p:cNvPr id="10" name="Picture 9">
            <a:extLst>
              <a:ext uri="{FF2B5EF4-FFF2-40B4-BE49-F238E27FC236}">
                <a16:creationId xmlns:a16="http://schemas.microsoft.com/office/drawing/2014/main" id="{BF52C64A-5AEC-C164-6F77-84EBBCE56D6A}"/>
              </a:ext>
            </a:extLst>
          </p:cNvPr>
          <p:cNvPicPr>
            <a:picLocks noChangeAspect="1"/>
          </p:cNvPicPr>
          <p:nvPr/>
        </p:nvPicPr>
        <p:blipFill>
          <a:blip r:embed="rId5"/>
          <a:stretch>
            <a:fillRect/>
          </a:stretch>
        </p:blipFill>
        <p:spPr>
          <a:xfrm>
            <a:off x="5653315" y="1215350"/>
            <a:ext cx="1430937" cy="9539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Strategy</a:t>
            </a:r>
            <a:endParaRPr dirty="0"/>
          </a:p>
        </p:txBody>
      </p:sp>
      <p:sp>
        <p:nvSpPr>
          <p:cNvPr id="10" name="Google Shape;694;p44">
            <a:extLst>
              <a:ext uri="{FF2B5EF4-FFF2-40B4-BE49-F238E27FC236}">
                <a16:creationId xmlns:a16="http://schemas.microsoft.com/office/drawing/2014/main" id="{DBA2D317-3627-3C3B-E62F-8DF7450C5DFD}"/>
              </a:ext>
            </a:extLst>
          </p:cNvPr>
          <p:cNvSpPr txBox="1">
            <a:spLocks/>
          </p:cNvSpPr>
          <p:nvPr/>
        </p:nvSpPr>
        <p:spPr>
          <a:xfrm>
            <a:off x="762609" y="832411"/>
            <a:ext cx="7618782" cy="24225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1pPr>
            <a:lvl2pPr marL="914400" marR="0" lvl="1"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2pPr>
            <a:lvl3pPr marL="1371600" marR="0" lvl="2"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3pPr>
            <a:lvl4pPr marL="1828800" marR="0" lvl="3"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4pPr>
            <a:lvl5pPr marL="2286000" marR="0" lvl="4"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5pPr>
            <a:lvl6pPr marL="2743200" marR="0" lvl="5"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6pPr>
            <a:lvl7pPr marL="3200400" marR="0" lvl="6"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7pPr>
            <a:lvl8pPr marL="3657600" marR="0" lvl="7"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8pPr>
            <a:lvl9pPr marL="4114800" marR="0" lvl="8"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9pPr>
          </a:lstStyle>
          <a:p>
            <a:pPr marL="0" indent="0" algn="l"/>
            <a:br>
              <a:rPr lang="en-US" dirty="0"/>
            </a:br>
            <a:br>
              <a:rPr lang="en-US" dirty="0"/>
            </a:br>
            <a:r>
              <a:rPr lang="en-US" dirty="0"/>
              <a:t>  </a:t>
            </a:r>
            <a:r>
              <a:rPr lang="en-US" sz="2000" b="0" i="0" dirty="0">
                <a:solidFill>
                  <a:schemeClr val="tx1"/>
                </a:solidFill>
                <a:effectLst/>
                <a:latin typeface="Kumbh Sans" panose="020B0604020202020204" charset="0"/>
              </a:rPr>
              <a:t>Divide and conquer is a problem-solving technique that involves breaking a complex problem into smaller Problems, solving them recursively, and then combining their solutions to address the original problem</a:t>
            </a:r>
            <a:endParaRPr lang="en-US" sz="1600" dirty="0">
              <a:solidFill>
                <a:schemeClr val="tx1"/>
              </a:solidFill>
              <a:latin typeface="Kumbh Sans"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Algorithm in Quicksort </a:t>
            </a:r>
            <a:endParaRPr dirty="0"/>
          </a:p>
        </p:txBody>
      </p:sp>
      <p:sp>
        <p:nvSpPr>
          <p:cNvPr id="10" name="Google Shape;694;p44">
            <a:extLst>
              <a:ext uri="{FF2B5EF4-FFF2-40B4-BE49-F238E27FC236}">
                <a16:creationId xmlns:a16="http://schemas.microsoft.com/office/drawing/2014/main" id="{DBA2D317-3627-3C3B-E62F-8DF7450C5DFD}"/>
              </a:ext>
            </a:extLst>
          </p:cNvPr>
          <p:cNvSpPr txBox="1">
            <a:spLocks/>
          </p:cNvSpPr>
          <p:nvPr/>
        </p:nvSpPr>
        <p:spPr>
          <a:xfrm>
            <a:off x="825689" y="1161027"/>
            <a:ext cx="7492621" cy="33495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1pPr>
            <a:lvl2pPr marL="914400" marR="0" lvl="1"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2pPr>
            <a:lvl3pPr marL="1371600" marR="0" lvl="2"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3pPr>
            <a:lvl4pPr marL="1828800" marR="0" lvl="3"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4pPr>
            <a:lvl5pPr marL="2286000" marR="0" lvl="4"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5pPr>
            <a:lvl6pPr marL="2743200" marR="0" lvl="5"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6pPr>
            <a:lvl7pPr marL="3200400" marR="0" lvl="6"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7pPr>
            <a:lvl8pPr marL="3657600" marR="0" lvl="7"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8pPr>
            <a:lvl9pPr marL="4114800" marR="0" lvl="8"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9pPr>
          </a:lstStyle>
          <a:p>
            <a:pPr marL="0" marR="0">
              <a:lnSpc>
                <a:spcPct val="107000"/>
              </a:lnSpc>
              <a:spcBef>
                <a:spcPts val="0"/>
              </a:spcBef>
              <a:spcAft>
                <a:spcPts val="800"/>
              </a:spcAft>
            </a:pPr>
            <a:r>
              <a:rPr lang="en-US" sz="1800" kern="100" dirty="0">
                <a:solidFill>
                  <a:schemeClr val="tx1"/>
                </a:solidFill>
                <a:effectLst/>
                <a:latin typeface="Kumbh Sans" panose="020B0604020202020204" charset="0"/>
                <a:ea typeface="Calibri" panose="020F0502020204030204" pitchFamily="34" charset="0"/>
                <a:cs typeface="Arial" panose="020B0604020202020204" pitchFamily="34" charset="0"/>
              </a:rPr>
              <a:t>The Dutch National Flag can be incorporated into the partitioning step of quicksort. Instead of just partitioning elements into two groups (less than and greater than the pivot), you can partition them into three groups (less than, equal to, and greater than the pivot). This modification helps in efficiently handling duplicate elements in the array. </a:t>
            </a:r>
            <a:br>
              <a:rPr lang="en-US" sz="1800" kern="100" dirty="0">
                <a:solidFill>
                  <a:schemeClr val="tx1"/>
                </a:solidFill>
                <a:effectLst/>
                <a:latin typeface="Kumbh Sans" panose="020B0604020202020204" charset="0"/>
                <a:ea typeface="Calibri" panose="020F0502020204030204" pitchFamily="34" charset="0"/>
                <a:cs typeface="Arial" panose="020B0604020202020204" pitchFamily="34" charset="0"/>
              </a:rPr>
            </a:br>
            <a:br>
              <a:rPr lang="en-US" sz="1800" kern="100" dirty="0">
                <a:solidFill>
                  <a:schemeClr val="tx1"/>
                </a:solidFill>
                <a:effectLst/>
                <a:latin typeface="Kumbh Sans" panose="020B0604020202020204" charset="0"/>
                <a:ea typeface="Calibri" panose="020F0502020204030204" pitchFamily="34" charset="0"/>
                <a:cs typeface="Arial" panose="020B0604020202020204" pitchFamily="34" charset="0"/>
              </a:rPr>
            </a:br>
            <a:r>
              <a:rPr lang="en-US" sz="1800" kern="100" dirty="0">
                <a:solidFill>
                  <a:schemeClr val="tx1"/>
                </a:solidFill>
                <a:effectLst/>
                <a:latin typeface="Kumbh Sans" panose="020B0604020202020204" charset="0"/>
                <a:ea typeface="Calibri" panose="020F0502020204030204" pitchFamily="34" charset="0"/>
                <a:cs typeface="Arial" panose="020B0604020202020204" pitchFamily="34" charset="0"/>
              </a:rPr>
              <a:t>you can achieve better performance when the array contains a lot of duplicate elements. It reduces the number of unnecessary comparisons and swaps, improving the overall efficiency of the quicksort algorithm</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426524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b="1" i="0" dirty="0">
                <a:solidFill>
                  <a:srgbClr val="FFFBF1"/>
                </a:solidFill>
                <a:effectLst/>
                <a:latin typeface="Figtree" panose="020B0604020202020204" charset="0"/>
                <a:ea typeface="Figtree" panose="020B0604020202020204" charset="0"/>
                <a:cs typeface="Figtree" panose="020B0604020202020204" charset="0"/>
              </a:rPr>
              <a:t>The Algorithm</a:t>
            </a:r>
            <a:endParaRPr dirty="0"/>
          </a:p>
        </p:txBody>
      </p:sp>
      <p:sp>
        <p:nvSpPr>
          <p:cNvPr id="2" name="Google Shape;694;p44">
            <a:extLst>
              <a:ext uri="{FF2B5EF4-FFF2-40B4-BE49-F238E27FC236}">
                <a16:creationId xmlns:a16="http://schemas.microsoft.com/office/drawing/2014/main" id="{F8F9C6B4-7050-D9B8-367F-0BB4C1D99C5A}"/>
              </a:ext>
            </a:extLst>
          </p:cNvPr>
          <p:cNvSpPr txBox="1">
            <a:spLocks/>
          </p:cNvSpPr>
          <p:nvPr/>
        </p:nvSpPr>
        <p:spPr>
          <a:xfrm>
            <a:off x="656421" y="1187006"/>
            <a:ext cx="3538101" cy="2769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1pPr>
            <a:lvl2pPr marL="914400" marR="0" lvl="1"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2pPr>
            <a:lvl3pPr marL="1371600" marR="0" lvl="2"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3pPr>
            <a:lvl4pPr marL="1828800" marR="0" lvl="3"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4pPr>
            <a:lvl5pPr marL="2286000" marR="0" lvl="4"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5pPr>
            <a:lvl6pPr marL="2743200" marR="0" lvl="5"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6pPr>
            <a:lvl7pPr marL="3200400" marR="0" lvl="6"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7pPr>
            <a:lvl8pPr marL="3657600" marR="0" lvl="7"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8pPr>
            <a:lvl9pPr marL="4114800" marR="0" lvl="8" indent="-317500" algn="ctr" rtl="0">
              <a:lnSpc>
                <a:spcPct val="100000"/>
              </a:lnSpc>
              <a:spcBef>
                <a:spcPts val="0"/>
              </a:spcBef>
              <a:spcAft>
                <a:spcPts val="0"/>
              </a:spcAft>
              <a:buClr>
                <a:schemeClr val="dk1"/>
              </a:buClr>
              <a:buSzPts val="1400"/>
              <a:buFont typeface="Kumbh Sans"/>
              <a:buNone/>
              <a:defRPr sz="1400" b="0" i="0" u="none" strike="noStrike" cap="none">
                <a:solidFill>
                  <a:schemeClr val="dk1"/>
                </a:solidFill>
                <a:latin typeface="Kumbh Sans"/>
                <a:ea typeface="Kumbh Sans"/>
                <a:cs typeface="Kumbh Sans"/>
                <a:sym typeface="Kumbh Sans"/>
              </a:defRPr>
            </a:lvl9pPr>
          </a:lstStyle>
          <a:p>
            <a:pPr marL="0" indent="0" algn="l"/>
            <a:br>
              <a:rPr lang="en-US" dirty="0"/>
            </a:br>
            <a:endParaRPr lang="en-US" dirty="0"/>
          </a:p>
          <a:p>
            <a:pPr marL="0" indent="0" algn="l"/>
            <a:r>
              <a:rPr lang="en-US" dirty="0"/>
              <a:t>The Dutch National Flag algorithm, also known as the three-way partitioning, is a sorting algorithm designed to sort an array of elements containing three distinct values in a specific order</a:t>
            </a:r>
            <a:endParaRPr lang="en-US" sz="1600" dirty="0">
              <a:solidFill>
                <a:schemeClr val="tx1"/>
              </a:solidFill>
              <a:latin typeface="Kumbh Sans" panose="020B0604020202020204" charset="0"/>
            </a:endParaRPr>
          </a:p>
        </p:txBody>
      </p:sp>
      <p:pic>
        <p:nvPicPr>
          <p:cNvPr id="4" name="Picture 3">
            <a:extLst>
              <a:ext uri="{FF2B5EF4-FFF2-40B4-BE49-F238E27FC236}">
                <a16:creationId xmlns:a16="http://schemas.microsoft.com/office/drawing/2014/main" id="{C32C0395-8D04-4D8E-7BBE-4D2D3E7FA598}"/>
              </a:ext>
            </a:extLst>
          </p:cNvPr>
          <p:cNvPicPr>
            <a:picLocks noChangeAspect="1"/>
          </p:cNvPicPr>
          <p:nvPr/>
        </p:nvPicPr>
        <p:blipFill>
          <a:blip r:embed="rId3"/>
          <a:stretch>
            <a:fillRect/>
          </a:stretch>
        </p:blipFill>
        <p:spPr>
          <a:xfrm>
            <a:off x="4194522" y="1417866"/>
            <a:ext cx="4452025" cy="2485394"/>
          </a:xfrm>
          <a:prstGeom prst="rect">
            <a:avLst/>
          </a:prstGeom>
        </p:spPr>
      </p:pic>
    </p:spTree>
    <p:extLst>
      <p:ext uri="{BB962C8B-B14F-4D97-AF65-F5344CB8AC3E}">
        <p14:creationId xmlns:p14="http://schemas.microsoft.com/office/powerpoint/2010/main" val="176255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Implementation</a:t>
            </a:r>
            <a:endParaRPr dirty="0"/>
          </a:p>
        </p:txBody>
      </p:sp>
      <p:pic>
        <p:nvPicPr>
          <p:cNvPr id="18" name="Picture 17">
            <a:extLst>
              <a:ext uri="{FF2B5EF4-FFF2-40B4-BE49-F238E27FC236}">
                <a16:creationId xmlns:a16="http://schemas.microsoft.com/office/drawing/2014/main" id="{E4B583D6-5BC4-9EDA-C016-E6B7DB50EF1D}"/>
              </a:ext>
            </a:extLst>
          </p:cNvPr>
          <p:cNvPicPr>
            <a:picLocks noChangeAspect="1"/>
          </p:cNvPicPr>
          <p:nvPr/>
        </p:nvPicPr>
        <p:blipFill>
          <a:blip r:embed="rId3"/>
          <a:stretch>
            <a:fillRect/>
          </a:stretch>
        </p:blipFill>
        <p:spPr>
          <a:xfrm>
            <a:off x="3046636" y="2571750"/>
            <a:ext cx="2915057" cy="390580"/>
          </a:xfrm>
          <a:prstGeom prst="rect">
            <a:avLst/>
          </a:prstGeom>
        </p:spPr>
      </p:pic>
      <p:pic>
        <p:nvPicPr>
          <p:cNvPr id="31" name="Picture 30">
            <a:extLst>
              <a:ext uri="{FF2B5EF4-FFF2-40B4-BE49-F238E27FC236}">
                <a16:creationId xmlns:a16="http://schemas.microsoft.com/office/drawing/2014/main" id="{5A43A2FE-08CC-C634-5665-220F332743B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6193047" y="3400860"/>
            <a:ext cx="1084975" cy="1084975"/>
          </a:xfrm>
          <a:prstGeom prst="rect">
            <a:avLst/>
          </a:prstGeom>
        </p:spPr>
      </p:pic>
      <p:pic>
        <p:nvPicPr>
          <p:cNvPr id="32" name="Picture 31">
            <a:extLst>
              <a:ext uri="{FF2B5EF4-FFF2-40B4-BE49-F238E27FC236}">
                <a16:creationId xmlns:a16="http://schemas.microsoft.com/office/drawing/2014/main" id="{478F346D-4688-6B60-E9BB-FFEF9F61FDFE}"/>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3828784" y="3400860"/>
            <a:ext cx="708489" cy="1084975"/>
          </a:xfrm>
          <a:prstGeom prst="rect">
            <a:avLst/>
          </a:prstGeom>
        </p:spPr>
      </p:pic>
      <p:pic>
        <p:nvPicPr>
          <p:cNvPr id="33" name="Picture 32">
            <a:extLst>
              <a:ext uri="{FF2B5EF4-FFF2-40B4-BE49-F238E27FC236}">
                <a16:creationId xmlns:a16="http://schemas.microsoft.com/office/drawing/2014/main" id="{81473B96-4A33-7A79-FC22-9E340173D19C}"/>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28921" y="3312076"/>
            <a:ext cx="1262541" cy="1262541"/>
          </a:xfrm>
          <a:prstGeom prst="rect">
            <a:avLst/>
          </a:prstGeom>
        </p:spPr>
      </p:pic>
      <p:pic>
        <p:nvPicPr>
          <p:cNvPr id="34" name="Picture 33">
            <a:extLst>
              <a:ext uri="{FF2B5EF4-FFF2-40B4-BE49-F238E27FC236}">
                <a16:creationId xmlns:a16="http://schemas.microsoft.com/office/drawing/2014/main" id="{0B9D5C5C-1625-33B0-4E73-61F3C10CB2DC}"/>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784095" y="3312076"/>
            <a:ext cx="1262541" cy="1262541"/>
          </a:xfrm>
          <a:prstGeom prst="rect">
            <a:avLst/>
          </a:prstGeom>
        </p:spPr>
      </p:pic>
      <p:pic>
        <p:nvPicPr>
          <p:cNvPr id="35" name="Picture 34">
            <a:extLst>
              <a:ext uri="{FF2B5EF4-FFF2-40B4-BE49-F238E27FC236}">
                <a16:creationId xmlns:a16="http://schemas.microsoft.com/office/drawing/2014/main" id="{BB528B4A-D57F-8A09-6362-C142F1DF905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2761189" y="3400860"/>
            <a:ext cx="1084975" cy="1084975"/>
          </a:xfrm>
          <a:prstGeom prst="rect">
            <a:avLst/>
          </a:prstGeom>
        </p:spPr>
      </p:pic>
      <p:pic>
        <p:nvPicPr>
          <p:cNvPr id="36" name="Picture 35">
            <a:extLst>
              <a:ext uri="{FF2B5EF4-FFF2-40B4-BE49-F238E27FC236}">
                <a16:creationId xmlns:a16="http://schemas.microsoft.com/office/drawing/2014/main" id="{59A086B8-6460-90E0-88A7-7C7B28F87A1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4626909" y="3400860"/>
            <a:ext cx="708489" cy="1084975"/>
          </a:xfrm>
          <a:prstGeom prst="rect">
            <a:avLst/>
          </a:prstGeom>
        </p:spPr>
      </p:pic>
      <p:pic>
        <p:nvPicPr>
          <p:cNvPr id="37" name="Picture 36">
            <a:extLst>
              <a:ext uri="{FF2B5EF4-FFF2-40B4-BE49-F238E27FC236}">
                <a16:creationId xmlns:a16="http://schemas.microsoft.com/office/drawing/2014/main" id="{A64A01F7-071C-2C8A-EB08-DB30136F9E91}"/>
              </a:ext>
            </a:extLst>
          </p:cNvPr>
          <p:cNvPicPr>
            <a:picLocks noChangeAspect="1"/>
          </p:cNvPicPr>
          <p:nvPr/>
        </p:nvPicPr>
        <p:blipFill>
          <a:blip r:embed="rId10"/>
          <a:stretch>
            <a:fillRect/>
          </a:stretch>
        </p:blipFill>
        <p:spPr>
          <a:xfrm>
            <a:off x="3686220" y="1306286"/>
            <a:ext cx="1635887" cy="1090591"/>
          </a:xfrm>
          <a:prstGeom prst="rect">
            <a:avLst/>
          </a:prstGeom>
        </p:spPr>
      </p:pic>
    </p:spTree>
    <p:extLst>
      <p:ext uri="{BB962C8B-B14F-4D97-AF65-F5344CB8AC3E}">
        <p14:creationId xmlns:p14="http://schemas.microsoft.com/office/powerpoint/2010/main" val="359216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FEBFE885-9B30-B1F4-F956-92C013A1BB23}"/>
              </a:ext>
            </a:extLst>
          </p:cNvPr>
          <p:cNvSpPr/>
          <p:nvPr/>
        </p:nvSpPr>
        <p:spPr>
          <a:xfrm>
            <a:off x="2476490" y="3020364"/>
            <a:ext cx="252764" cy="24566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7C39260-ADF7-27EC-CE8A-C66E91E40302}"/>
              </a:ext>
            </a:extLst>
          </p:cNvPr>
          <p:cNvSpPr/>
          <p:nvPr/>
        </p:nvSpPr>
        <p:spPr>
          <a:xfrm>
            <a:off x="6741080" y="3022639"/>
            <a:ext cx="252764" cy="245660"/>
          </a:xfrm>
          <a:prstGeom prst="ellipse">
            <a:avLst/>
          </a:prstGeom>
          <a:solidFill>
            <a:srgbClr val="0255BD"/>
          </a:solidFill>
          <a:ln>
            <a:solidFill>
              <a:srgbClr val="0255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036FD671-0D5F-44BC-5324-00DB259F8115}"/>
              </a:ext>
            </a:extLst>
          </p:cNvPr>
          <p:cNvSpPr/>
          <p:nvPr/>
        </p:nvSpPr>
        <p:spPr>
          <a:xfrm>
            <a:off x="2138577" y="3020364"/>
            <a:ext cx="252764" cy="245660"/>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177FF2D8-A1FE-5B69-78D9-B40BC561742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6249116" y="1824769"/>
            <a:ext cx="1084975" cy="1084975"/>
          </a:xfrm>
          <a:prstGeom prst="rect">
            <a:avLst/>
          </a:prstGeom>
        </p:spPr>
      </p:pic>
      <p:pic>
        <p:nvPicPr>
          <p:cNvPr id="3" name="Picture 2">
            <a:extLst>
              <a:ext uri="{FF2B5EF4-FFF2-40B4-BE49-F238E27FC236}">
                <a16:creationId xmlns:a16="http://schemas.microsoft.com/office/drawing/2014/main" id="{D50881B4-E982-95E5-D4DF-16FB28B4105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3884853" y="1824769"/>
            <a:ext cx="708489" cy="1084975"/>
          </a:xfrm>
          <a:prstGeom prst="rect">
            <a:avLst/>
          </a:prstGeom>
        </p:spPr>
      </p:pic>
      <p:pic>
        <p:nvPicPr>
          <p:cNvPr id="4" name="Picture 3">
            <a:extLst>
              <a:ext uri="{FF2B5EF4-FFF2-40B4-BE49-F238E27FC236}">
                <a16:creationId xmlns:a16="http://schemas.microsoft.com/office/drawing/2014/main" id="{F45BF365-1E74-A941-C8B4-881C5F3DF97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84990" y="1735985"/>
            <a:ext cx="1262541" cy="1262541"/>
          </a:xfrm>
          <a:prstGeom prst="rect">
            <a:avLst/>
          </a:prstGeom>
        </p:spPr>
      </p:pic>
      <p:pic>
        <p:nvPicPr>
          <p:cNvPr id="5" name="Picture 4">
            <a:extLst>
              <a:ext uri="{FF2B5EF4-FFF2-40B4-BE49-F238E27FC236}">
                <a16:creationId xmlns:a16="http://schemas.microsoft.com/office/drawing/2014/main" id="{C34BE0C2-9554-1348-3F6D-C976C4D3619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840164" y="1735985"/>
            <a:ext cx="1262541" cy="1262541"/>
          </a:xfrm>
          <a:prstGeom prst="rect">
            <a:avLst/>
          </a:prstGeom>
        </p:spPr>
      </p:pic>
      <p:pic>
        <p:nvPicPr>
          <p:cNvPr id="6" name="Picture 5">
            <a:extLst>
              <a:ext uri="{FF2B5EF4-FFF2-40B4-BE49-F238E27FC236}">
                <a16:creationId xmlns:a16="http://schemas.microsoft.com/office/drawing/2014/main" id="{DFF66F16-F793-E25F-5B13-086035F43D2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2817258" y="1824769"/>
            <a:ext cx="1084975" cy="1084975"/>
          </a:xfrm>
          <a:prstGeom prst="rect">
            <a:avLst/>
          </a:prstGeom>
        </p:spPr>
      </p:pic>
      <p:pic>
        <p:nvPicPr>
          <p:cNvPr id="13" name="Picture 12">
            <a:extLst>
              <a:ext uri="{FF2B5EF4-FFF2-40B4-BE49-F238E27FC236}">
                <a16:creationId xmlns:a16="http://schemas.microsoft.com/office/drawing/2014/main" id="{FCD7709D-D16B-EFE8-BA15-185ACB6B7C4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4682978" y="1824769"/>
            <a:ext cx="708489" cy="1084975"/>
          </a:xfrm>
          <a:prstGeom prst="rect">
            <a:avLst/>
          </a:prstGeom>
        </p:spPr>
      </p:pic>
      <p:pic>
        <p:nvPicPr>
          <p:cNvPr id="8" name="Picture 7">
            <a:extLst>
              <a:ext uri="{FF2B5EF4-FFF2-40B4-BE49-F238E27FC236}">
                <a16:creationId xmlns:a16="http://schemas.microsoft.com/office/drawing/2014/main" id="{D568140F-2C3D-AFFE-D848-70E37EFDB032}"/>
              </a:ext>
            </a:extLst>
          </p:cNvPr>
          <p:cNvPicPr>
            <a:picLocks noChangeAspect="1"/>
          </p:cNvPicPr>
          <p:nvPr/>
        </p:nvPicPr>
        <p:blipFill>
          <a:blip r:embed="rId8"/>
          <a:stretch>
            <a:fillRect/>
          </a:stretch>
        </p:blipFill>
        <p:spPr>
          <a:xfrm>
            <a:off x="3226928" y="755050"/>
            <a:ext cx="2419688" cy="581106"/>
          </a:xfrm>
          <a:prstGeom prst="rect">
            <a:avLst/>
          </a:prstGeom>
        </p:spPr>
      </p:pic>
    </p:spTree>
    <p:extLst>
      <p:ext uri="{BB962C8B-B14F-4D97-AF65-F5344CB8AC3E}">
        <p14:creationId xmlns:p14="http://schemas.microsoft.com/office/powerpoint/2010/main" val="2016191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FEBFE885-9B30-B1F4-F956-92C013A1BB23}"/>
              </a:ext>
            </a:extLst>
          </p:cNvPr>
          <p:cNvSpPr/>
          <p:nvPr/>
        </p:nvSpPr>
        <p:spPr>
          <a:xfrm>
            <a:off x="3233941" y="3020364"/>
            <a:ext cx="252764" cy="24566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7C39260-ADF7-27EC-CE8A-C66E91E40302}"/>
              </a:ext>
            </a:extLst>
          </p:cNvPr>
          <p:cNvSpPr/>
          <p:nvPr/>
        </p:nvSpPr>
        <p:spPr>
          <a:xfrm>
            <a:off x="6741080" y="3022639"/>
            <a:ext cx="252764" cy="245660"/>
          </a:xfrm>
          <a:prstGeom prst="ellipse">
            <a:avLst/>
          </a:prstGeom>
          <a:solidFill>
            <a:srgbClr val="0255BD"/>
          </a:solidFill>
          <a:ln>
            <a:solidFill>
              <a:srgbClr val="0255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036FD671-0D5F-44BC-5324-00DB259F8115}"/>
              </a:ext>
            </a:extLst>
          </p:cNvPr>
          <p:cNvSpPr/>
          <p:nvPr/>
        </p:nvSpPr>
        <p:spPr>
          <a:xfrm>
            <a:off x="2316278" y="3020364"/>
            <a:ext cx="252764" cy="245660"/>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1C5B3D0B-FA80-DF52-3671-A047407FFD7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6290059" y="1846607"/>
            <a:ext cx="1084975" cy="1084975"/>
          </a:xfrm>
          <a:prstGeom prst="rect">
            <a:avLst/>
          </a:prstGeom>
        </p:spPr>
      </p:pic>
      <p:pic>
        <p:nvPicPr>
          <p:cNvPr id="17" name="Picture 16">
            <a:extLst>
              <a:ext uri="{FF2B5EF4-FFF2-40B4-BE49-F238E27FC236}">
                <a16:creationId xmlns:a16="http://schemas.microsoft.com/office/drawing/2014/main" id="{282F506A-D404-B861-D99B-F75E8CF36E1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3925796" y="1846607"/>
            <a:ext cx="708489" cy="1084975"/>
          </a:xfrm>
          <a:prstGeom prst="rect">
            <a:avLst/>
          </a:prstGeom>
        </p:spPr>
      </p:pic>
      <p:pic>
        <p:nvPicPr>
          <p:cNvPr id="18" name="Picture 17">
            <a:extLst>
              <a:ext uri="{FF2B5EF4-FFF2-40B4-BE49-F238E27FC236}">
                <a16:creationId xmlns:a16="http://schemas.microsoft.com/office/drawing/2014/main" id="{4B913CAE-55F9-E938-5BC8-3505F362AAC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325933" y="1757823"/>
            <a:ext cx="1262541" cy="1262541"/>
          </a:xfrm>
          <a:prstGeom prst="rect">
            <a:avLst/>
          </a:prstGeom>
        </p:spPr>
      </p:pic>
      <p:pic>
        <p:nvPicPr>
          <p:cNvPr id="19" name="Picture 18">
            <a:extLst>
              <a:ext uri="{FF2B5EF4-FFF2-40B4-BE49-F238E27FC236}">
                <a16:creationId xmlns:a16="http://schemas.microsoft.com/office/drawing/2014/main" id="{F1B3AF98-92F7-4FDF-9D5B-4C943C6275D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881107" y="1757823"/>
            <a:ext cx="1262541" cy="1262541"/>
          </a:xfrm>
          <a:prstGeom prst="rect">
            <a:avLst/>
          </a:prstGeom>
        </p:spPr>
      </p:pic>
      <p:pic>
        <p:nvPicPr>
          <p:cNvPr id="20" name="Picture 19">
            <a:extLst>
              <a:ext uri="{FF2B5EF4-FFF2-40B4-BE49-F238E27FC236}">
                <a16:creationId xmlns:a16="http://schemas.microsoft.com/office/drawing/2014/main" id="{5A62C7C3-766A-C0DD-EAB9-0CB299AEF8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2858201" y="1846607"/>
            <a:ext cx="1084975" cy="1084975"/>
          </a:xfrm>
          <a:prstGeom prst="rect">
            <a:avLst/>
          </a:prstGeom>
        </p:spPr>
      </p:pic>
      <p:pic>
        <p:nvPicPr>
          <p:cNvPr id="21" name="Picture 20">
            <a:extLst>
              <a:ext uri="{FF2B5EF4-FFF2-40B4-BE49-F238E27FC236}">
                <a16:creationId xmlns:a16="http://schemas.microsoft.com/office/drawing/2014/main" id="{1C7AF650-345F-9601-CC5D-5C5D07010CE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4723921" y="1846607"/>
            <a:ext cx="708489" cy="1084975"/>
          </a:xfrm>
          <a:prstGeom prst="rect">
            <a:avLst/>
          </a:prstGeom>
        </p:spPr>
      </p:pic>
      <p:pic>
        <p:nvPicPr>
          <p:cNvPr id="3" name="Picture 2">
            <a:extLst>
              <a:ext uri="{FF2B5EF4-FFF2-40B4-BE49-F238E27FC236}">
                <a16:creationId xmlns:a16="http://schemas.microsoft.com/office/drawing/2014/main" id="{E97C06F9-C739-B839-BA56-43135ACB56AC}"/>
              </a:ext>
            </a:extLst>
          </p:cNvPr>
          <p:cNvPicPr>
            <a:picLocks noChangeAspect="1"/>
          </p:cNvPicPr>
          <p:nvPr/>
        </p:nvPicPr>
        <p:blipFill>
          <a:blip r:embed="rId8"/>
          <a:stretch>
            <a:fillRect/>
          </a:stretch>
        </p:blipFill>
        <p:spPr>
          <a:xfrm>
            <a:off x="2947548" y="642986"/>
            <a:ext cx="3009655" cy="713630"/>
          </a:xfrm>
          <a:prstGeom prst="rect">
            <a:avLst/>
          </a:prstGeom>
        </p:spPr>
      </p:pic>
    </p:spTree>
    <p:extLst>
      <p:ext uri="{BB962C8B-B14F-4D97-AF65-F5344CB8AC3E}">
        <p14:creationId xmlns:p14="http://schemas.microsoft.com/office/powerpoint/2010/main" val="3912944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FEBFE885-9B30-B1F4-F956-92C013A1BB23}"/>
              </a:ext>
            </a:extLst>
          </p:cNvPr>
          <p:cNvSpPr/>
          <p:nvPr/>
        </p:nvSpPr>
        <p:spPr>
          <a:xfrm>
            <a:off x="4123998" y="3022639"/>
            <a:ext cx="252764" cy="24566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7C39260-ADF7-27EC-CE8A-C66E91E40302}"/>
              </a:ext>
            </a:extLst>
          </p:cNvPr>
          <p:cNvSpPr/>
          <p:nvPr/>
        </p:nvSpPr>
        <p:spPr>
          <a:xfrm>
            <a:off x="6741080" y="3022639"/>
            <a:ext cx="252764" cy="245660"/>
          </a:xfrm>
          <a:prstGeom prst="ellipse">
            <a:avLst/>
          </a:prstGeom>
          <a:solidFill>
            <a:srgbClr val="0255BD"/>
          </a:solidFill>
          <a:ln>
            <a:solidFill>
              <a:srgbClr val="0255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036FD671-0D5F-44BC-5324-00DB259F8115}"/>
              </a:ext>
            </a:extLst>
          </p:cNvPr>
          <p:cNvSpPr/>
          <p:nvPr/>
        </p:nvSpPr>
        <p:spPr>
          <a:xfrm>
            <a:off x="3234142" y="3024573"/>
            <a:ext cx="252764" cy="245660"/>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ACC63AC9-B7C5-B58E-F0EC-0D0EDC8FEF5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6260399" y="1730600"/>
            <a:ext cx="1084975" cy="1084975"/>
          </a:xfrm>
          <a:prstGeom prst="rect">
            <a:avLst/>
          </a:prstGeom>
        </p:spPr>
      </p:pic>
      <p:pic>
        <p:nvPicPr>
          <p:cNvPr id="30" name="Picture 29">
            <a:extLst>
              <a:ext uri="{FF2B5EF4-FFF2-40B4-BE49-F238E27FC236}">
                <a16:creationId xmlns:a16="http://schemas.microsoft.com/office/drawing/2014/main" id="{777EDA40-E151-B3CB-E6B7-F6FB5D7ACDE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3896136" y="1730600"/>
            <a:ext cx="708489" cy="1084975"/>
          </a:xfrm>
          <a:prstGeom prst="rect">
            <a:avLst/>
          </a:prstGeom>
        </p:spPr>
      </p:pic>
      <p:pic>
        <p:nvPicPr>
          <p:cNvPr id="31" name="Picture 30">
            <a:extLst>
              <a:ext uri="{FF2B5EF4-FFF2-40B4-BE49-F238E27FC236}">
                <a16:creationId xmlns:a16="http://schemas.microsoft.com/office/drawing/2014/main" id="{88234BEF-2605-4D3B-4143-765FF2C1BA4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96273" y="1641816"/>
            <a:ext cx="1262541" cy="1262541"/>
          </a:xfrm>
          <a:prstGeom prst="rect">
            <a:avLst/>
          </a:prstGeom>
        </p:spPr>
      </p:pic>
      <p:pic>
        <p:nvPicPr>
          <p:cNvPr id="32" name="Picture 31">
            <a:extLst>
              <a:ext uri="{FF2B5EF4-FFF2-40B4-BE49-F238E27FC236}">
                <a16:creationId xmlns:a16="http://schemas.microsoft.com/office/drawing/2014/main" id="{36392BD2-FBD1-A249-2564-E2918104787C}"/>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729254" y="1641815"/>
            <a:ext cx="1262541" cy="1262541"/>
          </a:xfrm>
          <a:prstGeom prst="rect">
            <a:avLst/>
          </a:prstGeom>
        </p:spPr>
      </p:pic>
      <p:pic>
        <p:nvPicPr>
          <p:cNvPr id="33" name="Picture 32">
            <a:extLst>
              <a:ext uri="{FF2B5EF4-FFF2-40B4-BE49-F238E27FC236}">
                <a16:creationId xmlns:a16="http://schemas.microsoft.com/office/drawing/2014/main" id="{E135911D-E9D0-4CF0-ED56-7BF0C87C7A5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00" b="95100" l="10000" r="90000">
                        <a14:foregroundMark x1="32900" y1="89500" x2="32900" y2="89500"/>
                        <a14:foregroundMark x1="48600" y1="92000" x2="48600" y2="92000"/>
                        <a14:foregroundMark x1="54200" y1="94500" x2="54200" y2="94500"/>
                        <a14:foregroundMark x1="54900" y1="12700" x2="54900" y2="12700"/>
                        <a14:foregroundMark x1="50500" y1="5800" x2="50500" y2="5800"/>
                        <a14:foregroundMark x1="47300" y1="14000" x2="47300" y2="14000"/>
                        <a14:foregroundMark x1="20300" y1="80000" x2="20300" y2="80000"/>
                        <a14:foregroundMark x1="22800" y1="88800" x2="22800" y2="88800"/>
                        <a14:foregroundMark x1="38500" y1="95100" x2="38500" y2="95100"/>
                        <a14:foregroundMark x1="67400" y1="93200" x2="67400" y2="93200"/>
                        <a14:foregroundMark x1="82500" y1="80600" x2="82500" y2="80600"/>
                        <a14:foregroundMark x1="78100" y1="88200" x2="78100" y2="88200"/>
                      </a14:backgroundRemoval>
                    </a14:imgEffect>
                  </a14:imgLayer>
                </a14:imgProps>
              </a:ext>
              <a:ext uri="{28A0092B-C50C-407E-A947-70E740481C1C}">
                <a14:useLocalDpi xmlns:a14="http://schemas.microsoft.com/office/drawing/2010/main" val="0"/>
              </a:ext>
            </a:extLst>
          </a:blip>
          <a:stretch>
            <a:fillRect/>
          </a:stretch>
        </p:blipFill>
        <p:spPr>
          <a:xfrm>
            <a:off x="1882269" y="1735498"/>
            <a:ext cx="1084975" cy="1084975"/>
          </a:xfrm>
          <a:prstGeom prst="rect">
            <a:avLst/>
          </a:prstGeom>
        </p:spPr>
      </p:pic>
      <p:pic>
        <p:nvPicPr>
          <p:cNvPr id="34" name="Picture 33">
            <a:extLst>
              <a:ext uri="{FF2B5EF4-FFF2-40B4-BE49-F238E27FC236}">
                <a16:creationId xmlns:a16="http://schemas.microsoft.com/office/drawing/2014/main" id="{DC86AFEC-67C9-B6A8-C823-CCBE8603728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500" b="98900" l="6432" r="93109">
                        <a14:foregroundMark x1="54518" y1="15200" x2="54518" y2="15200"/>
                        <a14:foregroundMark x1="49770" y1="10200" x2="49770" y2="10200"/>
                        <a14:foregroundMark x1="43951" y1="20900" x2="43951" y2="20900"/>
                        <a14:foregroundMark x1="59265" y1="93200" x2="59265" y2="93200"/>
                        <a14:foregroundMark x1="60337" y1="84400" x2="57427" y2="81300"/>
                        <a14:foregroundMark x1="92037" y1="77500" x2="90199" y2="64900"/>
                        <a14:foregroundMark x1="79632" y1="17800" x2="36294" y2="11500"/>
                        <a14:foregroundMark x1="65084" y1="10800" x2="24655" y2="8300"/>
                        <a14:foregroundMark x1="72894" y1="6400" x2="46861" y2="4500"/>
                        <a14:foregroundMark x1="57427" y1="84400" x2="23737" y2="85700"/>
                        <a14:foregroundMark x1="51608" y1="88800" x2="29556" y2="88200"/>
                        <a14:foregroundMark x1="57427" y1="96400" x2="12098" y2="89500"/>
                        <a14:foregroundMark x1="8270" y1="80000" x2="9188" y2="62400"/>
                        <a14:foregroundMark x1="93109" y1="85700" x2="93109" y2="85700"/>
                        <a14:foregroundMark x1="69985" y1="93200" x2="69985" y2="93200"/>
                        <a14:foregroundMark x1="13170" y1="92000" x2="13170" y2="92000"/>
                        <a14:foregroundMark x1="6432" y1="87600" x2="6432" y2="87600"/>
                        <a14:foregroundMark x1="31394" y1="96400" x2="31394" y2="96400"/>
                        <a14:foregroundMark x1="9188" y1="98300" x2="9188" y2="98300"/>
                        <a14:foregroundMark x1="15926" y1="94500" x2="15926" y2="94500"/>
                        <a14:foregroundMark x1="10260" y1="95100" x2="10260" y2="95100"/>
                        <a14:foregroundMark x1="78560" y1="97000" x2="78560" y2="97000"/>
                        <a14:foregroundMark x1="60337" y1="97600" x2="60337" y2="97600"/>
                        <a14:foregroundMark x1="36294" y1="98900" x2="36294" y2="98900"/>
                      </a14:backgroundRemoval>
                    </a14:imgEffect>
                  </a14:imgLayer>
                </a14:imgProps>
              </a:ext>
              <a:ext uri="{28A0092B-C50C-407E-A947-70E740481C1C}">
                <a14:useLocalDpi xmlns:a14="http://schemas.microsoft.com/office/drawing/2010/main" val="0"/>
              </a:ext>
            </a:extLst>
          </a:blip>
          <a:stretch>
            <a:fillRect/>
          </a:stretch>
        </p:blipFill>
        <p:spPr>
          <a:xfrm>
            <a:off x="4694261" y="1730600"/>
            <a:ext cx="708489" cy="1084975"/>
          </a:xfrm>
          <a:prstGeom prst="rect">
            <a:avLst/>
          </a:prstGeom>
        </p:spPr>
      </p:pic>
      <p:pic>
        <p:nvPicPr>
          <p:cNvPr id="3" name="Picture 2">
            <a:extLst>
              <a:ext uri="{FF2B5EF4-FFF2-40B4-BE49-F238E27FC236}">
                <a16:creationId xmlns:a16="http://schemas.microsoft.com/office/drawing/2014/main" id="{C00CBF5F-C6F9-6317-BCFA-29450AA5A900}"/>
              </a:ext>
            </a:extLst>
          </p:cNvPr>
          <p:cNvPicPr>
            <a:picLocks noChangeAspect="1"/>
          </p:cNvPicPr>
          <p:nvPr/>
        </p:nvPicPr>
        <p:blipFill>
          <a:blip r:embed="rId8"/>
          <a:stretch>
            <a:fillRect/>
          </a:stretch>
        </p:blipFill>
        <p:spPr>
          <a:xfrm>
            <a:off x="2837747" y="667026"/>
            <a:ext cx="3422652" cy="618632"/>
          </a:xfrm>
          <a:prstGeom prst="rect">
            <a:avLst/>
          </a:prstGeom>
        </p:spPr>
      </p:pic>
    </p:spTree>
    <p:extLst>
      <p:ext uri="{BB962C8B-B14F-4D97-AF65-F5344CB8AC3E}">
        <p14:creationId xmlns:p14="http://schemas.microsoft.com/office/powerpoint/2010/main" val="576525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re-Calculus - Math - 11th Grade by Slidesgo">
  <a:themeElements>
    <a:clrScheme name="Simple Light">
      <a:dk1>
        <a:srgbClr val="FFFBF1"/>
      </a:dk1>
      <a:lt1>
        <a:srgbClr val="3A7FC5"/>
      </a:lt1>
      <a:dk2>
        <a:srgbClr val="FFF6D6"/>
      </a:dk2>
      <a:lt2>
        <a:srgbClr val="CCE3F8"/>
      </a:lt2>
      <a:accent1>
        <a:srgbClr val="FFAC92"/>
      </a:accent1>
      <a:accent2>
        <a:srgbClr val="D46B4B"/>
      </a:accent2>
      <a:accent3>
        <a:srgbClr val="08203D"/>
      </a:accent3>
      <a:accent4>
        <a:srgbClr val="FFFFFF"/>
      </a:accent4>
      <a:accent5>
        <a:srgbClr val="FFFFFF"/>
      </a:accent5>
      <a:accent6>
        <a:srgbClr val="FFFFFF"/>
      </a:accent6>
      <a:hlink>
        <a:srgbClr val="FFFBF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378</Words>
  <Application>Microsoft Office PowerPoint</Application>
  <PresentationFormat>On-screen Show (16:9)</PresentationFormat>
  <Paragraphs>28</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Figtree</vt:lpstr>
      <vt:lpstr>Kumbh Sans</vt:lpstr>
      <vt:lpstr>Lato</vt:lpstr>
      <vt:lpstr>DM Sans</vt:lpstr>
      <vt:lpstr>Pre-Calculus - Math - 11th Grade by Slidesgo</vt:lpstr>
      <vt:lpstr>The Dutch National Flag Problem </vt:lpstr>
      <vt:lpstr>The Problem</vt:lpstr>
      <vt:lpstr>The Strategy</vt:lpstr>
      <vt:lpstr>The Algorithm in Quicksort </vt:lpstr>
      <vt:lpstr>The Algorithm</vt:lpstr>
      <vt:lpstr>Implementation</vt:lpstr>
      <vt:lpstr>PowerPoint Presentation</vt:lpstr>
      <vt:lpstr>PowerPoint Presentation</vt:lpstr>
      <vt:lpstr>PowerPoint Presentation</vt:lpstr>
      <vt:lpstr>PowerPoint Presentation</vt:lpstr>
      <vt:lpstr>PowerPoint Presentation</vt:lpstr>
      <vt:lpstr>PowerPoint Presentation</vt:lpstr>
      <vt:lpstr>Analysis</vt:lpstr>
      <vt:lpstr>Best and Worst Case</vt:lpstr>
      <vt:lpstr>The End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Dutch National Flag Problem </dc:title>
  <cp:lastModifiedBy>youssef ahmed</cp:lastModifiedBy>
  <cp:revision>5</cp:revision>
  <dcterms:modified xsi:type="dcterms:W3CDTF">2023-12-30T20:42:04Z</dcterms:modified>
</cp:coreProperties>
</file>