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8" r:id="rId13"/>
    <p:sldId id="271" r:id="rId14"/>
    <p:sldId id="272" r:id="rId15"/>
    <p:sldId id="274" r:id="rId16"/>
    <p:sldId id="259" r:id="rId17"/>
    <p:sldId id="280" r:id="rId18"/>
    <p:sldId id="275" r:id="rId19"/>
    <p:sldId id="276" r:id="rId20"/>
    <p:sldId id="277" r:id="rId21"/>
    <p:sldId id="279" r:id="rId22"/>
    <p:sldId id="278" r:id="rId23"/>
    <p:sldId id="261" r:id="rId24"/>
  </p:sldIdLst>
  <p:sldSz cx="18288000" cy="10287000"/>
  <p:notesSz cx="6858000" cy="9144000"/>
  <p:embeddedFontLst>
    <p:embeddedFont>
      <p:font typeface="Calibri" panose="020F0502020204030204" pitchFamily="34" charset="0"/>
      <p:regular r:id="rId25"/>
      <p:bold r:id="rId26"/>
    </p:embeddedFont>
    <p:embeddedFont>
      <p:font typeface="Monda Bold" panose="020B0604020202020204" charset="0"/>
      <p:regular r:id="rId27"/>
    </p:embeddedFont>
    <p:embeddedFont>
      <p:font typeface="Open Sauce" panose="020B0604020202020204" charset="0"/>
      <p:regular r:id="rId28"/>
    </p:embeddedFont>
    <p:embeddedFont>
      <p:font typeface="Open Sauce Bold" panose="020B0604020202020204" charset="0"/>
      <p:regular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80AD57-B68F-4F99-AD69-7D9F203A0AE1}">
          <p14:sldIdLst>
            <p14:sldId id="256"/>
            <p14:sldId id="257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58"/>
            <p14:sldId id="271"/>
            <p14:sldId id="272"/>
            <p14:sldId id="274"/>
            <p14:sldId id="259"/>
            <p14:sldId id="280"/>
            <p14:sldId id="275"/>
            <p14:sldId id="276"/>
            <p14:sldId id="277"/>
            <p14:sldId id="279"/>
            <p14:sldId id="278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4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66947" y="4059368"/>
            <a:ext cx="12554105" cy="3086100"/>
            <a:chOff x="0" y="0"/>
            <a:chExt cx="330643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06431" cy="812800"/>
            </a:xfrm>
            <a:custGeom>
              <a:avLst/>
              <a:gdLst/>
              <a:ahLst/>
              <a:cxnLst/>
              <a:rect l="l" t="t" r="r" b="b"/>
              <a:pathLst>
                <a:path w="3306431" h="812800">
                  <a:moveTo>
                    <a:pt x="31451" y="0"/>
                  </a:moveTo>
                  <a:lnTo>
                    <a:pt x="3274980" y="0"/>
                  </a:lnTo>
                  <a:cubicBezTo>
                    <a:pt x="3292350" y="0"/>
                    <a:pt x="3306431" y="14081"/>
                    <a:pt x="3306431" y="31451"/>
                  </a:cubicBezTo>
                  <a:lnTo>
                    <a:pt x="3306431" y="781349"/>
                  </a:lnTo>
                  <a:cubicBezTo>
                    <a:pt x="3306431" y="798719"/>
                    <a:pt x="3292350" y="812800"/>
                    <a:pt x="3274980" y="812800"/>
                  </a:cubicBezTo>
                  <a:lnTo>
                    <a:pt x="31451" y="812800"/>
                  </a:lnTo>
                  <a:cubicBezTo>
                    <a:pt x="14081" y="812800"/>
                    <a:pt x="0" y="798719"/>
                    <a:pt x="0" y="781349"/>
                  </a:cubicBezTo>
                  <a:lnTo>
                    <a:pt x="0" y="31451"/>
                  </a:lnTo>
                  <a:cubicBezTo>
                    <a:pt x="0" y="14081"/>
                    <a:pt x="14081" y="0"/>
                    <a:pt x="3145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BB03B"/>
              </a:solidFill>
              <a:prstDash val="sysDot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06431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474305" y="-68337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0"/>
                </a:moveTo>
                <a:lnTo>
                  <a:pt x="5813695" y="0"/>
                </a:lnTo>
                <a:lnTo>
                  <a:pt x="5813695" y="2546952"/>
                </a:lnTo>
                <a:lnTo>
                  <a:pt x="0" y="254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0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2546952"/>
                </a:moveTo>
                <a:lnTo>
                  <a:pt x="0" y="2546952"/>
                </a:lnTo>
                <a:lnTo>
                  <a:pt x="0" y="0"/>
                </a:lnTo>
                <a:lnTo>
                  <a:pt x="5813695" y="0"/>
                </a:lnTo>
                <a:lnTo>
                  <a:pt x="5813695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920651" y="5775960"/>
            <a:ext cx="10446698" cy="86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81"/>
              </a:lnSpc>
              <a:spcBef>
                <a:spcPct val="0"/>
              </a:spcBef>
            </a:pPr>
            <a:r>
              <a:rPr lang="en-US" sz="505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By Youssef Ahmed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89533" y="4511040"/>
            <a:ext cx="11908935" cy="136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60"/>
              </a:lnSpc>
            </a:pPr>
            <a:r>
              <a:rPr lang="en-US" sz="9600" b="1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PRESENTATION</a:t>
            </a:r>
          </a:p>
        </p:txBody>
      </p:sp>
      <p:sp>
        <p:nvSpPr>
          <p:cNvPr id="9" name="Freeform 9"/>
          <p:cNvSpPr/>
          <p:nvPr/>
        </p:nvSpPr>
        <p:spPr>
          <a:xfrm flipH="1">
            <a:off x="0" y="0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0"/>
                </a:moveTo>
                <a:lnTo>
                  <a:pt x="0" y="0"/>
                </a:lnTo>
                <a:lnTo>
                  <a:pt x="0" y="2546952"/>
                </a:lnTo>
                <a:lnTo>
                  <a:pt x="5813695" y="2546952"/>
                </a:lnTo>
                <a:lnTo>
                  <a:pt x="581369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V="1">
            <a:off x="12474305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2546952"/>
                </a:moveTo>
                <a:lnTo>
                  <a:pt x="5813695" y="2546952"/>
                </a:lnTo>
                <a:lnTo>
                  <a:pt x="5813695" y="0"/>
                </a:lnTo>
                <a:lnTo>
                  <a:pt x="0" y="0"/>
                </a:lnTo>
                <a:lnTo>
                  <a:pt x="0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5D92B3-6FFE-4C71-B24E-7E81BD647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737"/>
            <a:ext cx="18288000" cy="991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4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E2D6E7-9297-4130-A750-9F825B38A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"/>
            <a:ext cx="18288000" cy="1007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44246" y="2121584"/>
            <a:ext cx="12226619" cy="6262077"/>
            <a:chOff x="0" y="0"/>
            <a:chExt cx="3220179" cy="1649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20179" cy="1649271"/>
            </a:xfrm>
            <a:custGeom>
              <a:avLst/>
              <a:gdLst/>
              <a:ahLst/>
              <a:cxnLst/>
              <a:rect l="l" t="t" r="r" b="b"/>
              <a:pathLst>
                <a:path w="3220179" h="1649271">
                  <a:moveTo>
                    <a:pt x="32293" y="0"/>
                  </a:moveTo>
                  <a:lnTo>
                    <a:pt x="3187886" y="0"/>
                  </a:lnTo>
                  <a:cubicBezTo>
                    <a:pt x="3205721" y="0"/>
                    <a:pt x="3220179" y="14458"/>
                    <a:pt x="3220179" y="32293"/>
                  </a:cubicBezTo>
                  <a:lnTo>
                    <a:pt x="3220179" y="1616978"/>
                  </a:lnTo>
                  <a:cubicBezTo>
                    <a:pt x="3220179" y="1634813"/>
                    <a:pt x="3205721" y="1649271"/>
                    <a:pt x="3187886" y="1649271"/>
                  </a:cubicBezTo>
                  <a:lnTo>
                    <a:pt x="32293" y="1649271"/>
                  </a:lnTo>
                  <a:cubicBezTo>
                    <a:pt x="23729" y="1649271"/>
                    <a:pt x="15515" y="1645869"/>
                    <a:pt x="9458" y="1639813"/>
                  </a:cubicBezTo>
                  <a:cubicBezTo>
                    <a:pt x="3402" y="1633756"/>
                    <a:pt x="0" y="1625543"/>
                    <a:pt x="0" y="1616978"/>
                  </a:cubicBezTo>
                  <a:lnTo>
                    <a:pt x="0" y="32293"/>
                  </a:lnTo>
                  <a:cubicBezTo>
                    <a:pt x="0" y="14458"/>
                    <a:pt x="14458" y="0"/>
                    <a:pt x="322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BB03B"/>
              </a:solidFill>
              <a:prstDash val="sysDot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20179" cy="1687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084923" y="4795422"/>
            <a:ext cx="10118154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ACCOUNTS</a:t>
            </a:r>
          </a:p>
        </p:txBody>
      </p:sp>
      <p:sp>
        <p:nvSpPr>
          <p:cNvPr id="6" name="Freeform 6"/>
          <p:cNvSpPr/>
          <p:nvPr/>
        </p:nvSpPr>
        <p:spPr>
          <a:xfrm>
            <a:off x="12474305" y="-68337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0"/>
                </a:moveTo>
                <a:lnTo>
                  <a:pt x="5813695" y="0"/>
                </a:lnTo>
                <a:lnTo>
                  <a:pt x="5813695" y="2546952"/>
                </a:lnTo>
                <a:lnTo>
                  <a:pt x="0" y="254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0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2546952"/>
                </a:moveTo>
                <a:lnTo>
                  <a:pt x="0" y="2546952"/>
                </a:lnTo>
                <a:lnTo>
                  <a:pt x="0" y="0"/>
                </a:lnTo>
                <a:lnTo>
                  <a:pt x="5813695" y="0"/>
                </a:lnTo>
                <a:lnTo>
                  <a:pt x="5813695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0" y="0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0"/>
                </a:moveTo>
                <a:lnTo>
                  <a:pt x="0" y="0"/>
                </a:lnTo>
                <a:lnTo>
                  <a:pt x="0" y="2546952"/>
                </a:lnTo>
                <a:lnTo>
                  <a:pt x="5813695" y="2546952"/>
                </a:lnTo>
                <a:lnTo>
                  <a:pt x="581369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V="1">
            <a:off x="12474305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2546952"/>
                </a:moveTo>
                <a:lnTo>
                  <a:pt x="5813695" y="2546952"/>
                </a:lnTo>
                <a:lnTo>
                  <a:pt x="5813695" y="0"/>
                </a:lnTo>
                <a:lnTo>
                  <a:pt x="0" y="0"/>
                </a:lnTo>
                <a:lnTo>
                  <a:pt x="0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505200" y="647700"/>
            <a:ext cx="10118154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1-UpWork</a:t>
            </a:r>
          </a:p>
        </p:txBody>
      </p:sp>
      <p:sp>
        <p:nvSpPr>
          <p:cNvPr id="6" name="Freeform 6"/>
          <p:cNvSpPr/>
          <p:nvPr/>
        </p:nvSpPr>
        <p:spPr>
          <a:xfrm>
            <a:off x="12474305" y="-68337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0"/>
                </a:moveTo>
                <a:lnTo>
                  <a:pt x="5813695" y="0"/>
                </a:lnTo>
                <a:lnTo>
                  <a:pt x="5813695" y="2546952"/>
                </a:lnTo>
                <a:lnTo>
                  <a:pt x="0" y="254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0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2546952"/>
                </a:moveTo>
                <a:lnTo>
                  <a:pt x="0" y="2546952"/>
                </a:lnTo>
                <a:lnTo>
                  <a:pt x="0" y="0"/>
                </a:lnTo>
                <a:lnTo>
                  <a:pt x="5813695" y="0"/>
                </a:lnTo>
                <a:lnTo>
                  <a:pt x="5813695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0" y="0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0"/>
                </a:moveTo>
                <a:lnTo>
                  <a:pt x="0" y="0"/>
                </a:lnTo>
                <a:lnTo>
                  <a:pt x="0" y="2546952"/>
                </a:lnTo>
                <a:lnTo>
                  <a:pt x="5813695" y="2546952"/>
                </a:lnTo>
                <a:lnTo>
                  <a:pt x="581369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V="1">
            <a:off x="12474305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2546952"/>
                </a:moveTo>
                <a:lnTo>
                  <a:pt x="5813695" y="2546952"/>
                </a:lnTo>
                <a:lnTo>
                  <a:pt x="5813695" y="0"/>
                </a:lnTo>
                <a:lnTo>
                  <a:pt x="0" y="0"/>
                </a:lnTo>
                <a:lnTo>
                  <a:pt x="0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2B2F21-F0D2-48A3-9121-6B9ABA571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1866900"/>
            <a:ext cx="11244869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8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505200" y="647700"/>
            <a:ext cx="10118154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2-Fiverr</a:t>
            </a:r>
          </a:p>
        </p:txBody>
      </p:sp>
      <p:sp>
        <p:nvSpPr>
          <p:cNvPr id="6" name="Freeform 6"/>
          <p:cNvSpPr/>
          <p:nvPr/>
        </p:nvSpPr>
        <p:spPr>
          <a:xfrm>
            <a:off x="12474305" y="-68337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0"/>
                </a:moveTo>
                <a:lnTo>
                  <a:pt x="5813695" y="0"/>
                </a:lnTo>
                <a:lnTo>
                  <a:pt x="5813695" y="2546952"/>
                </a:lnTo>
                <a:lnTo>
                  <a:pt x="0" y="254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0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2546952"/>
                </a:moveTo>
                <a:lnTo>
                  <a:pt x="0" y="2546952"/>
                </a:lnTo>
                <a:lnTo>
                  <a:pt x="0" y="0"/>
                </a:lnTo>
                <a:lnTo>
                  <a:pt x="5813695" y="0"/>
                </a:lnTo>
                <a:lnTo>
                  <a:pt x="5813695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0" y="0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0"/>
                </a:moveTo>
                <a:lnTo>
                  <a:pt x="0" y="0"/>
                </a:lnTo>
                <a:lnTo>
                  <a:pt x="0" y="2546952"/>
                </a:lnTo>
                <a:lnTo>
                  <a:pt x="5813695" y="2546952"/>
                </a:lnTo>
                <a:lnTo>
                  <a:pt x="581369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V="1">
            <a:off x="12474305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2546952"/>
                </a:moveTo>
                <a:lnTo>
                  <a:pt x="5813695" y="2546952"/>
                </a:lnTo>
                <a:lnTo>
                  <a:pt x="5813695" y="0"/>
                </a:lnTo>
                <a:lnTo>
                  <a:pt x="0" y="0"/>
                </a:lnTo>
                <a:lnTo>
                  <a:pt x="0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2B8B1F-6174-4739-A29E-A292E44F7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1866900"/>
            <a:ext cx="4353533" cy="732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07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505200" y="647700"/>
            <a:ext cx="10118154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3-</a:t>
            </a:r>
            <a:r>
              <a:rPr lang="ar-EG" sz="6000" dirty="0">
                <a:solidFill>
                  <a:srgbClr val="444444"/>
                </a:solidFill>
                <a:latin typeface="Roboto" panose="020B0604020202020204" pitchFamily="2" charset="0"/>
              </a:rPr>
              <a:t>خمسات</a:t>
            </a:r>
            <a:r>
              <a:rPr lang="en-US" sz="6000" dirty="0">
                <a:solidFill>
                  <a:srgbClr val="444444"/>
                </a:solidFill>
                <a:latin typeface="Roboto" panose="020B0604020202020204" pitchFamily="2" charset="0"/>
              </a:rPr>
              <a:t>  </a:t>
            </a:r>
            <a:endParaRPr lang="ar-EG" sz="6000" dirty="0">
              <a:solidFill>
                <a:srgbClr val="444444"/>
              </a:solidFill>
              <a:latin typeface="Roboto" panose="020B0604020202020204" pitchFamily="2" charset="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474305" y="-68337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0"/>
                </a:moveTo>
                <a:lnTo>
                  <a:pt x="5813695" y="0"/>
                </a:lnTo>
                <a:lnTo>
                  <a:pt x="5813695" y="2546952"/>
                </a:lnTo>
                <a:lnTo>
                  <a:pt x="0" y="254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0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2546952"/>
                </a:moveTo>
                <a:lnTo>
                  <a:pt x="0" y="2546952"/>
                </a:lnTo>
                <a:lnTo>
                  <a:pt x="0" y="0"/>
                </a:lnTo>
                <a:lnTo>
                  <a:pt x="5813695" y="0"/>
                </a:lnTo>
                <a:lnTo>
                  <a:pt x="5813695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0" y="0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0"/>
                </a:moveTo>
                <a:lnTo>
                  <a:pt x="0" y="0"/>
                </a:lnTo>
                <a:lnTo>
                  <a:pt x="0" y="2546952"/>
                </a:lnTo>
                <a:lnTo>
                  <a:pt x="5813695" y="2546952"/>
                </a:lnTo>
                <a:lnTo>
                  <a:pt x="581369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V="1">
            <a:off x="12474305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2546952"/>
                </a:moveTo>
                <a:lnTo>
                  <a:pt x="5813695" y="2546952"/>
                </a:lnTo>
                <a:lnTo>
                  <a:pt x="5813695" y="0"/>
                </a:lnTo>
                <a:lnTo>
                  <a:pt x="0" y="0"/>
                </a:lnTo>
                <a:lnTo>
                  <a:pt x="0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43B85-4526-4328-80C7-535A6871F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783" y="1857249"/>
            <a:ext cx="11506200" cy="761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91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54534" y="2211296"/>
            <a:ext cx="12226619" cy="6262077"/>
            <a:chOff x="0" y="0"/>
            <a:chExt cx="3220179" cy="1649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20179" cy="1649271"/>
            </a:xfrm>
            <a:custGeom>
              <a:avLst/>
              <a:gdLst/>
              <a:ahLst/>
              <a:cxnLst/>
              <a:rect l="l" t="t" r="r" b="b"/>
              <a:pathLst>
                <a:path w="3220179" h="1649271">
                  <a:moveTo>
                    <a:pt x="32293" y="0"/>
                  </a:moveTo>
                  <a:lnTo>
                    <a:pt x="3187886" y="0"/>
                  </a:lnTo>
                  <a:cubicBezTo>
                    <a:pt x="3205721" y="0"/>
                    <a:pt x="3220179" y="14458"/>
                    <a:pt x="3220179" y="32293"/>
                  </a:cubicBezTo>
                  <a:lnTo>
                    <a:pt x="3220179" y="1616978"/>
                  </a:lnTo>
                  <a:cubicBezTo>
                    <a:pt x="3220179" y="1634813"/>
                    <a:pt x="3205721" y="1649271"/>
                    <a:pt x="3187886" y="1649271"/>
                  </a:cubicBezTo>
                  <a:lnTo>
                    <a:pt x="32293" y="1649271"/>
                  </a:lnTo>
                  <a:cubicBezTo>
                    <a:pt x="23729" y="1649271"/>
                    <a:pt x="15515" y="1645869"/>
                    <a:pt x="9458" y="1639813"/>
                  </a:cubicBezTo>
                  <a:cubicBezTo>
                    <a:pt x="3402" y="1633756"/>
                    <a:pt x="0" y="1625543"/>
                    <a:pt x="0" y="1616978"/>
                  </a:cubicBezTo>
                  <a:lnTo>
                    <a:pt x="0" y="32293"/>
                  </a:lnTo>
                  <a:cubicBezTo>
                    <a:pt x="0" y="14458"/>
                    <a:pt x="14458" y="0"/>
                    <a:pt x="322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BB03B"/>
              </a:solidFill>
              <a:prstDash val="sysDot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20179" cy="1687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474305" y="-68337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0"/>
                </a:moveTo>
                <a:lnTo>
                  <a:pt x="5813695" y="0"/>
                </a:lnTo>
                <a:lnTo>
                  <a:pt x="5813695" y="2546952"/>
                </a:lnTo>
                <a:lnTo>
                  <a:pt x="0" y="254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0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2546952"/>
                </a:moveTo>
                <a:lnTo>
                  <a:pt x="0" y="2546952"/>
                </a:lnTo>
                <a:lnTo>
                  <a:pt x="0" y="0"/>
                </a:lnTo>
                <a:lnTo>
                  <a:pt x="5813695" y="0"/>
                </a:lnTo>
                <a:lnTo>
                  <a:pt x="5813695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0" y="0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0"/>
                </a:moveTo>
                <a:lnTo>
                  <a:pt x="0" y="0"/>
                </a:lnTo>
                <a:lnTo>
                  <a:pt x="0" y="2546952"/>
                </a:lnTo>
                <a:lnTo>
                  <a:pt x="5813695" y="2546952"/>
                </a:lnTo>
                <a:lnTo>
                  <a:pt x="581369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V="1">
            <a:off x="12474305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2546952"/>
                </a:moveTo>
                <a:lnTo>
                  <a:pt x="5813695" y="2546952"/>
                </a:lnTo>
                <a:lnTo>
                  <a:pt x="5813695" y="0"/>
                </a:lnTo>
                <a:lnTo>
                  <a:pt x="0" y="0"/>
                </a:lnTo>
                <a:lnTo>
                  <a:pt x="0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62595" y="4885134"/>
            <a:ext cx="11210497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PROPOSALS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FB7169-410B-4BEF-98BF-5572F3ED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783" y="1518731"/>
            <a:ext cx="8478433" cy="7249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F59B54-AFE6-479B-BEEF-42206E1968A7}"/>
              </a:ext>
            </a:extLst>
          </p:cNvPr>
          <p:cNvSpPr txBox="1"/>
          <p:nvPr/>
        </p:nvSpPr>
        <p:spPr>
          <a:xfrm>
            <a:off x="3962400" y="419100"/>
            <a:ext cx="9144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4000" dirty="0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1-Project </a:t>
            </a:r>
          </a:p>
        </p:txBody>
      </p:sp>
    </p:spTree>
    <p:extLst>
      <p:ext uri="{BB962C8B-B14F-4D97-AF65-F5344CB8AC3E}">
        <p14:creationId xmlns:p14="http://schemas.microsoft.com/office/powerpoint/2010/main" val="389509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5B2B53-5D46-41C1-AE61-AD00E2343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212" y="38100"/>
            <a:ext cx="7267575" cy="102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47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707A46-9711-443E-863F-5515D796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521" y="42150"/>
            <a:ext cx="7220958" cy="1020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4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54534" y="2211296"/>
            <a:ext cx="12226619" cy="6262077"/>
            <a:chOff x="0" y="0"/>
            <a:chExt cx="3220179" cy="1649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20179" cy="1649271"/>
            </a:xfrm>
            <a:custGeom>
              <a:avLst/>
              <a:gdLst/>
              <a:ahLst/>
              <a:cxnLst/>
              <a:rect l="l" t="t" r="r" b="b"/>
              <a:pathLst>
                <a:path w="3220179" h="1649271">
                  <a:moveTo>
                    <a:pt x="32293" y="0"/>
                  </a:moveTo>
                  <a:lnTo>
                    <a:pt x="3187886" y="0"/>
                  </a:lnTo>
                  <a:cubicBezTo>
                    <a:pt x="3205721" y="0"/>
                    <a:pt x="3220179" y="14458"/>
                    <a:pt x="3220179" y="32293"/>
                  </a:cubicBezTo>
                  <a:lnTo>
                    <a:pt x="3220179" y="1616978"/>
                  </a:lnTo>
                  <a:cubicBezTo>
                    <a:pt x="3220179" y="1634813"/>
                    <a:pt x="3205721" y="1649271"/>
                    <a:pt x="3187886" y="1649271"/>
                  </a:cubicBezTo>
                  <a:lnTo>
                    <a:pt x="32293" y="1649271"/>
                  </a:lnTo>
                  <a:cubicBezTo>
                    <a:pt x="23729" y="1649271"/>
                    <a:pt x="15515" y="1645869"/>
                    <a:pt x="9458" y="1639813"/>
                  </a:cubicBezTo>
                  <a:cubicBezTo>
                    <a:pt x="3402" y="1633756"/>
                    <a:pt x="0" y="1625543"/>
                    <a:pt x="0" y="1616978"/>
                  </a:cubicBezTo>
                  <a:lnTo>
                    <a:pt x="0" y="32293"/>
                  </a:lnTo>
                  <a:cubicBezTo>
                    <a:pt x="0" y="14458"/>
                    <a:pt x="14458" y="0"/>
                    <a:pt x="322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BB03B"/>
              </a:solidFill>
              <a:prstDash val="sysDot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20179" cy="1687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354690" y="4885134"/>
            <a:ext cx="11578619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PORTFOLIO</a:t>
            </a:r>
          </a:p>
        </p:txBody>
      </p:sp>
      <p:sp>
        <p:nvSpPr>
          <p:cNvPr id="6" name="Freeform 6"/>
          <p:cNvSpPr/>
          <p:nvPr/>
        </p:nvSpPr>
        <p:spPr>
          <a:xfrm>
            <a:off x="12474305" y="-68337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0"/>
                </a:moveTo>
                <a:lnTo>
                  <a:pt x="5813695" y="0"/>
                </a:lnTo>
                <a:lnTo>
                  <a:pt x="5813695" y="2546952"/>
                </a:lnTo>
                <a:lnTo>
                  <a:pt x="0" y="254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0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2546952"/>
                </a:moveTo>
                <a:lnTo>
                  <a:pt x="0" y="2546952"/>
                </a:lnTo>
                <a:lnTo>
                  <a:pt x="0" y="0"/>
                </a:lnTo>
                <a:lnTo>
                  <a:pt x="5813695" y="0"/>
                </a:lnTo>
                <a:lnTo>
                  <a:pt x="5813695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0" y="0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0"/>
                </a:moveTo>
                <a:lnTo>
                  <a:pt x="0" y="0"/>
                </a:lnTo>
                <a:lnTo>
                  <a:pt x="0" y="2546952"/>
                </a:lnTo>
                <a:lnTo>
                  <a:pt x="5813695" y="2546952"/>
                </a:lnTo>
                <a:lnTo>
                  <a:pt x="581369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V="1">
            <a:off x="12474305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2546952"/>
                </a:moveTo>
                <a:lnTo>
                  <a:pt x="5813695" y="2546952"/>
                </a:lnTo>
                <a:lnTo>
                  <a:pt x="5813695" y="0"/>
                </a:lnTo>
                <a:lnTo>
                  <a:pt x="0" y="0"/>
                </a:lnTo>
                <a:lnTo>
                  <a:pt x="0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EDF188-CEEB-485F-B922-A2144670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76212"/>
            <a:ext cx="7181850" cy="993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88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54534" y="2211296"/>
            <a:ext cx="12226619" cy="6262077"/>
            <a:chOff x="0" y="0"/>
            <a:chExt cx="3220179" cy="1649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20179" cy="1649271"/>
            </a:xfrm>
            <a:custGeom>
              <a:avLst/>
              <a:gdLst/>
              <a:ahLst/>
              <a:cxnLst/>
              <a:rect l="l" t="t" r="r" b="b"/>
              <a:pathLst>
                <a:path w="3220179" h="1649271">
                  <a:moveTo>
                    <a:pt x="32293" y="0"/>
                  </a:moveTo>
                  <a:lnTo>
                    <a:pt x="3187886" y="0"/>
                  </a:lnTo>
                  <a:cubicBezTo>
                    <a:pt x="3205721" y="0"/>
                    <a:pt x="3220179" y="14458"/>
                    <a:pt x="3220179" y="32293"/>
                  </a:cubicBezTo>
                  <a:lnTo>
                    <a:pt x="3220179" y="1616978"/>
                  </a:lnTo>
                  <a:cubicBezTo>
                    <a:pt x="3220179" y="1634813"/>
                    <a:pt x="3205721" y="1649271"/>
                    <a:pt x="3187886" y="1649271"/>
                  </a:cubicBezTo>
                  <a:lnTo>
                    <a:pt x="32293" y="1649271"/>
                  </a:lnTo>
                  <a:cubicBezTo>
                    <a:pt x="23729" y="1649271"/>
                    <a:pt x="15515" y="1645869"/>
                    <a:pt x="9458" y="1639813"/>
                  </a:cubicBezTo>
                  <a:cubicBezTo>
                    <a:pt x="3402" y="1633756"/>
                    <a:pt x="0" y="1625543"/>
                    <a:pt x="0" y="1616978"/>
                  </a:cubicBezTo>
                  <a:lnTo>
                    <a:pt x="0" y="32293"/>
                  </a:lnTo>
                  <a:cubicBezTo>
                    <a:pt x="0" y="14458"/>
                    <a:pt x="14458" y="0"/>
                    <a:pt x="322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BB03B"/>
              </a:solidFill>
              <a:prstDash val="sysDot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20179" cy="1687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474305" y="-68337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0"/>
                </a:moveTo>
                <a:lnTo>
                  <a:pt x="5813695" y="0"/>
                </a:lnTo>
                <a:lnTo>
                  <a:pt x="5813695" y="2546952"/>
                </a:lnTo>
                <a:lnTo>
                  <a:pt x="0" y="254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0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2546952"/>
                </a:moveTo>
                <a:lnTo>
                  <a:pt x="0" y="2546952"/>
                </a:lnTo>
                <a:lnTo>
                  <a:pt x="0" y="0"/>
                </a:lnTo>
                <a:lnTo>
                  <a:pt x="5813695" y="0"/>
                </a:lnTo>
                <a:lnTo>
                  <a:pt x="5813695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0" y="0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0"/>
                </a:moveTo>
                <a:lnTo>
                  <a:pt x="0" y="0"/>
                </a:lnTo>
                <a:lnTo>
                  <a:pt x="0" y="2546952"/>
                </a:lnTo>
                <a:lnTo>
                  <a:pt x="5813695" y="2546952"/>
                </a:lnTo>
                <a:lnTo>
                  <a:pt x="581369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V="1">
            <a:off x="12474305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2546952"/>
                </a:moveTo>
                <a:lnTo>
                  <a:pt x="5813695" y="2546952"/>
                </a:lnTo>
                <a:lnTo>
                  <a:pt x="5813695" y="0"/>
                </a:lnTo>
                <a:lnTo>
                  <a:pt x="0" y="0"/>
                </a:lnTo>
                <a:lnTo>
                  <a:pt x="0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62595" y="4885134"/>
            <a:ext cx="11210497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Payment Methods</a:t>
            </a:r>
          </a:p>
        </p:txBody>
      </p:sp>
    </p:spTree>
    <p:extLst>
      <p:ext uri="{BB962C8B-B14F-4D97-AF65-F5344CB8AC3E}">
        <p14:creationId xmlns:p14="http://schemas.microsoft.com/office/powerpoint/2010/main" val="2167723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D21780-3456-463B-B5F2-D750A8B7C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73" y="2090311"/>
            <a:ext cx="15613654" cy="61063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347600-182F-497D-BC9B-C9757DF770A1}"/>
              </a:ext>
            </a:extLst>
          </p:cNvPr>
          <p:cNvSpPr txBox="1"/>
          <p:nvPr/>
        </p:nvSpPr>
        <p:spPr>
          <a:xfrm>
            <a:off x="4419600" y="495300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4400" dirty="0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1-SPACEREMIT</a:t>
            </a:r>
          </a:p>
        </p:txBody>
      </p:sp>
    </p:spTree>
    <p:extLst>
      <p:ext uri="{BB962C8B-B14F-4D97-AF65-F5344CB8AC3E}">
        <p14:creationId xmlns:p14="http://schemas.microsoft.com/office/powerpoint/2010/main" val="2001936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54534" y="3232221"/>
            <a:ext cx="12226619" cy="4335468"/>
            <a:chOff x="0" y="0"/>
            <a:chExt cx="3220179" cy="11418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20179" cy="1141852"/>
            </a:xfrm>
            <a:custGeom>
              <a:avLst/>
              <a:gdLst/>
              <a:ahLst/>
              <a:cxnLst/>
              <a:rect l="l" t="t" r="r" b="b"/>
              <a:pathLst>
                <a:path w="3220179" h="1141852">
                  <a:moveTo>
                    <a:pt x="32293" y="0"/>
                  </a:moveTo>
                  <a:lnTo>
                    <a:pt x="3187886" y="0"/>
                  </a:lnTo>
                  <a:cubicBezTo>
                    <a:pt x="3205721" y="0"/>
                    <a:pt x="3220179" y="14458"/>
                    <a:pt x="3220179" y="32293"/>
                  </a:cubicBezTo>
                  <a:lnTo>
                    <a:pt x="3220179" y="1109558"/>
                  </a:lnTo>
                  <a:cubicBezTo>
                    <a:pt x="3220179" y="1118123"/>
                    <a:pt x="3216777" y="1126337"/>
                    <a:pt x="3210721" y="1132393"/>
                  </a:cubicBezTo>
                  <a:cubicBezTo>
                    <a:pt x="3204665" y="1138449"/>
                    <a:pt x="3196451" y="1141852"/>
                    <a:pt x="3187886" y="1141852"/>
                  </a:cubicBezTo>
                  <a:lnTo>
                    <a:pt x="32293" y="1141852"/>
                  </a:lnTo>
                  <a:cubicBezTo>
                    <a:pt x="14458" y="1141852"/>
                    <a:pt x="0" y="1127393"/>
                    <a:pt x="0" y="1109558"/>
                  </a:cubicBezTo>
                  <a:lnTo>
                    <a:pt x="0" y="32293"/>
                  </a:lnTo>
                  <a:cubicBezTo>
                    <a:pt x="0" y="14458"/>
                    <a:pt x="14458" y="0"/>
                    <a:pt x="322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BB03B"/>
              </a:solidFill>
              <a:prstDash val="sysDot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20179" cy="11799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474305" y="-68337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0"/>
                </a:moveTo>
                <a:lnTo>
                  <a:pt x="5813695" y="0"/>
                </a:lnTo>
                <a:lnTo>
                  <a:pt x="5813695" y="2546952"/>
                </a:lnTo>
                <a:lnTo>
                  <a:pt x="0" y="254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0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2546952"/>
                </a:moveTo>
                <a:lnTo>
                  <a:pt x="0" y="2546952"/>
                </a:lnTo>
                <a:lnTo>
                  <a:pt x="0" y="0"/>
                </a:lnTo>
                <a:lnTo>
                  <a:pt x="5813695" y="0"/>
                </a:lnTo>
                <a:lnTo>
                  <a:pt x="5813695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0" y="0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5813695" y="0"/>
                </a:moveTo>
                <a:lnTo>
                  <a:pt x="0" y="0"/>
                </a:lnTo>
                <a:lnTo>
                  <a:pt x="0" y="2546952"/>
                </a:lnTo>
                <a:lnTo>
                  <a:pt x="5813695" y="2546952"/>
                </a:lnTo>
                <a:lnTo>
                  <a:pt x="581369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V="1">
            <a:off x="12474305" y="7793168"/>
            <a:ext cx="5813695" cy="2546952"/>
          </a:xfrm>
          <a:custGeom>
            <a:avLst/>
            <a:gdLst/>
            <a:ahLst/>
            <a:cxnLst/>
            <a:rect l="l" t="t" r="r" b="b"/>
            <a:pathLst>
              <a:path w="5813695" h="2546952">
                <a:moveTo>
                  <a:pt x="0" y="2546952"/>
                </a:moveTo>
                <a:lnTo>
                  <a:pt x="5813695" y="2546952"/>
                </a:lnTo>
                <a:lnTo>
                  <a:pt x="5813695" y="0"/>
                </a:lnTo>
                <a:lnTo>
                  <a:pt x="0" y="0"/>
                </a:lnTo>
                <a:lnTo>
                  <a:pt x="0" y="25469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522408" y="4193334"/>
            <a:ext cx="11388388" cy="1698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999"/>
              </a:lnSpc>
              <a:spcBef>
                <a:spcPct val="0"/>
              </a:spcBef>
            </a:pPr>
            <a:r>
              <a:rPr lang="en-US" sz="9999" b="1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THANK YOU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522408" y="5930059"/>
            <a:ext cx="11388388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9"/>
              </a:lnSpc>
            </a:pPr>
            <a:r>
              <a:rPr lang="en-US" sz="39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By Youssef Ahmed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B2EBB0-1D7E-418D-8094-9CE01AEA0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00025"/>
            <a:ext cx="18164175" cy="988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8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DFFB2B-E0A9-4B00-ADF3-69596768B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62"/>
            <a:ext cx="18288000" cy="98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9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23C7FA-A07B-4C27-BC3F-3EBA0F89B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75"/>
            <a:ext cx="18288000" cy="99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4F4BCF-CA20-472A-BFD6-B3AE1C92B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828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5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B3671B-8392-47C4-B720-C8FA39AE3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25"/>
            <a:ext cx="18288000" cy="996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6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89B9A9-B03C-4B14-BE70-090A7F32E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"/>
            <a:ext cx="18288000" cy="100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5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E7ED72-2C06-490F-A493-6C776F2D7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62"/>
            <a:ext cx="18288000" cy="997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1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20</Words>
  <Application>Microsoft Office PowerPoint</Application>
  <PresentationFormat>Custom</PresentationFormat>
  <Paragraphs>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Open Sauce Bold</vt:lpstr>
      <vt:lpstr>Calibri</vt:lpstr>
      <vt:lpstr>Open Sauce</vt:lpstr>
      <vt:lpstr>Monda Bold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and Gold Abstract Blob Professional Presentation</dc:title>
  <dc:creator>PC</dc:creator>
  <cp:lastModifiedBy>youssef.2612.ahmed@gmail.com</cp:lastModifiedBy>
  <cp:revision>3</cp:revision>
  <dcterms:created xsi:type="dcterms:W3CDTF">2006-08-16T00:00:00Z</dcterms:created>
  <dcterms:modified xsi:type="dcterms:W3CDTF">2025-02-12T16:50:38Z</dcterms:modified>
  <dc:identifier>DAGe3yrSgi8</dc:identifier>
</cp:coreProperties>
</file>