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FCA1-ED66-4C64-AB04-44798BF82DC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A848E-D4DE-4A11-84A6-3724D69D68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Répétition (facile)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on veut répéter un texte k fois d’affilée :</a:t>
            </a:r>
          </a:p>
          <a:p>
            <a:pPr marL="108000" indent="0">
              <a:buNone/>
            </a:pPr>
            <a:r>
              <a:rPr lang="fr-FR" b="1" dirty="0"/>
              <a:t>&gt;&gt;&gt;</a:t>
            </a:r>
            <a:r>
              <a:rPr lang="fr-FR" dirty="0"/>
              <a:t>texte </a:t>
            </a:r>
            <a:r>
              <a:rPr lang="fr-FR" b="1" dirty="0"/>
              <a:t>=</a:t>
            </a:r>
            <a:r>
              <a:rPr lang="fr-FR" dirty="0"/>
              <a:t> "Je ferai attention pendant que le prof explique le cours! "</a:t>
            </a:r>
          </a:p>
          <a:p>
            <a:pPr marL="108000" indent="0">
              <a:buNone/>
            </a:pPr>
            <a:r>
              <a:rPr lang="fr-FR" b="1" dirty="0"/>
              <a:t>&gt;&gt;&gt;</a:t>
            </a:r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texte</a:t>
            </a:r>
            <a:r>
              <a:rPr lang="fr-FR" b="1" dirty="0"/>
              <a:t>*</a:t>
            </a:r>
            <a:r>
              <a:rPr lang="fr-FR" dirty="0"/>
              <a:t>5</a:t>
            </a:r>
            <a:r>
              <a:rPr lang="fr-FR" b="1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595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Sous-texte dans un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Pour savoir si un texte contient un sous texte :</a:t>
            </a:r>
          </a:p>
          <a:p>
            <a:pPr marL="108000" indent="0">
              <a:buNone/>
            </a:pPr>
            <a:r>
              <a:rPr lang="fr-FR" sz="1600" b="1" dirty="0" smtClean="0"/>
              <a:t>&gt;&gt;&gt;</a:t>
            </a:r>
            <a:r>
              <a:rPr lang="fr-FR" sz="1600" dirty="0" smtClean="0"/>
              <a:t> </a:t>
            </a:r>
            <a:r>
              <a:rPr lang="fr-FR" sz="1600" dirty="0" err="1" smtClean="0"/>
              <a:t>sous_texte</a:t>
            </a:r>
            <a:r>
              <a:rPr lang="fr-FR" sz="1600" dirty="0" smtClean="0"/>
              <a:t>  </a:t>
            </a:r>
            <a:r>
              <a:rPr lang="fr-FR" sz="1600" b="1" dirty="0" smtClean="0"/>
              <a:t>in</a:t>
            </a:r>
            <a:r>
              <a:rPr lang="fr-FR" sz="1600" dirty="0" smtClean="0"/>
              <a:t> texte</a:t>
            </a:r>
          </a:p>
          <a:p>
            <a:r>
              <a:rPr lang="fr-FR" sz="1600" dirty="0" smtClean="0"/>
              <a:t>Renvoie </a:t>
            </a:r>
            <a:r>
              <a:rPr lang="fr-FR" sz="1600" b="1" dirty="0" err="1"/>
              <a:t>True</a:t>
            </a:r>
            <a:r>
              <a:rPr lang="fr-FR" sz="1600" b="1" dirty="0"/>
              <a:t> </a:t>
            </a:r>
            <a:r>
              <a:rPr lang="fr-FR" sz="1600" dirty="0" smtClean="0"/>
              <a:t>si la chaine de caractères </a:t>
            </a:r>
            <a:r>
              <a:rPr lang="fr-FR" sz="1600" dirty="0" err="1" smtClean="0"/>
              <a:t>sous_texte</a:t>
            </a:r>
            <a:r>
              <a:rPr lang="fr-FR" sz="1600" dirty="0" smtClean="0"/>
              <a:t> est contenue dans texte.</a:t>
            </a:r>
          </a:p>
          <a:p>
            <a:r>
              <a:rPr lang="fr-FR" sz="1600" dirty="0" smtClean="0"/>
              <a:t>Exemple 1:</a:t>
            </a:r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dirty="0"/>
              <a:t>texte </a:t>
            </a:r>
            <a:r>
              <a:rPr lang="fr-FR" sz="1600" b="1" dirty="0"/>
              <a:t>=</a:t>
            </a:r>
            <a:r>
              <a:rPr lang="fr-FR" sz="1600" dirty="0"/>
              <a:t> "Je vois la vie en rose"</a:t>
            </a:r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dirty="0"/>
              <a:t>"rouge" </a:t>
            </a:r>
            <a:r>
              <a:rPr lang="fr-FR" sz="1600" b="1" dirty="0"/>
              <a:t>in</a:t>
            </a:r>
            <a:r>
              <a:rPr lang="fr-FR" sz="1600" dirty="0"/>
              <a:t> texte</a:t>
            </a:r>
            <a:r>
              <a:rPr lang="fr-FR" sz="1600" b="1" dirty="0"/>
              <a:t>)</a:t>
            </a:r>
            <a:endParaRPr lang="fr-FR" sz="1600" dirty="0"/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dirty="0"/>
              <a:t>"rose" </a:t>
            </a:r>
            <a:r>
              <a:rPr lang="fr-FR" sz="1600" b="1" dirty="0"/>
              <a:t>in</a:t>
            </a:r>
            <a:r>
              <a:rPr lang="fr-FR" sz="1600" dirty="0"/>
              <a:t> texte</a:t>
            </a:r>
            <a:r>
              <a:rPr lang="fr-FR" sz="1600" b="1" dirty="0"/>
              <a:t>)</a:t>
            </a:r>
            <a:endParaRPr lang="fr-FR" sz="1600" dirty="0"/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dirty="0"/>
              <a:t>"violet" </a:t>
            </a:r>
            <a:r>
              <a:rPr lang="fr-FR" sz="1600" b="1" dirty="0"/>
              <a:t>in</a:t>
            </a:r>
            <a:r>
              <a:rPr lang="fr-FR" sz="1600" dirty="0"/>
              <a:t> texte</a:t>
            </a:r>
            <a:r>
              <a:rPr lang="fr-FR" sz="1600" b="1" dirty="0"/>
              <a:t>)</a:t>
            </a:r>
            <a:endParaRPr lang="fr-FR" sz="1600" dirty="0" smtClean="0"/>
          </a:p>
          <a:p>
            <a:pPr marL="10800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38153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un programme qui détermine si une lettre saisie par l’utilisateur est une consonne ou une voyelle.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5896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"saisir une lettre"</a:t>
            </a:r>
            <a:r>
              <a:rPr lang="fr-FR" sz="2400" b="1" dirty="0"/>
              <a:t>)</a:t>
            </a:r>
            <a:endParaRPr lang="fr-FR" sz="2400" dirty="0"/>
          </a:p>
          <a:p>
            <a:pPr marL="108000" indent="0">
              <a:buNone/>
            </a:pPr>
            <a:r>
              <a:rPr lang="fr-FR" sz="2400" dirty="0" err="1" smtClean="0"/>
              <a:t>malettre</a:t>
            </a:r>
            <a:r>
              <a:rPr lang="fr-FR" sz="2400" dirty="0" smtClean="0"/>
              <a:t> </a:t>
            </a:r>
            <a:r>
              <a:rPr lang="fr-FR" sz="2400" b="1" dirty="0"/>
              <a:t>=</a:t>
            </a:r>
            <a:r>
              <a:rPr lang="fr-FR" sz="2400" dirty="0"/>
              <a:t> input</a:t>
            </a:r>
            <a:r>
              <a:rPr lang="fr-FR" sz="2400" b="1" dirty="0"/>
              <a:t>()</a:t>
            </a:r>
            <a:endParaRPr lang="fr-FR" sz="2400" dirty="0"/>
          </a:p>
          <a:p>
            <a:pPr marL="108000" indent="0">
              <a:buNone/>
            </a:pPr>
            <a:r>
              <a:rPr lang="fr-FR" sz="2400" b="1" dirty="0"/>
              <a:t>if</a:t>
            </a:r>
            <a:r>
              <a:rPr lang="fr-FR" sz="2400" dirty="0"/>
              <a:t> </a:t>
            </a:r>
            <a:r>
              <a:rPr lang="fr-FR" sz="2400" dirty="0" err="1" smtClean="0"/>
              <a:t>malettre</a:t>
            </a:r>
            <a:r>
              <a:rPr lang="fr-FR" sz="2400" dirty="0" smtClean="0"/>
              <a:t> </a:t>
            </a:r>
            <a:r>
              <a:rPr lang="fr-FR" sz="2400" b="1" dirty="0"/>
              <a:t>in</a:t>
            </a:r>
            <a:r>
              <a:rPr lang="fr-FR" sz="2400" dirty="0"/>
              <a:t> "</a:t>
            </a:r>
            <a:r>
              <a:rPr lang="fr-FR" sz="2400" dirty="0" err="1" smtClean="0"/>
              <a:t>aeiouyAEIOUY</a:t>
            </a:r>
            <a:r>
              <a:rPr lang="fr-FR" sz="2400" dirty="0" smtClean="0"/>
              <a:t>"</a:t>
            </a:r>
            <a:r>
              <a:rPr lang="fr-FR" sz="2400" b="1" dirty="0" smtClean="0"/>
              <a:t>:</a:t>
            </a:r>
            <a:endParaRPr lang="fr-FR" sz="2400" dirty="0"/>
          </a:p>
          <a:p>
            <a:pPr marL="108000" indent="0">
              <a:buNone/>
            </a:pPr>
            <a:r>
              <a:rPr lang="fr-FR" sz="2400" dirty="0"/>
              <a:t>    </a:t>
            </a:r>
            <a:r>
              <a:rPr lang="fr-FR" sz="2400" b="1" dirty="0" err="1" smtClean="0"/>
              <a:t>print</a:t>
            </a:r>
            <a:r>
              <a:rPr lang="fr-FR" sz="2400" b="1" dirty="0" smtClean="0"/>
              <a:t>(</a:t>
            </a:r>
            <a:r>
              <a:rPr lang="fr-FR" sz="2400" dirty="0" err="1" smtClean="0"/>
              <a:t>malettre</a:t>
            </a:r>
            <a:r>
              <a:rPr lang="fr-FR" sz="2400" b="1" dirty="0"/>
              <a:t> </a:t>
            </a:r>
            <a:r>
              <a:rPr lang="fr-FR" sz="2400" b="1" dirty="0" smtClean="0"/>
              <a:t>+ </a:t>
            </a:r>
            <a:r>
              <a:rPr lang="fr-FR" sz="2400" dirty="0" smtClean="0"/>
              <a:t>" est </a:t>
            </a:r>
            <a:r>
              <a:rPr lang="fr-FR" sz="2400" dirty="0"/>
              <a:t>une voyelle"</a:t>
            </a:r>
            <a:r>
              <a:rPr lang="fr-FR" sz="2400" b="1" dirty="0"/>
              <a:t>)</a:t>
            </a:r>
            <a:endParaRPr lang="fr-FR" sz="2400" dirty="0"/>
          </a:p>
          <a:p>
            <a:pPr marL="108000" indent="0">
              <a:buNone/>
            </a:pPr>
            <a:r>
              <a:rPr lang="fr-FR" sz="2400" b="1" dirty="0" err="1"/>
              <a:t>else</a:t>
            </a:r>
            <a:r>
              <a:rPr lang="fr-FR" sz="2400" b="1" dirty="0"/>
              <a:t>:</a:t>
            </a:r>
            <a:endParaRPr lang="fr-FR" sz="2400" dirty="0"/>
          </a:p>
          <a:p>
            <a:pPr marL="108000" indent="0">
              <a:buNone/>
            </a:pPr>
            <a:r>
              <a:rPr lang="fr-FR" sz="2400" dirty="0"/>
              <a:t>    </a:t>
            </a:r>
            <a:r>
              <a:rPr lang="fr-FR" sz="2400" b="1" dirty="0" err="1" smtClean="0"/>
              <a:t>print</a:t>
            </a:r>
            <a:r>
              <a:rPr lang="fr-FR" sz="2400" b="1" dirty="0" smtClean="0"/>
              <a:t>(</a:t>
            </a:r>
            <a:r>
              <a:rPr lang="fr-FR" sz="2400" dirty="0" err="1" smtClean="0"/>
              <a:t>malettre</a:t>
            </a:r>
            <a:r>
              <a:rPr lang="fr-FR" sz="2400" b="1" dirty="0"/>
              <a:t> </a:t>
            </a:r>
            <a:r>
              <a:rPr lang="fr-FR" sz="2400" b="1" dirty="0" smtClean="0"/>
              <a:t>+</a:t>
            </a:r>
            <a:r>
              <a:rPr lang="fr-FR" sz="2400" dirty="0" smtClean="0"/>
              <a:t>" est </a:t>
            </a:r>
            <a:r>
              <a:rPr lang="fr-FR" sz="2400" dirty="0"/>
              <a:t>une consonne"</a:t>
            </a:r>
            <a:r>
              <a:rPr lang="fr-FR" sz="2400" b="1" dirty="0"/>
              <a:t>)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5713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Que fait le programme suivant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dirty="0"/>
              <a:t>texte</a:t>
            </a:r>
            <a:r>
              <a:rPr lang="fr-FR" b="1" dirty="0"/>
              <a:t>=</a:t>
            </a:r>
            <a:r>
              <a:rPr lang="fr-FR" dirty="0"/>
              <a:t>"Trois bonbons à cinquante centimes coutent 1,50 DH"</a:t>
            </a:r>
          </a:p>
          <a:p>
            <a:pPr marL="108000" indent="0">
              <a:buNone/>
            </a:pP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dirty="0" err="1"/>
              <a:t>caractere</a:t>
            </a:r>
            <a:r>
              <a:rPr lang="fr-FR" dirty="0"/>
              <a:t> </a:t>
            </a:r>
            <a:r>
              <a:rPr lang="fr-FR" b="1" dirty="0"/>
              <a:t>in</a:t>
            </a:r>
            <a:r>
              <a:rPr lang="fr-FR" dirty="0"/>
              <a:t> texte</a:t>
            </a:r>
            <a:r>
              <a:rPr lang="fr-FR" b="1" dirty="0"/>
              <a:t>:</a:t>
            </a:r>
            <a:endParaRPr lang="fr-FR" dirty="0"/>
          </a:p>
          <a:p>
            <a:pPr marL="108000" indent="0">
              <a:buNone/>
            </a:pPr>
            <a:r>
              <a:rPr lang="fr-FR" dirty="0"/>
              <a:t>    </a:t>
            </a:r>
            <a:r>
              <a:rPr lang="fr-FR" b="1" dirty="0"/>
              <a:t>if</a:t>
            </a:r>
            <a:r>
              <a:rPr lang="fr-FR" dirty="0"/>
              <a:t> </a:t>
            </a:r>
            <a:r>
              <a:rPr lang="fr-FR" dirty="0" err="1"/>
              <a:t>caractere</a:t>
            </a:r>
            <a:r>
              <a:rPr lang="fr-FR" dirty="0"/>
              <a:t> </a:t>
            </a:r>
            <a:r>
              <a:rPr lang="fr-FR" b="1" dirty="0"/>
              <a:t>in</a:t>
            </a:r>
            <a:r>
              <a:rPr lang="fr-FR" dirty="0"/>
              <a:t> "0123456789"</a:t>
            </a:r>
            <a:r>
              <a:rPr lang="fr-FR" b="1" dirty="0"/>
              <a:t>:</a:t>
            </a:r>
            <a:endParaRPr lang="fr-FR" dirty="0"/>
          </a:p>
          <a:p>
            <a:pPr marL="108000" indent="0">
              <a:buNone/>
            </a:pPr>
            <a:r>
              <a:rPr lang="fr-FR" dirty="0"/>
              <a:t>        </a:t>
            </a:r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 err="1"/>
              <a:t>caractere</a:t>
            </a:r>
            <a:r>
              <a:rPr lang="fr-FR" b="1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9881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sz="4000" dirty="0" smtClean="0"/>
              <a:t>Comparaison de chaines de caractères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==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les deux textes sont identiques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!=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les deux textes ont au moins un caractère différent.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&lt;</a:t>
            </a:r>
            <a:r>
              <a:rPr lang="fr-FR" sz="1800" dirty="0"/>
              <a:t> texte2  # renvoie </a:t>
            </a:r>
            <a:r>
              <a:rPr lang="fr-FR" sz="1800" dirty="0" err="1"/>
              <a:t>True</a:t>
            </a:r>
            <a:r>
              <a:rPr lang="fr-FR" sz="1800" dirty="0"/>
              <a:t> si texte1 vient avant texte2 dans l'ordre du dictionnaire.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&lt;=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texte1 vient avant texte2 mais peuvent être les mêmes.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&gt;</a:t>
            </a:r>
            <a:r>
              <a:rPr lang="fr-FR" sz="1800" dirty="0"/>
              <a:t> texte2  # renvoie </a:t>
            </a:r>
            <a:r>
              <a:rPr lang="fr-FR" sz="1800" dirty="0" err="1"/>
              <a:t>True</a:t>
            </a:r>
            <a:r>
              <a:rPr lang="fr-FR" sz="1800" dirty="0"/>
              <a:t> si texte1 vient </a:t>
            </a:r>
            <a:r>
              <a:rPr lang="fr-FR" sz="1800" dirty="0" err="1"/>
              <a:t>apres</a:t>
            </a:r>
            <a:r>
              <a:rPr lang="fr-FR" sz="1800" dirty="0"/>
              <a:t> texte2 dans l'ordre du dictionnaire.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&gt;=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texte1 vient après texte2 mais peuvent être les mêmes</a:t>
            </a:r>
            <a:r>
              <a:rPr lang="fr-FR" sz="1800" dirty="0" smtClean="0"/>
              <a:t>.</a:t>
            </a:r>
          </a:p>
          <a:p>
            <a:pPr marL="108000" indent="0">
              <a:buNone/>
            </a:pPr>
            <a:r>
              <a:rPr lang="fr-FR" sz="1800" b="1" dirty="0" smtClean="0"/>
              <a:t>Remarque : En </a:t>
            </a:r>
            <a:r>
              <a:rPr lang="fr-FR" sz="1800" b="1" dirty="0" err="1" smtClean="0"/>
              <a:t>realité</a:t>
            </a:r>
            <a:r>
              <a:rPr lang="fr-FR" sz="1800" b="1" dirty="0" smtClean="0"/>
              <a:t> on compare les codes ascii</a:t>
            </a:r>
          </a:p>
        </p:txBody>
      </p:sp>
    </p:spTree>
    <p:extLst>
      <p:ext uri="{BB962C8B-B14F-4D97-AF65-F5344CB8AC3E}">
        <p14:creationId xmlns:p14="http://schemas.microsoft.com/office/powerpoint/2010/main" xmlns="" val="355925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Exercices (chaines de caractères)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2000" b="1" dirty="0"/>
              <a:t>Exercice </a:t>
            </a:r>
            <a:r>
              <a:rPr lang="fr-FR" sz="2000" b="1" dirty="0" smtClean="0"/>
              <a:t>1 :</a:t>
            </a:r>
            <a:endParaRPr lang="fr-FR" sz="2000" b="1" dirty="0"/>
          </a:p>
          <a:p>
            <a:pPr marL="108000" indent="0">
              <a:buNone/>
            </a:pPr>
            <a:r>
              <a:rPr lang="fr-FR" sz="2000" dirty="0"/>
              <a:t>Pour le nombre n donné dans la fenêtre ci-dessous, énumérez ses chiffres.</a:t>
            </a:r>
          </a:p>
          <a:p>
            <a:pPr marL="108000" indent="0">
              <a:buNone/>
            </a:pPr>
            <a:r>
              <a:rPr lang="fr-FR" sz="2000" dirty="0"/>
              <a:t>Pour l'affichage, on utilisera </a:t>
            </a:r>
            <a:r>
              <a:rPr lang="fr-FR" sz="2000" dirty="0" err="1"/>
              <a:t>print</a:t>
            </a:r>
            <a:r>
              <a:rPr lang="fr-FR" sz="2000" dirty="0"/>
              <a:t> et les chiffres seront affichés en allant à la ligne à chaque fois</a:t>
            </a:r>
            <a:r>
              <a:rPr lang="fr-FR" sz="2000" dirty="0" smtClean="0"/>
              <a:t>.</a:t>
            </a:r>
          </a:p>
          <a:p>
            <a:pPr marL="108000" indent="0">
              <a:buNone/>
            </a:pPr>
            <a:r>
              <a:rPr lang="fr-FR" sz="2000" b="1" dirty="0"/>
              <a:t>Exercice </a:t>
            </a:r>
            <a:r>
              <a:rPr lang="fr-FR" sz="2000" b="1" dirty="0" smtClean="0"/>
              <a:t>2 :</a:t>
            </a:r>
            <a:endParaRPr lang="fr-FR" sz="2000" b="1" dirty="0"/>
          </a:p>
          <a:p>
            <a:pPr marL="108000" indent="0">
              <a:buNone/>
            </a:pPr>
            <a:r>
              <a:rPr lang="fr-FR" sz="2000" dirty="0"/>
              <a:t>Pour le </a:t>
            </a:r>
            <a:r>
              <a:rPr lang="fr-FR" sz="2000" dirty="0" smtClean="0"/>
              <a:t>texte suivant, </a:t>
            </a:r>
            <a:r>
              <a:rPr lang="fr-FR" sz="2000" dirty="0"/>
              <a:t>créer un programme qui affiche le nombre de </a:t>
            </a:r>
            <a:r>
              <a:rPr lang="fr-FR" sz="2000" dirty="0" smtClean="0"/>
              <a:t>voyelles.</a:t>
            </a:r>
          </a:p>
          <a:p>
            <a:pPr marL="108000" indent="0">
              <a:buNone/>
            </a:pPr>
            <a:r>
              <a:rPr lang="fr-FR" sz="2000" dirty="0"/>
              <a:t>texte = </a:t>
            </a:r>
            <a:r>
              <a:rPr lang="fr-FR" sz="2000" dirty="0" smtClean="0"/>
              <a:t>« </a:t>
            </a:r>
            <a:r>
              <a:rPr lang="fr-FR" sz="2000" dirty="0"/>
              <a:t> Un chasseur sachant chasser doit savoir chasser sans son chien </a:t>
            </a:r>
            <a:r>
              <a:rPr lang="fr-FR" sz="2000" dirty="0" smtClean="0"/>
              <a:t> »</a:t>
            </a:r>
            <a:endParaRPr lang="fr-FR" sz="2000" dirty="0"/>
          </a:p>
          <a:p>
            <a:pPr marL="108000" indent="0">
              <a:buNone/>
            </a:pPr>
            <a:r>
              <a:rPr lang="fr-FR" sz="2000" dirty="0"/>
              <a:t>Pour l'affichage, on utilisera </a:t>
            </a:r>
            <a:r>
              <a:rPr lang="fr-FR" sz="2000" dirty="0" err="1"/>
              <a:t>print</a:t>
            </a:r>
            <a:endParaRPr lang="fr-FR" sz="2000" dirty="0"/>
          </a:p>
          <a:p>
            <a:pPr marL="108000" indent="0">
              <a:buNone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37910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Les fonctions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sz="1800" dirty="0"/>
              <a:t>Pour pouvoir réutiliser plusieurs fois certains traitements qu’on fait on utilise les fonctions.</a:t>
            </a:r>
          </a:p>
          <a:p>
            <a:pPr lvl="0"/>
            <a:r>
              <a:rPr lang="fr-FR" sz="1800" dirty="0"/>
              <a:t>On en déjà rencontré plusieurs : </a:t>
            </a:r>
            <a:r>
              <a:rPr lang="fr-FR" sz="1800" dirty="0" err="1"/>
              <a:t>print</a:t>
            </a:r>
            <a:r>
              <a:rPr lang="fr-FR" sz="1800" dirty="0"/>
              <a:t>, range, </a:t>
            </a:r>
            <a:r>
              <a:rPr lang="fr-FR" sz="1800" dirty="0" err="1"/>
              <a:t>etc</a:t>
            </a:r>
            <a:endParaRPr lang="fr-FR" sz="1800" dirty="0"/>
          </a:p>
          <a:p>
            <a:pPr lvl="0"/>
            <a:r>
              <a:rPr lang="fr-FR" sz="1800" dirty="0"/>
              <a:t>Maintenant on va voir comment on peut créer nos propres fonctions.</a:t>
            </a:r>
          </a:p>
          <a:p>
            <a:pPr lvl="0"/>
            <a:r>
              <a:rPr lang="fr-FR" sz="1800" dirty="0"/>
              <a:t>Une fonction peut avoir 0 ou plusieurs paramètres.</a:t>
            </a:r>
          </a:p>
          <a:p>
            <a:pPr lvl="0"/>
            <a:r>
              <a:rPr lang="fr-FR" sz="1800" dirty="0"/>
              <a:t>La syntaxe est :</a:t>
            </a:r>
          </a:p>
          <a:p>
            <a:pPr lvl="0"/>
            <a:endParaRPr lang="fr-FR" sz="1800" dirty="0"/>
          </a:p>
          <a:p>
            <a:pPr lvl="0"/>
            <a:endParaRPr lang="fr-FR" sz="1800" dirty="0"/>
          </a:p>
          <a:p>
            <a:r>
              <a:rPr lang="fr-FR" sz="1800" dirty="0" smtClean="0"/>
              <a:t>Exercice : Ecrire une fonction qui permet de calculer l’aire d’un disque pour un rayon donné en paramètre.</a:t>
            </a:r>
            <a:endParaRPr lang="fr-FR" sz="1800" b="1" dirty="0" smtClean="0"/>
          </a:p>
          <a:p>
            <a:pPr lvl="0"/>
            <a:endParaRPr lang="fr-FR" sz="1800" dirty="0"/>
          </a:p>
          <a:p>
            <a:pPr lvl="0"/>
            <a:endParaRPr lang="fr-FR" sz="1800" dirty="0"/>
          </a:p>
          <a:p>
            <a:pPr lvl="0"/>
            <a:endParaRPr lang="fr-FR" sz="1800" dirty="0"/>
          </a:p>
          <a:p>
            <a:pPr lvl="0"/>
            <a:endParaRPr lang="fr-FR" sz="1800" dirty="0" smtClean="0"/>
          </a:p>
          <a:p>
            <a:pPr lvl="0"/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889651" y="3317644"/>
            <a:ext cx="2214017" cy="143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TP : Exercices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sz="1600" b="1" dirty="0" smtClean="0"/>
              <a:t>Exo 1 :  </a:t>
            </a:r>
            <a:r>
              <a:rPr lang="fr-FR" sz="1600" dirty="0" smtClean="0"/>
              <a:t>écrire une fonction qui calcule et renvoie le maximum de deux entiers.</a:t>
            </a:r>
            <a:endParaRPr lang="fr-FR" sz="1600" b="1" dirty="0" smtClean="0"/>
          </a:p>
          <a:p>
            <a:pPr lvl="0"/>
            <a:r>
              <a:rPr lang="fr-FR" sz="1600" b="1" dirty="0" smtClean="0"/>
              <a:t>Exo </a:t>
            </a:r>
            <a:r>
              <a:rPr lang="fr-FR" sz="1600" b="1" dirty="0" smtClean="0"/>
              <a:t>1</a:t>
            </a:r>
            <a:r>
              <a:rPr lang="fr-FR" sz="1600" dirty="0"/>
              <a:t> : écrire une fonction qui permet de calculer la distance entre deux points A(</a:t>
            </a:r>
            <a:r>
              <a:rPr lang="fr-FR" sz="1600" dirty="0" err="1"/>
              <a:t>xA,yA</a:t>
            </a:r>
            <a:r>
              <a:rPr lang="fr-FR" sz="1600" dirty="0"/>
              <a:t>) et B (</a:t>
            </a:r>
            <a:r>
              <a:rPr lang="fr-FR" sz="1600" dirty="0" err="1"/>
              <a:t>xB</a:t>
            </a:r>
            <a:r>
              <a:rPr lang="fr-FR" sz="1600" dirty="0"/>
              <a:t>, </a:t>
            </a:r>
            <a:r>
              <a:rPr lang="fr-FR" sz="1600" dirty="0" err="1"/>
              <a:t>yB</a:t>
            </a:r>
            <a:r>
              <a:rPr lang="fr-FR" sz="1600" dirty="0" smtClean="0"/>
              <a:t>).</a:t>
            </a:r>
          </a:p>
          <a:p>
            <a:pPr lvl="0"/>
            <a:r>
              <a:rPr lang="fr-FR" sz="1600" b="1" dirty="0" smtClean="0"/>
              <a:t>Exo</a:t>
            </a:r>
            <a:r>
              <a:rPr lang="fr-FR" sz="1600" dirty="0"/>
              <a:t> </a:t>
            </a:r>
            <a:r>
              <a:rPr lang="fr-FR" sz="1600" b="1" dirty="0"/>
              <a:t>2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écrire </a:t>
            </a:r>
            <a:r>
              <a:rPr lang="fr-FR" sz="1600" dirty="0"/>
              <a:t>une fonction cube qui retourne le cube de son </a:t>
            </a:r>
            <a:r>
              <a:rPr lang="fr-FR" sz="1600" dirty="0" smtClean="0"/>
              <a:t>argument.</a:t>
            </a:r>
          </a:p>
          <a:p>
            <a:pPr lvl="1"/>
            <a:r>
              <a:rPr lang="fr-FR" sz="1600" dirty="0" smtClean="0"/>
              <a:t>Écrire </a:t>
            </a:r>
            <a:r>
              <a:rPr lang="fr-FR" sz="1600" dirty="0"/>
              <a:t>une fonction </a:t>
            </a:r>
            <a:r>
              <a:rPr lang="fr-FR" sz="1600" dirty="0" err="1"/>
              <a:t>volumeSphere</a:t>
            </a:r>
            <a:r>
              <a:rPr lang="fr-FR" sz="1600" dirty="0"/>
              <a:t> qui calcule le volume d’une sphère de rayon r donné en paramètre et qui utilise la fonction </a:t>
            </a:r>
            <a:r>
              <a:rPr lang="fr-FR" sz="1600" dirty="0" smtClean="0"/>
              <a:t>cube</a:t>
            </a:r>
          </a:p>
          <a:p>
            <a:pPr lvl="0"/>
            <a:r>
              <a:rPr lang="fr-FR" sz="1600" b="1" dirty="0"/>
              <a:t>Exo 4</a:t>
            </a:r>
            <a:r>
              <a:rPr lang="fr-FR" sz="1600" dirty="0"/>
              <a:t> : Initialiser les entiers a et b par les valeurs 0 et 10 respectivement.</a:t>
            </a:r>
          </a:p>
          <a:p>
            <a:pPr lvl="1"/>
            <a:r>
              <a:rPr lang="fr-FR" sz="1600" dirty="0">
                <a:ea typeface="Liberation Sans" pitchFamily="34" charset="0"/>
                <a:cs typeface="Liberation Sans" pitchFamily="34" charset="0"/>
              </a:rPr>
              <a:t>Écrire</a:t>
            </a:r>
            <a:r>
              <a:rPr lang="fr-FR" sz="1600" dirty="0">
                <a:cs typeface="Arial" pitchFamily="34" charset="0"/>
              </a:rPr>
              <a:t> une boucle affichant et incrémentant la valeur de a tant qu’elle reste inférieure à celle de b.</a:t>
            </a:r>
          </a:p>
          <a:p>
            <a:pPr lvl="1"/>
            <a:r>
              <a:rPr lang="fr-FR" sz="1600" dirty="0">
                <a:cs typeface="Arial" pitchFamily="34" charset="0"/>
              </a:rPr>
              <a:t>Ecrire une autre boucle décrémentant la valeur de b et affichant sa valeur si elle est impaire. Boucler tant que b n’est pas nul</a:t>
            </a:r>
            <a:r>
              <a:rPr lang="fr-FR" sz="1600" dirty="0" smtClean="0">
                <a:cs typeface="Arial" pitchFamily="34" charset="0"/>
              </a:rPr>
              <a:t>.</a:t>
            </a:r>
          </a:p>
          <a:p>
            <a:r>
              <a:rPr lang="fr-FR" sz="1600" b="1" dirty="0" smtClean="0"/>
              <a:t>Exo 5</a:t>
            </a:r>
            <a:r>
              <a:rPr lang="fr-FR" sz="1600" dirty="0" smtClean="0"/>
              <a:t> : écrire une fonction qui affiche la représentation binaire d’un nombre entier naturel.</a:t>
            </a:r>
          </a:p>
          <a:p>
            <a:pPr lvl="1"/>
            <a:endParaRPr lang="fr-FR" sz="1600" dirty="0" smtClean="0">
              <a:cs typeface="Arial" pitchFamily="34" charset="0"/>
            </a:endParaRPr>
          </a:p>
          <a:p>
            <a:pPr lvl="1"/>
            <a:endParaRPr lang="fr-FR" sz="1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Chaînes de caractères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7554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Chaines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déclare une chaine de caractères comme ceci</a:t>
            </a:r>
          </a:p>
          <a:p>
            <a:pPr marL="108000" indent="0">
              <a:buNone/>
            </a:pPr>
            <a:r>
              <a:rPr lang="fr-FR" b="1" dirty="0" smtClean="0"/>
              <a:t> 	&gt;&gt;&gt;</a:t>
            </a:r>
            <a:r>
              <a:rPr lang="fr-FR" dirty="0"/>
              <a:t>str1</a:t>
            </a:r>
            <a:r>
              <a:rPr lang="fr-FR" b="1" dirty="0"/>
              <a:t>=</a:t>
            </a:r>
            <a:r>
              <a:rPr lang="fr-FR" dirty="0"/>
              <a:t> "Hello World"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 peut aussi déclarer une chaine vide :</a:t>
            </a:r>
          </a:p>
          <a:p>
            <a:pPr marL="108000" indent="0">
              <a:buNone/>
            </a:pPr>
            <a:r>
              <a:rPr lang="fr-FR" b="1" dirty="0" smtClean="0"/>
              <a:t>	&gt;&gt;&gt;</a:t>
            </a:r>
            <a:r>
              <a:rPr lang="fr-FR" dirty="0" smtClean="0"/>
              <a:t> </a:t>
            </a:r>
            <a:r>
              <a:rPr lang="fr-FR" dirty="0"/>
              <a:t>str2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" "</a:t>
            </a:r>
            <a:endParaRPr lang="fr-FR" dirty="0"/>
          </a:p>
          <a:p>
            <a:pPr marL="10800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80943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Création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Calcul de la longueur d’une chaine de caractères:</a:t>
            </a:r>
          </a:p>
          <a:p>
            <a:pPr marL="108000" indent="0">
              <a:buNone/>
            </a:pPr>
            <a:r>
              <a:rPr lang="fr-FR" sz="2400" b="1" dirty="0" smtClean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 err="1"/>
              <a:t>len</a:t>
            </a:r>
            <a:r>
              <a:rPr lang="fr-FR" sz="2400" b="1" dirty="0" smtClean="0"/>
              <a:t>(</a:t>
            </a:r>
            <a:r>
              <a:rPr lang="fr-FR" sz="2400" dirty="0"/>
              <a:t>"Hello World" </a:t>
            </a:r>
            <a:r>
              <a:rPr lang="fr-FR" sz="2400" b="1" dirty="0" smtClean="0"/>
              <a:t>))</a:t>
            </a:r>
          </a:p>
          <a:p>
            <a:r>
              <a:rPr lang="fr-FR" sz="2400" dirty="0"/>
              <a:t>L</a:t>
            </a:r>
            <a:r>
              <a:rPr lang="fr-FR" sz="2400" dirty="0" smtClean="0"/>
              <a:t>es commandes suivantes permettent d’accéder au i </a:t>
            </a:r>
            <a:r>
              <a:rPr lang="fr-FR" sz="2400" dirty="0" err="1" smtClean="0"/>
              <a:t>ème</a:t>
            </a:r>
            <a:r>
              <a:rPr lang="fr-FR" sz="2400" dirty="0" smtClean="0"/>
              <a:t> caractère. Les analyser :</a:t>
            </a:r>
            <a:endParaRPr lang="fr-FR" sz="2400" dirty="0"/>
          </a:p>
          <a:p>
            <a:pPr marL="108000" indent="0">
              <a:buNone/>
            </a:pPr>
            <a:r>
              <a:rPr lang="fr-FR" sz="1800" b="1" dirty="0" smtClean="0"/>
              <a:t>&gt;&gt;&gt;</a:t>
            </a:r>
            <a:r>
              <a:rPr lang="fr-FR" sz="1800" b="1" dirty="0" err="1" smtClean="0"/>
              <a:t>print</a:t>
            </a:r>
            <a:r>
              <a:rPr lang="fr-FR" sz="1800" b="1" dirty="0" smtClean="0"/>
              <a:t>(</a:t>
            </a:r>
            <a:r>
              <a:rPr lang="fr-FR" sz="1800" dirty="0"/>
              <a:t>"Hello World" </a:t>
            </a:r>
            <a:r>
              <a:rPr lang="fr-FR" sz="1800" b="1" dirty="0" smtClean="0"/>
              <a:t>[</a:t>
            </a:r>
            <a:r>
              <a:rPr lang="fr-FR" sz="1800" dirty="0" smtClean="0"/>
              <a:t>0</a:t>
            </a:r>
            <a:r>
              <a:rPr lang="fr-FR" sz="1800" b="1" dirty="0" smtClean="0"/>
              <a:t>]) </a:t>
            </a:r>
            <a:endParaRPr lang="fr-FR" sz="1800" dirty="0"/>
          </a:p>
          <a:p>
            <a:pPr marL="108000" indent="0">
              <a:buNone/>
            </a:pPr>
            <a:r>
              <a:rPr lang="fr-FR" sz="1800" b="1" dirty="0"/>
              <a:t>&gt;&gt;&gt;</a:t>
            </a:r>
            <a:r>
              <a:rPr lang="fr-FR" sz="1800" b="1" dirty="0" err="1" smtClean="0"/>
              <a:t>print</a:t>
            </a:r>
            <a:r>
              <a:rPr lang="fr-FR" sz="1800" b="1" dirty="0" smtClean="0"/>
              <a:t>(</a:t>
            </a:r>
            <a:r>
              <a:rPr lang="fr-FR" sz="1800" dirty="0"/>
              <a:t>"Hello World" </a:t>
            </a:r>
            <a:r>
              <a:rPr lang="fr-FR" sz="1800" b="1" dirty="0" smtClean="0"/>
              <a:t>[</a:t>
            </a:r>
            <a:r>
              <a:rPr lang="fr-FR" sz="1800" dirty="0" smtClean="0"/>
              <a:t>5</a:t>
            </a:r>
            <a:r>
              <a:rPr lang="fr-FR" sz="1800" b="1" dirty="0"/>
              <a:t>])</a:t>
            </a:r>
            <a:endParaRPr lang="fr-FR" sz="1800" dirty="0"/>
          </a:p>
          <a:p>
            <a:pPr marL="108000" indent="0">
              <a:buNone/>
            </a:pPr>
            <a:r>
              <a:rPr lang="fr-FR" sz="1800" b="1" dirty="0"/>
              <a:t>&gt;&gt;&gt;</a:t>
            </a:r>
            <a:r>
              <a:rPr lang="fr-FR" sz="1800" b="1" dirty="0" err="1" smtClean="0"/>
              <a:t>print</a:t>
            </a:r>
            <a:r>
              <a:rPr lang="fr-FR" sz="1800" b="1" dirty="0" smtClean="0"/>
              <a:t>(</a:t>
            </a:r>
            <a:r>
              <a:rPr lang="fr-FR" sz="1800" dirty="0"/>
              <a:t>"Hello World" </a:t>
            </a:r>
            <a:r>
              <a:rPr lang="fr-FR" sz="1800" b="1" dirty="0" smtClean="0"/>
              <a:t>[-</a:t>
            </a:r>
            <a:r>
              <a:rPr lang="fr-FR" sz="1800" dirty="0"/>
              <a:t>1</a:t>
            </a:r>
            <a:r>
              <a:rPr lang="fr-FR" sz="1800" b="1" dirty="0" smtClean="0"/>
              <a:t>])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xmlns="" val="60318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I</a:t>
            </a:r>
            <a:r>
              <a:rPr lang="fr-FR" dirty="0" smtClean="0"/>
              <a:t>ndices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/>
              <a:t>texte</a:t>
            </a:r>
            <a:r>
              <a:rPr lang="fr-FR" sz="2400" b="1" dirty="0"/>
              <a:t>[</a:t>
            </a:r>
            <a:r>
              <a:rPr lang="fr-FR" sz="2400" dirty="0" err="1"/>
              <a:t>debut</a:t>
            </a:r>
            <a:r>
              <a:rPr lang="fr-FR" sz="2400" dirty="0"/>
              <a:t> </a:t>
            </a:r>
            <a:r>
              <a:rPr lang="fr-FR" sz="2400" b="1" dirty="0"/>
              <a:t>:</a:t>
            </a:r>
            <a:r>
              <a:rPr lang="fr-FR" sz="2400" dirty="0"/>
              <a:t> fin</a:t>
            </a:r>
            <a:r>
              <a:rPr lang="fr-FR" sz="2400" b="1" dirty="0" smtClean="0"/>
              <a:t>]</a:t>
            </a:r>
            <a:r>
              <a:rPr lang="fr-FR" sz="2400" dirty="0"/>
              <a:t> </a:t>
            </a:r>
            <a:r>
              <a:rPr lang="fr-FR" sz="2400" dirty="0" smtClean="0"/>
              <a:t>#permet d’afficher les caractères d’un texte compris entre l’indice </a:t>
            </a:r>
            <a:r>
              <a:rPr lang="fr-FR" sz="2400" dirty="0" err="1" smtClean="0"/>
              <a:t>debut</a:t>
            </a:r>
            <a:r>
              <a:rPr lang="fr-FR" sz="2400" dirty="0" smtClean="0"/>
              <a:t> et l’indice fin-1: </a:t>
            </a:r>
          </a:p>
          <a:p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"Hello World"</a:t>
            </a:r>
            <a:r>
              <a:rPr lang="fr-FR" sz="2400" b="1" dirty="0"/>
              <a:t>[</a:t>
            </a:r>
            <a:r>
              <a:rPr lang="fr-FR" sz="2400" dirty="0"/>
              <a:t>4</a:t>
            </a:r>
            <a:r>
              <a:rPr lang="fr-FR" sz="2400" b="1" dirty="0"/>
              <a:t>:</a:t>
            </a:r>
            <a:r>
              <a:rPr lang="fr-FR" sz="2400" dirty="0"/>
              <a:t>10</a:t>
            </a:r>
            <a:r>
              <a:rPr lang="fr-FR" sz="2400" b="1" dirty="0"/>
              <a:t>])</a:t>
            </a:r>
            <a:endParaRPr lang="fr-FR" sz="2400" dirty="0"/>
          </a:p>
          <a:p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"Hello World"</a:t>
            </a:r>
            <a:r>
              <a:rPr lang="fr-FR" sz="2400" b="1" dirty="0"/>
              <a:t>[:</a:t>
            </a:r>
            <a:r>
              <a:rPr lang="fr-FR" sz="2400" dirty="0"/>
              <a:t>4</a:t>
            </a:r>
            <a:r>
              <a:rPr lang="fr-FR" sz="2400" b="1" dirty="0"/>
              <a:t>])</a:t>
            </a:r>
            <a:endParaRPr lang="fr-FR" sz="2400" dirty="0"/>
          </a:p>
          <a:p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"Hello world"</a:t>
            </a:r>
            <a:r>
              <a:rPr lang="fr-FR" sz="2400" b="1" dirty="0"/>
              <a:t>[</a:t>
            </a:r>
            <a:r>
              <a:rPr lang="fr-FR" sz="2400" dirty="0"/>
              <a:t>3</a:t>
            </a:r>
            <a:r>
              <a:rPr lang="fr-FR" sz="2400" b="1" dirty="0"/>
              <a:t>:])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2571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Concaténation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Pour concaténer deux textes c’est-à-dire les mettre bout à bout :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texte1 </a:t>
            </a:r>
            <a:r>
              <a:rPr lang="fr-FR" sz="2000" b="1" dirty="0"/>
              <a:t>+</a:t>
            </a:r>
            <a:r>
              <a:rPr lang="fr-FR" sz="2000" dirty="0"/>
              <a:t> texte2</a:t>
            </a:r>
          </a:p>
          <a:p>
            <a:r>
              <a:rPr lang="fr-FR" sz="2000" dirty="0" smtClean="0"/>
              <a:t>Exemple : 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texte1</a:t>
            </a:r>
            <a:r>
              <a:rPr lang="fr-FR" sz="2000" b="1" dirty="0"/>
              <a:t>=</a:t>
            </a:r>
            <a:r>
              <a:rPr lang="fr-FR" sz="2000" dirty="0"/>
              <a:t>"Vive"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texte2</a:t>
            </a:r>
            <a:r>
              <a:rPr lang="fr-FR" sz="2000" b="1" dirty="0"/>
              <a:t>=</a:t>
            </a:r>
            <a:r>
              <a:rPr lang="fr-FR" sz="2000" dirty="0"/>
              <a:t>" la programmation"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texte3</a:t>
            </a:r>
            <a:r>
              <a:rPr lang="fr-FR" sz="2000" b="1" dirty="0"/>
              <a:t>=</a:t>
            </a:r>
            <a:r>
              <a:rPr lang="fr-FR" sz="2000" dirty="0"/>
              <a:t>" en Python"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b="1" dirty="0" err="1"/>
              <a:t>print</a:t>
            </a:r>
            <a:r>
              <a:rPr lang="fr-FR" sz="2000" b="1" dirty="0"/>
              <a:t>(</a:t>
            </a:r>
            <a:r>
              <a:rPr lang="fr-FR" sz="2000" dirty="0"/>
              <a:t>texte1</a:t>
            </a:r>
            <a:r>
              <a:rPr lang="fr-FR" sz="2000" b="1" dirty="0"/>
              <a:t>+</a:t>
            </a:r>
            <a:r>
              <a:rPr lang="fr-FR" sz="2000" dirty="0"/>
              <a:t>texte2</a:t>
            </a:r>
            <a:r>
              <a:rPr lang="fr-FR" sz="2000" b="1" dirty="0"/>
              <a:t>+</a:t>
            </a:r>
            <a:r>
              <a:rPr lang="fr-FR" sz="2000" dirty="0"/>
              <a:t>texte3</a:t>
            </a:r>
            <a:r>
              <a:rPr lang="fr-FR" sz="2000" b="1" dirty="0"/>
              <a:t>)</a:t>
            </a:r>
            <a:r>
              <a:rPr lang="fr-FR" sz="2000" dirty="0" smtClean="0"/>
              <a:t> </a:t>
            </a:r>
          </a:p>
          <a:p>
            <a:endParaRPr lang="fr-FR" sz="2000" dirty="0" smtClean="0"/>
          </a:p>
          <a:p>
            <a:pPr marL="10800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4983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Cast</a:t>
            </a:r>
            <a:r>
              <a:rPr lang="fr-FR" dirty="0" smtClean="0"/>
              <a:t> d’un objet en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Pour transformer un objet en texte (quand cela est possible)</a:t>
            </a:r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 err="1"/>
              <a:t>str</a:t>
            </a:r>
            <a:r>
              <a:rPr lang="fr-FR" sz="2400" b="1" dirty="0"/>
              <a:t>(</a:t>
            </a:r>
            <a:r>
              <a:rPr lang="fr-FR" sz="2400" dirty="0"/>
              <a:t>objet</a:t>
            </a:r>
            <a:r>
              <a:rPr lang="fr-FR" sz="2400" b="1" dirty="0" smtClean="0"/>
              <a:t>)</a:t>
            </a:r>
            <a:endParaRPr lang="fr-FR" sz="2400" dirty="0" smtClean="0"/>
          </a:p>
          <a:p>
            <a:r>
              <a:rPr lang="fr-FR" sz="2400" dirty="0" smtClean="0"/>
              <a:t>Utilité : rajouter des variables de type entier dans un texte.</a:t>
            </a:r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/>
              <a:t> n </a:t>
            </a:r>
            <a:r>
              <a:rPr lang="fr-FR" sz="2400" b="1" dirty="0"/>
              <a:t>=</a:t>
            </a:r>
            <a:r>
              <a:rPr lang="fr-FR" sz="2400" dirty="0"/>
              <a:t> 1998</a:t>
            </a:r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/>
              <a:t>texte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 err="1"/>
              <a:t>str</a:t>
            </a:r>
            <a:r>
              <a:rPr lang="fr-FR" sz="2400" b="1" dirty="0"/>
              <a:t>(</a:t>
            </a:r>
            <a:r>
              <a:rPr lang="fr-FR" sz="2400" dirty="0"/>
              <a:t>n</a:t>
            </a:r>
            <a:r>
              <a:rPr lang="fr-FR" sz="2400" b="1" dirty="0"/>
              <a:t>)</a:t>
            </a:r>
            <a:endParaRPr lang="fr-FR" sz="2400" dirty="0"/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texte</a:t>
            </a:r>
            <a:r>
              <a:rPr lang="fr-FR" sz="2400" b="1" dirty="0"/>
              <a:t>[</a:t>
            </a:r>
            <a:r>
              <a:rPr lang="fr-FR" sz="2400" dirty="0"/>
              <a:t>3</a:t>
            </a:r>
            <a:r>
              <a:rPr lang="fr-FR" sz="2400" b="1" dirty="0"/>
              <a:t>])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407934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549</Words>
  <Application>Microsoft Office PowerPoint</Application>
  <PresentationFormat>Affichage à l'écran (4:3)</PresentationFormat>
  <Paragraphs>100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Fonctions</vt:lpstr>
      <vt:lpstr>Les fonctions</vt:lpstr>
      <vt:lpstr>TP : Exercices</vt:lpstr>
      <vt:lpstr>Chaînes de caractères</vt:lpstr>
      <vt:lpstr>Chaines de caractères</vt:lpstr>
      <vt:lpstr>Création </vt:lpstr>
      <vt:lpstr>Indices</vt:lpstr>
      <vt:lpstr>Concaténation</vt:lpstr>
      <vt:lpstr>Cast d’un objet en string</vt:lpstr>
      <vt:lpstr>Répétition (facile)</vt:lpstr>
      <vt:lpstr>Sous-texte dans un texte</vt:lpstr>
      <vt:lpstr>Exercice</vt:lpstr>
      <vt:lpstr>Solution</vt:lpstr>
      <vt:lpstr>Que fait le programme suivant</vt:lpstr>
      <vt:lpstr>Comparaison de chaines de caractères</vt:lpstr>
      <vt:lpstr>Exercices (chaines de caractères)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Fonctions</dc:title>
  <dc:creator>Youssef</dc:creator>
  <cp:lastModifiedBy>Youssef</cp:lastModifiedBy>
  <cp:revision>1</cp:revision>
  <dcterms:created xsi:type="dcterms:W3CDTF">2020-11-21T19:12:49Z</dcterms:created>
  <dcterms:modified xsi:type="dcterms:W3CDTF">2020-11-21T19:18:30Z</dcterms:modified>
</cp:coreProperties>
</file>