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2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51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D3779-DAD2-49A7-A848-8EA02BF6E172}" v="17" dt="2024-10-02T23:51:1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05908-2313-46B9-AA0E-6834938F05C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E757-E66F-4BC4-B718-36FA718F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3E757-E66F-4BC4-B718-36FA718F6B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6195-E28B-5BA6-1ECF-0B797AF6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B8406-4B8A-F13B-C1E9-1FA1BCD47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3015-810C-3360-E7E7-4312BED5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6BA0-B33F-F0F0-6DC2-6CB0D8C3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F9C9-A17D-3514-2EEF-0BA85B27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6A89-92A7-E57A-DFA3-FBE5C00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FF7C8-33A3-9A00-5F83-57FDABD9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C6E3-2838-9EA8-77E5-DABF6D21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F59C-4C8B-56AB-69A6-7FD7105E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97E7-995D-8375-0AAF-96D31F43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B216E-A21A-02E4-EC04-B5D1BDFC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7777-9ADA-67BC-3369-FB79594A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ECA1-3D67-DE92-6124-08CA0A0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982-224A-A767-FC02-5BD72EB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B9D2-59D7-50B1-524A-F1815D4B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387-0273-A0FE-F9BA-FAEC17DE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05F5-FB66-3DC2-8323-72AA2561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390A-F9A5-8FC1-CCE0-EA1CBD8A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9D8B-6A7F-14E0-D40F-35F4A7CF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BE81-26D9-AEF5-7E48-43CC16DC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819-5617-BCA7-0C3A-7B9AB3B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7B74-ACB7-4C95-1D9E-9F4529D1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F569-7282-B573-0904-FBF34CA2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11C9-137A-A0C1-B031-6158A831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E3F6-C5D5-0559-DE33-C3B486D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4F36-5A97-CE73-7F2F-6CDC2C5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57DB-BDB8-8C0E-E1BE-EEDCC0C6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9334-719E-E638-4BF5-161B4ABB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357F1-6353-E9B8-4616-CDBAAD15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D5C2-D7DE-0672-0CA5-2B8DFDF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6956-E0F1-9FB2-80F9-3149614D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E88-46D6-BE14-2F5C-346F4EAA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69D5-4E34-8698-238C-CE9A97CF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F4F6E-D688-FDED-E149-0DB5821D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990D3-0B76-0A2D-B8AA-65DD2A239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25ED5-3EE1-E116-8362-8987B45A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FB03F-BA3D-C21E-4B38-04D12BF9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0628D-9ACD-2747-92C9-794E09A8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3F43B-DE33-A8AA-3375-A5C46DB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3368-9DC0-3841-B9B4-E1DFFF42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DD108-17E0-1027-9E06-73C519FB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6931E-14D1-A96E-97F3-E4D51551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8E847-BCB2-B31C-2A08-752357D3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36BA5-9B1C-7B8D-B8E7-9BAC7EE1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124EF-0CC5-4CFF-C628-479A384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F4A33-4B93-FD6C-D85C-1961952D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D26B-36D2-7D7F-6D30-44CBA125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56F2-CD8D-FBB9-F6AA-9DD107E2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FF917-5EAC-0FFB-B0C4-82E7D48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4BBB-CC41-D4F3-51B7-F69694E6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4FDB-58D1-28BA-397C-BB35CFC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43F9-0267-A7C8-06C9-EBB3368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1C1-FDD3-0B6A-BAD8-44070169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3E3D5-013F-6AB4-C628-4B39A4168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2C9D-C203-32A6-344D-7B137DF4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C5278-775A-75BB-AF24-04D32A19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FA77-B98B-F3AE-1C76-E969A416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09F2-9D97-DA2B-B885-80B48019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528C-90A4-8C5A-75C5-54F0ACBE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7982-D275-7C99-108B-98FC400C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78E0-ED0E-03D5-7869-FE631A703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82D37-37EA-43EE-AAF9-C17072CE0E5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95A3-648C-59E4-D860-E59C3B69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2F31-9BD4-9C82-D91F-BA617AB5F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5BD56-CC66-481F-82E3-FD83FF5B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BE78D-6C45-C0AC-1A54-BFD71C5FDE0A}"/>
              </a:ext>
            </a:extLst>
          </p:cNvPr>
          <p:cNvSpPr txBox="1"/>
          <p:nvPr/>
        </p:nvSpPr>
        <p:spPr>
          <a:xfrm>
            <a:off x="4125617" y="303652"/>
            <a:ext cx="320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Chess-ETL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Youssef Atef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C33539A-72E0-F6D3-71D1-93C3E66F2A42}"/>
              </a:ext>
            </a:extLst>
          </p:cNvPr>
          <p:cNvSpPr/>
          <p:nvPr/>
        </p:nvSpPr>
        <p:spPr>
          <a:xfrm>
            <a:off x="209142" y="4572542"/>
            <a:ext cx="2033081" cy="778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Extract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95515B-22FF-77D6-05E4-6EE4F30F0639}"/>
              </a:ext>
            </a:extLst>
          </p:cNvPr>
          <p:cNvSpPr/>
          <p:nvPr/>
        </p:nvSpPr>
        <p:spPr>
          <a:xfrm>
            <a:off x="2626464" y="4572542"/>
            <a:ext cx="2033081" cy="778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8FAA67E-AE6B-A491-9B60-4B8EDC5C5662}"/>
              </a:ext>
            </a:extLst>
          </p:cNvPr>
          <p:cNvSpPr/>
          <p:nvPr/>
        </p:nvSpPr>
        <p:spPr>
          <a:xfrm>
            <a:off x="5043786" y="4572542"/>
            <a:ext cx="2033081" cy="778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Quality Check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85B7031-DC74-1D52-2F98-89A1287FC19B}"/>
              </a:ext>
            </a:extLst>
          </p:cNvPr>
          <p:cNvSpPr/>
          <p:nvPr/>
        </p:nvSpPr>
        <p:spPr>
          <a:xfrm>
            <a:off x="7461108" y="4572542"/>
            <a:ext cx="2033081" cy="778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</a:t>
            </a:r>
          </a:p>
        </p:txBody>
      </p:sp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51AAC1D-46CD-E3E6-1D3F-484C8A08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3269693"/>
            <a:ext cx="1464015" cy="493327"/>
          </a:xfrm>
          <a:prstGeom prst="rect">
            <a:avLst/>
          </a:prstGeom>
        </p:spPr>
      </p:pic>
      <p:pic>
        <p:nvPicPr>
          <p:cNvPr id="18" name="Picture 17" descr="A yellow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624884F5-967F-88ED-AEC3-6B71A0007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25" y="3353071"/>
            <a:ext cx="1383490" cy="778213"/>
          </a:xfrm>
          <a:prstGeom prst="rect">
            <a:avLst/>
          </a:prstGeom>
        </p:spPr>
      </p:pic>
      <p:pic>
        <p:nvPicPr>
          <p:cNvPr id="20" name="Picture 19" descr="A logo on a black background&#10;&#10;Description automatically generated">
            <a:extLst>
              <a:ext uri="{FF2B5EF4-FFF2-40B4-BE49-F238E27FC236}">
                <a16:creationId xmlns:a16="http://schemas.microsoft.com/office/drawing/2014/main" id="{5D219781-9110-4F3F-D6ED-06E2AC0FC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4" y="3269693"/>
            <a:ext cx="902220" cy="902220"/>
          </a:xfrm>
          <a:prstGeom prst="rect">
            <a:avLst/>
          </a:prstGeom>
        </p:spPr>
      </p:pic>
      <p:pic>
        <p:nvPicPr>
          <p:cNvPr id="22" name="Picture 2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89664C9-1A07-F50B-BA26-D737751FE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" y="3876406"/>
            <a:ext cx="1404568" cy="443844"/>
          </a:xfrm>
          <a:prstGeom prst="rect">
            <a:avLst/>
          </a:prstGeom>
        </p:spPr>
      </p:pic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4E5AB263-2D94-A878-05BC-19B4057D4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66" y="3373913"/>
            <a:ext cx="780502" cy="778214"/>
          </a:xfrm>
          <a:prstGeom prst="rect">
            <a:avLst/>
          </a:prstGeom>
        </p:spPr>
      </p:pic>
      <p:pic>
        <p:nvPicPr>
          <p:cNvPr id="26" name="Picture 25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569A9FB2-49C0-6C51-77AB-104A01AD6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42" y="3429000"/>
            <a:ext cx="1404568" cy="702284"/>
          </a:xfrm>
          <a:prstGeom prst="rect">
            <a:avLst/>
          </a:prstGeom>
        </p:spPr>
      </p:pic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F6DB67-8DCC-DE2D-B9ED-322EB2E96FB5}"/>
              </a:ext>
            </a:extLst>
          </p:cNvPr>
          <p:cNvSpPr/>
          <p:nvPr/>
        </p:nvSpPr>
        <p:spPr>
          <a:xfrm>
            <a:off x="9878430" y="4572541"/>
            <a:ext cx="2033081" cy="778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Visualize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AA3EE82-EDAA-127A-2CA5-A6C9AF4531C5}"/>
              </a:ext>
            </a:extLst>
          </p:cNvPr>
          <p:cNvSpPr/>
          <p:nvPr/>
        </p:nvSpPr>
        <p:spPr>
          <a:xfrm>
            <a:off x="107004" y="2226064"/>
            <a:ext cx="11945566" cy="3638410"/>
          </a:xfrm>
          <a:prstGeom prst="flowChartAlternateProcess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2F75E3-E143-0425-4153-F4601991E95A}"/>
              </a:ext>
            </a:extLst>
          </p:cNvPr>
          <p:cNvGrpSpPr/>
          <p:nvPr/>
        </p:nvGrpSpPr>
        <p:grpSpPr>
          <a:xfrm>
            <a:off x="560901" y="1655884"/>
            <a:ext cx="2227634" cy="1140360"/>
            <a:chOff x="564204" y="856034"/>
            <a:chExt cx="2227634" cy="11403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DEF82F-514E-F100-4C74-91454AED3CC0}"/>
                </a:ext>
              </a:extLst>
            </p:cNvPr>
            <p:cNvSpPr/>
            <p:nvPr/>
          </p:nvSpPr>
          <p:spPr>
            <a:xfrm>
              <a:off x="564204" y="856034"/>
              <a:ext cx="2227634" cy="1140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logo with text on it">
              <a:extLst>
                <a:ext uri="{FF2B5EF4-FFF2-40B4-BE49-F238E27FC236}">
                  <a16:creationId xmlns:a16="http://schemas.microsoft.com/office/drawing/2014/main" id="{591526A0-46D7-CC85-EE8A-4016D9657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9" y="958038"/>
              <a:ext cx="2033081" cy="786125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D7DAC8-B127-24DE-F9DA-27534BCC25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42223" y="4961649"/>
            <a:ext cx="38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B205B8-9FBB-A906-D271-655427B0F23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659545" y="4961649"/>
            <a:ext cx="38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22BCE6-A92D-A496-BE19-4F218513C5D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076867" y="4961649"/>
            <a:ext cx="38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E9059A-8FE3-23D2-81D9-A5560A21D46A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 flipV="1">
            <a:off x="9494189" y="4961648"/>
            <a:ext cx="3842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F4D5C91-E7EB-D2DD-487E-6D27330D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020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5D9F952D-C31D-CF7C-DC70-821DF3EA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020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00076-8E66-0457-B582-A70403C1A122}"/>
              </a:ext>
            </a:extLst>
          </p:cNvPr>
          <p:cNvSpPr txBox="1"/>
          <p:nvPr/>
        </p:nvSpPr>
        <p:spPr>
          <a:xfrm>
            <a:off x="4152130" y="2151727"/>
            <a:ext cx="3887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504F"/>
                </a:solidFill>
              </a:rPr>
              <a:t>THANK</a:t>
            </a:r>
          </a:p>
          <a:p>
            <a:pPr algn="ctr"/>
            <a:r>
              <a:rPr lang="en-US" sz="8000" dirty="0">
                <a:solidFill>
                  <a:srgbClr val="51504F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486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916DD52B-AECD-D95E-7940-49A54D9C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0"/>
          <a:stretch/>
        </p:blipFill>
        <p:spPr>
          <a:xfrm>
            <a:off x="3843698" y="953311"/>
            <a:ext cx="3987067" cy="3210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A6E50-7774-AB22-B1C4-D3C9E72F2F1A}"/>
              </a:ext>
            </a:extLst>
          </p:cNvPr>
          <p:cNvSpPr txBox="1"/>
          <p:nvPr/>
        </p:nvSpPr>
        <p:spPr>
          <a:xfrm>
            <a:off x="3745149" y="4270443"/>
            <a:ext cx="4640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504F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2920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01D8FA-E060-A1AA-144C-952D770D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79229BA6-06CB-A71F-5DDC-962FCA20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35"/>
          <a:stretch/>
        </p:blipFill>
        <p:spPr>
          <a:xfrm>
            <a:off x="4933730" y="1487264"/>
            <a:ext cx="2324540" cy="233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7ED11-5DC0-B0B9-4529-C99051DDDAB9}"/>
              </a:ext>
            </a:extLst>
          </p:cNvPr>
          <p:cNvSpPr txBox="1"/>
          <p:nvPr/>
        </p:nvSpPr>
        <p:spPr>
          <a:xfrm>
            <a:off x="3722451" y="4047297"/>
            <a:ext cx="4747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504F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71569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0EC080-EE26-CCC3-C3BF-7D2AF6832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338DF182-BCF0-7F88-F56D-B18858BC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r="31533" b="18854"/>
          <a:stretch/>
        </p:blipFill>
        <p:spPr>
          <a:xfrm>
            <a:off x="5108642" y="1303507"/>
            <a:ext cx="1974716" cy="2548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AA827-121F-AD61-489B-32B01298EA5D}"/>
              </a:ext>
            </a:extLst>
          </p:cNvPr>
          <p:cNvSpPr txBox="1"/>
          <p:nvPr/>
        </p:nvSpPr>
        <p:spPr>
          <a:xfrm>
            <a:off x="3521412" y="4037570"/>
            <a:ext cx="5149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504F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3421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7B346EA-29EA-9360-C6AF-90F8B5AF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2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0953B1C-9E19-A6A5-628C-19370388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1F0AB920-EE96-D6F8-60EB-EFDA0F09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020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Atef</dc:creator>
  <cp:lastModifiedBy>Youssef Atef</cp:lastModifiedBy>
  <cp:revision>2</cp:revision>
  <dcterms:created xsi:type="dcterms:W3CDTF">2024-09-20T19:15:40Z</dcterms:created>
  <dcterms:modified xsi:type="dcterms:W3CDTF">2024-10-02T23:54:34Z</dcterms:modified>
</cp:coreProperties>
</file>