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6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421315-35A9-43A3-9D77-061B192D9E5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A1BDCE-C88A-48DC-B5D7-4E0E4221E9E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/>
            </a:r>
            <a:br>
              <a:rPr lang="en-150" dirty="0"/>
            </a:br>
            <a:r>
              <a:rPr lang="en-GB" dirty="0"/>
              <a:t> </a:t>
            </a:r>
            <a:r>
              <a:rPr lang="en-GB" b="1" dirty="0" smtClean="0"/>
              <a:t>Smart </a:t>
            </a:r>
            <a:r>
              <a:rPr lang="en-GB" b="1" dirty="0"/>
              <a:t>Transportation System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b="1" dirty="0" smtClean="0"/>
              <a:t>)</a:t>
            </a:r>
            <a:r>
              <a:rPr lang="en-GB" b="1" dirty="0" smtClean="0"/>
              <a:t>Virginia Tech Joint Training)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produce an enhanced smart transportation system</a:t>
            </a:r>
          </a:p>
          <a:p>
            <a:r>
              <a:rPr lang="en-US" dirty="0" smtClean="0"/>
              <a:t>The project aim is to provide a better experience and service for students and staff.</a:t>
            </a:r>
          </a:p>
          <a:p>
            <a:r>
              <a:rPr lang="en-US" dirty="0" smtClean="0"/>
              <a:t>We aim to minimize the errors in the human-dependent system.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9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creating an application that automates the service, providing many features that will make it easier for every one involved!</a:t>
            </a:r>
          </a:p>
          <a:p>
            <a:r>
              <a:rPr lang="en-US" dirty="0" smtClean="0"/>
              <a:t>Features such 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</a:t>
            </a:r>
            <a:r>
              <a:rPr lang="en-US" dirty="0" smtClean="0"/>
              <a:t>hoosing routes, pickup points &amp;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Having a real-time bus tracker and arrival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Rating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Making good use of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Taking attendance through a smart card reader in the bus.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229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smart card reader (RFID card reader) that will be synced to the software.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85" y="2292654"/>
            <a:ext cx="3684814" cy="36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  Smart Transportation System  </vt:lpstr>
      <vt:lpstr>Project Description</vt:lpstr>
      <vt:lpstr>How?</vt:lpstr>
      <vt:lpstr>Physical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Transportation System</dc:title>
  <dc:creator>LEGION</dc:creator>
  <cp:lastModifiedBy>LEGION</cp:lastModifiedBy>
  <cp:revision>5</cp:revision>
  <dcterms:created xsi:type="dcterms:W3CDTF">2023-01-19T12:49:02Z</dcterms:created>
  <dcterms:modified xsi:type="dcterms:W3CDTF">2023-01-19T14:56:06Z</dcterms:modified>
</cp:coreProperties>
</file>