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6DFE6-52A4-4587-9DFB-5FE8A9AEE02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92F4E0-3EB4-4814-8B7E-76B4F2160C25}">
      <dgm:prSet/>
      <dgm:spPr/>
      <dgm:t>
        <a:bodyPr/>
        <a:lstStyle/>
        <a:p>
          <a:pPr>
            <a:defRPr cap="all"/>
          </a:pPr>
          <a:r>
            <a:rPr lang="fr-FR" dirty="0"/>
            <a:t>Répartition des tâches</a:t>
          </a:r>
          <a:endParaRPr lang="en-US" dirty="0"/>
        </a:p>
      </dgm:t>
    </dgm:pt>
    <dgm:pt modelId="{17D76486-CA35-4309-A7F6-7D0C827DB135}" type="parTrans" cxnId="{31129A31-EDAB-4A5B-B111-2DDE28B6F13D}">
      <dgm:prSet/>
      <dgm:spPr/>
      <dgm:t>
        <a:bodyPr/>
        <a:lstStyle/>
        <a:p>
          <a:endParaRPr lang="en-US"/>
        </a:p>
      </dgm:t>
    </dgm:pt>
    <dgm:pt modelId="{4F95AC17-D606-4209-A8A8-E060B15587B0}" type="sibTrans" cxnId="{31129A31-EDAB-4A5B-B111-2DDE28B6F13D}">
      <dgm:prSet/>
      <dgm:spPr/>
      <dgm:t>
        <a:bodyPr/>
        <a:lstStyle/>
        <a:p>
          <a:endParaRPr lang="en-US"/>
        </a:p>
      </dgm:t>
    </dgm:pt>
    <dgm:pt modelId="{E086F579-69C6-4894-A53C-5997D33C96F9}">
      <dgm:prSet/>
      <dgm:spPr/>
      <dgm:t>
        <a:bodyPr/>
        <a:lstStyle/>
        <a:p>
          <a:pPr>
            <a:defRPr cap="all"/>
          </a:pPr>
          <a:r>
            <a:rPr lang="fr-FR"/>
            <a:t>Architecture du projet</a:t>
          </a:r>
          <a:endParaRPr lang="en-US"/>
        </a:p>
      </dgm:t>
    </dgm:pt>
    <dgm:pt modelId="{723474BC-CA6C-441E-BA38-D81C79FA495F}" type="parTrans" cxnId="{DEB9F2AA-0639-410D-AE59-312967BB47AF}">
      <dgm:prSet/>
      <dgm:spPr/>
      <dgm:t>
        <a:bodyPr/>
        <a:lstStyle/>
        <a:p>
          <a:endParaRPr lang="en-US"/>
        </a:p>
      </dgm:t>
    </dgm:pt>
    <dgm:pt modelId="{00A50751-920A-4696-87A5-4BD91F36491E}" type="sibTrans" cxnId="{DEB9F2AA-0639-410D-AE59-312967BB47AF}">
      <dgm:prSet/>
      <dgm:spPr/>
      <dgm:t>
        <a:bodyPr/>
        <a:lstStyle/>
        <a:p>
          <a:endParaRPr lang="en-US"/>
        </a:p>
      </dgm:t>
    </dgm:pt>
    <dgm:pt modelId="{F85121A4-70C9-4407-9712-288087BFB280}">
      <dgm:prSet/>
      <dgm:spPr/>
      <dgm:t>
        <a:bodyPr/>
        <a:lstStyle/>
        <a:p>
          <a:pPr>
            <a:defRPr cap="all"/>
          </a:pPr>
          <a:r>
            <a:rPr lang="fr-FR"/>
            <a:t>Points importants du code</a:t>
          </a:r>
          <a:endParaRPr lang="en-US"/>
        </a:p>
      </dgm:t>
    </dgm:pt>
    <dgm:pt modelId="{795EF650-3D19-4720-B6B6-42B8116706F2}" type="parTrans" cxnId="{0D918718-7684-4E51-9EFA-D556E99C931D}">
      <dgm:prSet/>
      <dgm:spPr/>
      <dgm:t>
        <a:bodyPr/>
        <a:lstStyle/>
        <a:p>
          <a:endParaRPr lang="en-US"/>
        </a:p>
      </dgm:t>
    </dgm:pt>
    <dgm:pt modelId="{9FFEE9D5-5B4C-4816-A5CA-1B0746982616}" type="sibTrans" cxnId="{0D918718-7684-4E51-9EFA-D556E99C931D}">
      <dgm:prSet/>
      <dgm:spPr/>
      <dgm:t>
        <a:bodyPr/>
        <a:lstStyle/>
        <a:p>
          <a:endParaRPr lang="en-US"/>
        </a:p>
      </dgm:t>
    </dgm:pt>
    <dgm:pt modelId="{C91AC0D1-F474-405E-90B7-F43AB86E2D0C}" type="pres">
      <dgm:prSet presAssocID="{4A06DFE6-52A4-4587-9DFB-5FE8A9AEE02F}" presName="root" presStyleCnt="0">
        <dgm:presLayoutVars>
          <dgm:dir/>
          <dgm:resizeHandles val="exact"/>
        </dgm:presLayoutVars>
      </dgm:prSet>
      <dgm:spPr/>
    </dgm:pt>
    <dgm:pt modelId="{F8E3052F-3669-41FB-8D68-9F0C219D2650}" type="pres">
      <dgm:prSet presAssocID="{B992F4E0-3EB4-4814-8B7E-76B4F2160C25}" presName="compNode" presStyleCnt="0"/>
      <dgm:spPr/>
    </dgm:pt>
    <dgm:pt modelId="{DFCBAC71-5BB1-472E-89FD-69B2416644C8}" type="pres">
      <dgm:prSet presAssocID="{B992F4E0-3EB4-4814-8B7E-76B4F2160C25}" presName="iconBgRect" presStyleLbl="bgShp" presStyleIdx="0" presStyleCnt="3"/>
      <dgm:spPr/>
    </dgm:pt>
    <dgm:pt modelId="{87303C1A-3292-4A1F-9BD5-3F33C80AC66C}" type="pres">
      <dgm:prSet presAssocID="{B992F4E0-3EB4-4814-8B7E-76B4F2160C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A58CCBA0-4389-43C4-8C24-FA3A96AAA0D6}" type="pres">
      <dgm:prSet presAssocID="{B992F4E0-3EB4-4814-8B7E-76B4F2160C25}" presName="spaceRect" presStyleCnt="0"/>
      <dgm:spPr/>
    </dgm:pt>
    <dgm:pt modelId="{DF9FC58F-0940-403A-B738-48579C785BEC}" type="pres">
      <dgm:prSet presAssocID="{B992F4E0-3EB4-4814-8B7E-76B4F2160C25}" presName="textRect" presStyleLbl="revTx" presStyleIdx="0" presStyleCnt="3">
        <dgm:presLayoutVars>
          <dgm:chMax val="1"/>
          <dgm:chPref val="1"/>
        </dgm:presLayoutVars>
      </dgm:prSet>
      <dgm:spPr/>
    </dgm:pt>
    <dgm:pt modelId="{FCE6A7D1-D5A2-4D17-A650-BCD2955AEEB0}" type="pres">
      <dgm:prSet presAssocID="{4F95AC17-D606-4209-A8A8-E060B15587B0}" presName="sibTrans" presStyleCnt="0"/>
      <dgm:spPr/>
    </dgm:pt>
    <dgm:pt modelId="{C72B944F-E99F-4C2A-BABF-E065DC26F36E}" type="pres">
      <dgm:prSet presAssocID="{E086F579-69C6-4894-A53C-5997D33C96F9}" presName="compNode" presStyleCnt="0"/>
      <dgm:spPr/>
    </dgm:pt>
    <dgm:pt modelId="{AEF737E4-91DE-407C-B39D-2DA50EFD39A4}" type="pres">
      <dgm:prSet presAssocID="{E086F579-69C6-4894-A53C-5997D33C96F9}" presName="iconBgRect" presStyleLbl="bgShp" presStyleIdx="1" presStyleCnt="3"/>
      <dgm:spPr/>
    </dgm:pt>
    <dgm:pt modelId="{A44A0672-0548-4342-A997-279542BA188A}" type="pres">
      <dgm:prSet presAssocID="{E086F579-69C6-4894-A53C-5997D33C96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7812A35-3B57-4F88-BBB4-B68143B4837B}" type="pres">
      <dgm:prSet presAssocID="{E086F579-69C6-4894-A53C-5997D33C96F9}" presName="spaceRect" presStyleCnt="0"/>
      <dgm:spPr/>
    </dgm:pt>
    <dgm:pt modelId="{4548D59C-1CE0-4A8C-B0B6-3BE74AE0AF81}" type="pres">
      <dgm:prSet presAssocID="{E086F579-69C6-4894-A53C-5997D33C96F9}" presName="textRect" presStyleLbl="revTx" presStyleIdx="1" presStyleCnt="3">
        <dgm:presLayoutVars>
          <dgm:chMax val="1"/>
          <dgm:chPref val="1"/>
        </dgm:presLayoutVars>
      </dgm:prSet>
      <dgm:spPr/>
    </dgm:pt>
    <dgm:pt modelId="{8999871C-7630-4F50-BA72-CCC2B805C45F}" type="pres">
      <dgm:prSet presAssocID="{00A50751-920A-4696-87A5-4BD91F36491E}" presName="sibTrans" presStyleCnt="0"/>
      <dgm:spPr/>
    </dgm:pt>
    <dgm:pt modelId="{E7E2CC19-3078-480F-9C5B-25E5BE00CCA3}" type="pres">
      <dgm:prSet presAssocID="{F85121A4-70C9-4407-9712-288087BFB280}" presName="compNode" presStyleCnt="0"/>
      <dgm:spPr/>
    </dgm:pt>
    <dgm:pt modelId="{312ED31E-80AB-4822-8B4B-51B8FE7B4F10}" type="pres">
      <dgm:prSet presAssocID="{F85121A4-70C9-4407-9712-288087BFB280}" presName="iconBgRect" presStyleLbl="bgShp" presStyleIdx="2" presStyleCnt="3"/>
      <dgm:spPr/>
    </dgm:pt>
    <dgm:pt modelId="{84616A89-D4D3-4EAB-BBA2-03DCD160F481}" type="pres">
      <dgm:prSet presAssocID="{F85121A4-70C9-4407-9712-288087BFB2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DDCD3CC-ECA8-4105-A771-8F378D5A4815}" type="pres">
      <dgm:prSet presAssocID="{F85121A4-70C9-4407-9712-288087BFB280}" presName="spaceRect" presStyleCnt="0"/>
      <dgm:spPr/>
    </dgm:pt>
    <dgm:pt modelId="{36505663-1D94-4D9F-9A71-9FCDE8874F8A}" type="pres">
      <dgm:prSet presAssocID="{F85121A4-70C9-4407-9712-288087BFB2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918718-7684-4E51-9EFA-D556E99C931D}" srcId="{4A06DFE6-52A4-4587-9DFB-5FE8A9AEE02F}" destId="{F85121A4-70C9-4407-9712-288087BFB280}" srcOrd="2" destOrd="0" parTransId="{795EF650-3D19-4720-B6B6-42B8116706F2}" sibTransId="{9FFEE9D5-5B4C-4816-A5CA-1B0746982616}"/>
    <dgm:cxn modelId="{31129A31-EDAB-4A5B-B111-2DDE28B6F13D}" srcId="{4A06DFE6-52A4-4587-9DFB-5FE8A9AEE02F}" destId="{B992F4E0-3EB4-4814-8B7E-76B4F2160C25}" srcOrd="0" destOrd="0" parTransId="{17D76486-CA35-4309-A7F6-7D0C827DB135}" sibTransId="{4F95AC17-D606-4209-A8A8-E060B15587B0}"/>
    <dgm:cxn modelId="{D687FBA1-3AF9-475B-8D81-E29E4C667AF1}" type="presOf" srcId="{4A06DFE6-52A4-4587-9DFB-5FE8A9AEE02F}" destId="{C91AC0D1-F474-405E-90B7-F43AB86E2D0C}" srcOrd="0" destOrd="0" presId="urn:microsoft.com/office/officeart/2018/5/layout/IconCircleLabelList"/>
    <dgm:cxn modelId="{DEB9F2AA-0639-410D-AE59-312967BB47AF}" srcId="{4A06DFE6-52A4-4587-9DFB-5FE8A9AEE02F}" destId="{E086F579-69C6-4894-A53C-5997D33C96F9}" srcOrd="1" destOrd="0" parTransId="{723474BC-CA6C-441E-BA38-D81C79FA495F}" sibTransId="{00A50751-920A-4696-87A5-4BD91F36491E}"/>
    <dgm:cxn modelId="{CC5CCAB7-4335-4F7F-9211-93E29FEABA73}" type="presOf" srcId="{F85121A4-70C9-4407-9712-288087BFB280}" destId="{36505663-1D94-4D9F-9A71-9FCDE8874F8A}" srcOrd="0" destOrd="0" presId="urn:microsoft.com/office/officeart/2018/5/layout/IconCircleLabelList"/>
    <dgm:cxn modelId="{B670D4BB-836C-4C64-B5F7-D05C8033C7E9}" type="presOf" srcId="{E086F579-69C6-4894-A53C-5997D33C96F9}" destId="{4548D59C-1CE0-4A8C-B0B6-3BE74AE0AF81}" srcOrd="0" destOrd="0" presId="urn:microsoft.com/office/officeart/2018/5/layout/IconCircleLabelList"/>
    <dgm:cxn modelId="{E6A4E2F1-0E23-4CE4-9D9A-DB5B15990E1B}" type="presOf" srcId="{B992F4E0-3EB4-4814-8B7E-76B4F2160C25}" destId="{DF9FC58F-0940-403A-B738-48579C785BEC}" srcOrd="0" destOrd="0" presId="urn:microsoft.com/office/officeart/2018/5/layout/IconCircleLabelList"/>
    <dgm:cxn modelId="{042844F0-34E1-4912-9D62-727331799176}" type="presParOf" srcId="{C91AC0D1-F474-405E-90B7-F43AB86E2D0C}" destId="{F8E3052F-3669-41FB-8D68-9F0C219D2650}" srcOrd="0" destOrd="0" presId="urn:microsoft.com/office/officeart/2018/5/layout/IconCircleLabelList"/>
    <dgm:cxn modelId="{3A7464AE-E71A-478A-A9B9-D0D0DE39A5A9}" type="presParOf" srcId="{F8E3052F-3669-41FB-8D68-9F0C219D2650}" destId="{DFCBAC71-5BB1-472E-89FD-69B2416644C8}" srcOrd="0" destOrd="0" presId="urn:microsoft.com/office/officeart/2018/5/layout/IconCircleLabelList"/>
    <dgm:cxn modelId="{E2469ABE-114D-496C-A1DF-4F49F4006915}" type="presParOf" srcId="{F8E3052F-3669-41FB-8D68-9F0C219D2650}" destId="{87303C1A-3292-4A1F-9BD5-3F33C80AC66C}" srcOrd="1" destOrd="0" presId="urn:microsoft.com/office/officeart/2018/5/layout/IconCircleLabelList"/>
    <dgm:cxn modelId="{3CCAB9EC-DAC2-48AF-8057-BA299E2E9DE4}" type="presParOf" srcId="{F8E3052F-3669-41FB-8D68-9F0C219D2650}" destId="{A58CCBA0-4389-43C4-8C24-FA3A96AAA0D6}" srcOrd="2" destOrd="0" presId="urn:microsoft.com/office/officeart/2018/5/layout/IconCircleLabelList"/>
    <dgm:cxn modelId="{EE8B87EF-010C-4DAC-80D8-BA7ED6899EB1}" type="presParOf" srcId="{F8E3052F-3669-41FB-8D68-9F0C219D2650}" destId="{DF9FC58F-0940-403A-B738-48579C785BEC}" srcOrd="3" destOrd="0" presId="urn:microsoft.com/office/officeart/2018/5/layout/IconCircleLabelList"/>
    <dgm:cxn modelId="{250DD1A8-2983-4C46-B86E-242AACEF0307}" type="presParOf" srcId="{C91AC0D1-F474-405E-90B7-F43AB86E2D0C}" destId="{FCE6A7D1-D5A2-4D17-A650-BCD2955AEEB0}" srcOrd="1" destOrd="0" presId="urn:microsoft.com/office/officeart/2018/5/layout/IconCircleLabelList"/>
    <dgm:cxn modelId="{43C52499-03D4-403E-8362-0B9F8B5701A3}" type="presParOf" srcId="{C91AC0D1-F474-405E-90B7-F43AB86E2D0C}" destId="{C72B944F-E99F-4C2A-BABF-E065DC26F36E}" srcOrd="2" destOrd="0" presId="urn:microsoft.com/office/officeart/2018/5/layout/IconCircleLabelList"/>
    <dgm:cxn modelId="{CEE613B0-6378-4AD9-B06C-B6691B82F9A8}" type="presParOf" srcId="{C72B944F-E99F-4C2A-BABF-E065DC26F36E}" destId="{AEF737E4-91DE-407C-B39D-2DA50EFD39A4}" srcOrd="0" destOrd="0" presId="urn:microsoft.com/office/officeart/2018/5/layout/IconCircleLabelList"/>
    <dgm:cxn modelId="{374F43D3-E419-4681-80B8-0A819D1B2EAC}" type="presParOf" srcId="{C72B944F-E99F-4C2A-BABF-E065DC26F36E}" destId="{A44A0672-0548-4342-A997-279542BA188A}" srcOrd="1" destOrd="0" presId="urn:microsoft.com/office/officeart/2018/5/layout/IconCircleLabelList"/>
    <dgm:cxn modelId="{008D9A2F-68E2-4BE7-B5AF-C5229E3BCE2F}" type="presParOf" srcId="{C72B944F-E99F-4C2A-BABF-E065DC26F36E}" destId="{C7812A35-3B57-4F88-BBB4-B68143B4837B}" srcOrd="2" destOrd="0" presId="urn:microsoft.com/office/officeart/2018/5/layout/IconCircleLabelList"/>
    <dgm:cxn modelId="{A05504DB-C9C8-4E79-97F7-FD2BEB6D7FBF}" type="presParOf" srcId="{C72B944F-E99F-4C2A-BABF-E065DC26F36E}" destId="{4548D59C-1CE0-4A8C-B0B6-3BE74AE0AF81}" srcOrd="3" destOrd="0" presId="urn:microsoft.com/office/officeart/2018/5/layout/IconCircleLabelList"/>
    <dgm:cxn modelId="{DE049865-E7EA-4686-A6DB-FFEFEBEC96FE}" type="presParOf" srcId="{C91AC0D1-F474-405E-90B7-F43AB86E2D0C}" destId="{8999871C-7630-4F50-BA72-CCC2B805C45F}" srcOrd="3" destOrd="0" presId="urn:microsoft.com/office/officeart/2018/5/layout/IconCircleLabelList"/>
    <dgm:cxn modelId="{A2C858B5-D835-4155-95D2-E5C90D606A0E}" type="presParOf" srcId="{C91AC0D1-F474-405E-90B7-F43AB86E2D0C}" destId="{E7E2CC19-3078-480F-9C5B-25E5BE00CCA3}" srcOrd="4" destOrd="0" presId="urn:microsoft.com/office/officeart/2018/5/layout/IconCircleLabelList"/>
    <dgm:cxn modelId="{6736F1E1-D976-4D6E-AF77-5B339D3492E0}" type="presParOf" srcId="{E7E2CC19-3078-480F-9C5B-25E5BE00CCA3}" destId="{312ED31E-80AB-4822-8B4B-51B8FE7B4F10}" srcOrd="0" destOrd="0" presId="urn:microsoft.com/office/officeart/2018/5/layout/IconCircleLabelList"/>
    <dgm:cxn modelId="{89A175C1-E4CD-49DC-8CF7-FFE9A84FF15D}" type="presParOf" srcId="{E7E2CC19-3078-480F-9C5B-25E5BE00CCA3}" destId="{84616A89-D4D3-4EAB-BBA2-03DCD160F481}" srcOrd="1" destOrd="0" presId="urn:microsoft.com/office/officeart/2018/5/layout/IconCircleLabelList"/>
    <dgm:cxn modelId="{3323C43E-B001-4B44-85AC-E7F12E3F870E}" type="presParOf" srcId="{E7E2CC19-3078-480F-9C5B-25E5BE00CCA3}" destId="{CDDCD3CC-ECA8-4105-A771-8F378D5A4815}" srcOrd="2" destOrd="0" presId="urn:microsoft.com/office/officeart/2018/5/layout/IconCircleLabelList"/>
    <dgm:cxn modelId="{C80E23F5-EF5D-43DE-B4E0-5989B170417E}" type="presParOf" srcId="{E7E2CC19-3078-480F-9C5B-25E5BE00CCA3}" destId="{36505663-1D94-4D9F-9A71-9FCDE8874F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DEE84-D95F-4DEC-941E-D2F255FE69E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9563F5-2C83-4367-B335-F89B1F97B714}">
      <dgm:prSet/>
      <dgm:spPr/>
      <dgm:t>
        <a:bodyPr/>
        <a:lstStyle/>
        <a:p>
          <a:r>
            <a:rPr lang="fr-FR"/>
            <a:t>Création du modèle appartement </a:t>
          </a:r>
          <a:endParaRPr lang="en-US"/>
        </a:p>
      </dgm:t>
    </dgm:pt>
    <dgm:pt modelId="{95D85B39-6D60-4837-AD36-1601F02E6B6E}" type="parTrans" cxnId="{2CAF7DAD-8CB5-4359-AB77-11FC7E26D900}">
      <dgm:prSet/>
      <dgm:spPr/>
      <dgm:t>
        <a:bodyPr/>
        <a:lstStyle/>
        <a:p>
          <a:endParaRPr lang="en-US"/>
        </a:p>
      </dgm:t>
    </dgm:pt>
    <dgm:pt modelId="{615461DE-F12E-476C-A15A-6FFAF2752F96}" type="sibTrans" cxnId="{2CAF7DAD-8CB5-4359-AB77-11FC7E26D900}">
      <dgm:prSet/>
      <dgm:spPr/>
      <dgm:t>
        <a:bodyPr/>
        <a:lstStyle/>
        <a:p>
          <a:endParaRPr lang="en-US"/>
        </a:p>
      </dgm:t>
    </dgm:pt>
    <dgm:pt modelId="{B627BE95-6E2C-4611-8651-FCF5304CF9CC}">
      <dgm:prSet/>
      <dgm:spPr/>
      <dgm:t>
        <a:bodyPr/>
        <a:lstStyle/>
        <a:p>
          <a:r>
            <a:rPr lang="fr-FR"/>
            <a:t>Intégration du module produit</a:t>
          </a:r>
          <a:endParaRPr lang="en-US"/>
        </a:p>
      </dgm:t>
    </dgm:pt>
    <dgm:pt modelId="{162FBD90-53FD-415D-B600-47681D9E3200}" type="parTrans" cxnId="{FCB54164-06C2-468A-9EA7-FDCECB44A302}">
      <dgm:prSet/>
      <dgm:spPr/>
      <dgm:t>
        <a:bodyPr/>
        <a:lstStyle/>
        <a:p>
          <a:endParaRPr lang="en-US"/>
        </a:p>
      </dgm:t>
    </dgm:pt>
    <dgm:pt modelId="{392D5BAE-D435-470C-A113-994CA853827F}" type="sibTrans" cxnId="{FCB54164-06C2-468A-9EA7-FDCECB44A302}">
      <dgm:prSet/>
      <dgm:spPr/>
      <dgm:t>
        <a:bodyPr/>
        <a:lstStyle/>
        <a:p>
          <a:endParaRPr lang="en-US"/>
        </a:p>
      </dgm:t>
    </dgm:pt>
    <dgm:pt modelId="{63C670D5-2CCB-4C75-8C03-C8EA4948308F}">
      <dgm:prSet/>
      <dgm:spPr/>
      <dgm:t>
        <a:bodyPr/>
        <a:lstStyle/>
        <a:p>
          <a:r>
            <a:rPr lang="fr-FR"/>
            <a:t>Gestion du stock</a:t>
          </a:r>
          <a:endParaRPr lang="en-US"/>
        </a:p>
      </dgm:t>
    </dgm:pt>
    <dgm:pt modelId="{2E92BD2D-0BD1-45A8-A99C-010C7413B8A9}" type="parTrans" cxnId="{2E157436-13D5-42F4-BF0B-2B17DA54CB3F}">
      <dgm:prSet/>
      <dgm:spPr/>
      <dgm:t>
        <a:bodyPr/>
        <a:lstStyle/>
        <a:p>
          <a:endParaRPr lang="en-US"/>
        </a:p>
      </dgm:t>
    </dgm:pt>
    <dgm:pt modelId="{59F212BE-FEE0-4076-B1C3-8F3AC3525C9B}" type="sibTrans" cxnId="{2E157436-13D5-42F4-BF0B-2B17DA54CB3F}">
      <dgm:prSet/>
      <dgm:spPr/>
      <dgm:t>
        <a:bodyPr/>
        <a:lstStyle/>
        <a:p>
          <a:endParaRPr lang="en-US"/>
        </a:p>
      </dgm:t>
    </dgm:pt>
    <dgm:pt modelId="{83B062CF-2C6D-4EF8-B727-2DC3C6961842}">
      <dgm:prSet/>
      <dgm:spPr/>
      <dgm:t>
        <a:bodyPr/>
        <a:lstStyle/>
        <a:p>
          <a:r>
            <a:rPr lang="fr-FR"/>
            <a:t>Remplir les données</a:t>
          </a:r>
          <a:endParaRPr lang="en-US"/>
        </a:p>
      </dgm:t>
    </dgm:pt>
    <dgm:pt modelId="{27461654-2217-4043-A0C8-D0923A39D489}" type="parTrans" cxnId="{5C2C1838-09AD-46D0-B05A-0FFCE2785E84}">
      <dgm:prSet/>
      <dgm:spPr/>
      <dgm:t>
        <a:bodyPr/>
        <a:lstStyle/>
        <a:p>
          <a:endParaRPr lang="en-US"/>
        </a:p>
      </dgm:t>
    </dgm:pt>
    <dgm:pt modelId="{5ADFE767-9C9D-434D-89D1-DDFC43584034}" type="sibTrans" cxnId="{5C2C1838-09AD-46D0-B05A-0FFCE2785E84}">
      <dgm:prSet/>
      <dgm:spPr/>
      <dgm:t>
        <a:bodyPr/>
        <a:lstStyle/>
        <a:p>
          <a:endParaRPr lang="en-US"/>
        </a:p>
      </dgm:t>
    </dgm:pt>
    <dgm:pt modelId="{B692E444-17DD-41C6-AE72-C0F412209D9C}" type="pres">
      <dgm:prSet presAssocID="{F98DEE84-D95F-4DEC-941E-D2F255FE69E6}" presName="matrix" presStyleCnt="0">
        <dgm:presLayoutVars>
          <dgm:chMax val="1"/>
          <dgm:dir/>
          <dgm:resizeHandles val="exact"/>
        </dgm:presLayoutVars>
      </dgm:prSet>
      <dgm:spPr/>
    </dgm:pt>
    <dgm:pt modelId="{88DF5D62-0767-4432-BF5A-5F79CFD276B5}" type="pres">
      <dgm:prSet presAssocID="{F98DEE84-D95F-4DEC-941E-D2F255FE69E6}" presName="diamond" presStyleLbl="bgShp" presStyleIdx="0" presStyleCnt="1"/>
      <dgm:spPr/>
    </dgm:pt>
    <dgm:pt modelId="{CF02E80C-75E6-4506-882F-09D31BAC612B}" type="pres">
      <dgm:prSet presAssocID="{F98DEE84-D95F-4DEC-941E-D2F255FE69E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B67834-41B7-4B82-A23B-E068665A5197}" type="pres">
      <dgm:prSet presAssocID="{F98DEE84-D95F-4DEC-941E-D2F255FE69E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8988E38-9D28-4688-89FF-7613D3561D79}" type="pres">
      <dgm:prSet presAssocID="{F98DEE84-D95F-4DEC-941E-D2F255FE69E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44C6D1-E313-4390-9DA1-68EBCAFF587A}" type="pres">
      <dgm:prSet presAssocID="{F98DEE84-D95F-4DEC-941E-D2F255FE69E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6EA535-39E0-4917-95F9-8A65E6958D9D}" type="presOf" srcId="{63C670D5-2CCB-4C75-8C03-C8EA4948308F}" destId="{08988E38-9D28-4688-89FF-7613D3561D79}" srcOrd="0" destOrd="0" presId="urn:microsoft.com/office/officeart/2005/8/layout/matrix3"/>
    <dgm:cxn modelId="{2E157436-13D5-42F4-BF0B-2B17DA54CB3F}" srcId="{F98DEE84-D95F-4DEC-941E-D2F255FE69E6}" destId="{63C670D5-2CCB-4C75-8C03-C8EA4948308F}" srcOrd="2" destOrd="0" parTransId="{2E92BD2D-0BD1-45A8-A99C-010C7413B8A9}" sibTransId="{59F212BE-FEE0-4076-B1C3-8F3AC3525C9B}"/>
    <dgm:cxn modelId="{5C2C1838-09AD-46D0-B05A-0FFCE2785E84}" srcId="{F98DEE84-D95F-4DEC-941E-D2F255FE69E6}" destId="{83B062CF-2C6D-4EF8-B727-2DC3C6961842}" srcOrd="3" destOrd="0" parTransId="{27461654-2217-4043-A0C8-D0923A39D489}" sibTransId="{5ADFE767-9C9D-434D-89D1-DDFC43584034}"/>
    <dgm:cxn modelId="{FCB54164-06C2-468A-9EA7-FDCECB44A302}" srcId="{F98DEE84-D95F-4DEC-941E-D2F255FE69E6}" destId="{B627BE95-6E2C-4611-8651-FCF5304CF9CC}" srcOrd="1" destOrd="0" parTransId="{162FBD90-53FD-415D-B600-47681D9E3200}" sibTransId="{392D5BAE-D435-470C-A113-994CA853827F}"/>
    <dgm:cxn modelId="{140E9489-72B5-453D-ACC0-32A236EF7EC9}" type="presOf" srcId="{B627BE95-6E2C-4611-8651-FCF5304CF9CC}" destId="{77B67834-41B7-4B82-A23B-E068665A5197}" srcOrd="0" destOrd="0" presId="urn:microsoft.com/office/officeart/2005/8/layout/matrix3"/>
    <dgm:cxn modelId="{2CAF7DAD-8CB5-4359-AB77-11FC7E26D900}" srcId="{F98DEE84-D95F-4DEC-941E-D2F255FE69E6}" destId="{A49563F5-2C83-4367-B335-F89B1F97B714}" srcOrd="0" destOrd="0" parTransId="{95D85B39-6D60-4837-AD36-1601F02E6B6E}" sibTransId="{615461DE-F12E-476C-A15A-6FFAF2752F96}"/>
    <dgm:cxn modelId="{D95F29BC-E26C-4BA1-BF4E-E07011B0E138}" type="presOf" srcId="{F98DEE84-D95F-4DEC-941E-D2F255FE69E6}" destId="{B692E444-17DD-41C6-AE72-C0F412209D9C}" srcOrd="0" destOrd="0" presId="urn:microsoft.com/office/officeart/2005/8/layout/matrix3"/>
    <dgm:cxn modelId="{AA890DE7-C77F-4B30-976D-2C659E2BBDF4}" type="presOf" srcId="{A49563F5-2C83-4367-B335-F89B1F97B714}" destId="{CF02E80C-75E6-4506-882F-09D31BAC612B}" srcOrd="0" destOrd="0" presId="urn:microsoft.com/office/officeart/2005/8/layout/matrix3"/>
    <dgm:cxn modelId="{B8DE4FF4-78BE-4E38-9328-16323A433065}" type="presOf" srcId="{83B062CF-2C6D-4EF8-B727-2DC3C6961842}" destId="{5444C6D1-E313-4390-9DA1-68EBCAFF587A}" srcOrd="0" destOrd="0" presId="urn:microsoft.com/office/officeart/2005/8/layout/matrix3"/>
    <dgm:cxn modelId="{E94AA195-A3A9-4565-A12B-C7B2413158F0}" type="presParOf" srcId="{B692E444-17DD-41C6-AE72-C0F412209D9C}" destId="{88DF5D62-0767-4432-BF5A-5F79CFD276B5}" srcOrd="0" destOrd="0" presId="urn:microsoft.com/office/officeart/2005/8/layout/matrix3"/>
    <dgm:cxn modelId="{6EFC8C35-FC6E-411C-9947-00F3DE481B2D}" type="presParOf" srcId="{B692E444-17DD-41C6-AE72-C0F412209D9C}" destId="{CF02E80C-75E6-4506-882F-09D31BAC612B}" srcOrd="1" destOrd="0" presId="urn:microsoft.com/office/officeart/2005/8/layout/matrix3"/>
    <dgm:cxn modelId="{04E13FBF-4BB2-40DB-AD77-9AE63D5F9C34}" type="presParOf" srcId="{B692E444-17DD-41C6-AE72-C0F412209D9C}" destId="{77B67834-41B7-4B82-A23B-E068665A5197}" srcOrd="2" destOrd="0" presId="urn:microsoft.com/office/officeart/2005/8/layout/matrix3"/>
    <dgm:cxn modelId="{E6856066-1EC8-4976-A1F3-C5F3525C9809}" type="presParOf" srcId="{B692E444-17DD-41C6-AE72-C0F412209D9C}" destId="{08988E38-9D28-4688-89FF-7613D3561D79}" srcOrd="3" destOrd="0" presId="urn:microsoft.com/office/officeart/2005/8/layout/matrix3"/>
    <dgm:cxn modelId="{71A72CED-B892-4118-B49B-F61D1E38D3DE}" type="presParOf" srcId="{B692E444-17DD-41C6-AE72-C0F412209D9C}" destId="{5444C6D1-E313-4390-9DA1-68EBCAFF587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8677C-7467-426A-8F87-CD88FDAB8252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001CE8-3685-4E40-A5DA-259180D43167}">
      <dgm:prSet/>
      <dgm:spPr/>
      <dgm:t>
        <a:bodyPr/>
        <a:lstStyle/>
        <a:p>
          <a:r>
            <a:rPr lang="fr-FR"/>
            <a:t>Page de connexion a Odoo via un formulaire</a:t>
          </a:r>
          <a:endParaRPr lang="en-US"/>
        </a:p>
      </dgm:t>
    </dgm:pt>
    <dgm:pt modelId="{486978CC-E662-43DF-A865-F341F887D2C7}" type="parTrans" cxnId="{EA01A47E-CFCB-4BA5-B04C-4B8A7E4D68FD}">
      <dgm:prSet/>
      <dgm:spPr/>
      <dgm:t>
        <a:bodyPr/>
        <a:lstStyle/>
        <a:p>
          <a:endParaRPr lang="en-US"/>
        </a:p>
      </dgm:t>
    </dgm:pt>
    <dgm:pt modelId="{297E929E-E429-40AB-892F-9D441626BA98}" type="sibTrans" cxnId="{EA01A47E-CFCB-4BA5-B04C-4B8A7E4D68FD}">
      <dgm:prSet/>
      <dgm:spPr/>
      <dgm:t>
        <a:bodyPr/>
        <a:lstStyle/>
        <a:p>
          <a:endParaRPr lang="en-US"/>
        </a:p>
      </dgm:t>
    </dgm:pt>
    <dgm:pt modelId="{F8459682-4B61-47ED-A5A5-A1738EFB7B83}">
      <dgm:prSet/>
      <dgm:spPr/>
      <dgm:t>
        <a:bodyPr/>
        <a:lstStyle/>
        <a:p>
          <a:r>
            <a:rPr lang="fr-BE"/>
            <a:t>Récupération des données</a:t>
          </a:r>
          <a:endParaRPr lang="en-US"/>
        </a:p>
      </dgm:t>
    </dgm:pt>
    <dgm:pt modelId="{888F4FC3-0C5C-423A-AB56-007C4910F6CD}" type="parTrans" cxnId="{2E8F5EB1-5888-493A-9D1B-AF33E6CB2399}">
      <dgm:prSet/>
      <dgm:spPr/>
      <dgm:t>
        <a:bodyPr/>
        <a:lstStyle/>
        <a:p>
          <a:endParaRPr lang="en-US"/>
        </a:p>
      </dgm:t>
    </dgm:pt>
    <dgm:pt modelId="{A7DFCE91-808C-4F07-9138-E5029E081EF6}" type="sibTrans" cxnId="{2E8F5EB1-5888-493A-9D1B-AF33E6CB2399}">
      <dgm:prSet/>
      <dgm:spPr/>
      <dgm:t>
        <a:bodyPr/>
        <a:lstStyle/>
        <a:p>
          <a:endParaRPr lang="en-US"/>
        </a:p>
      </dgm:t>
    </dgm:pt>
    <dgm:pt modelId="{88CB9B6A-402B-4653-AE29-72FDA4C610B5}">
      <dgm:prSet/>
      <dgm:spPr/>
      <dgm:t>
        <a:bodyPr/>
        <a:lstStyle/>
        <a:p>
          <a:r>
            <a:rPr lang="fr-BE"/>
            <a:t>Affichage des données	</a:t>
          </a:r>
          <a:endParaRPr lang="en-US"/>
        </a:p>
      </dgm:t>
    </dgm:pt>
    <dgm:pt modelId="{AC27039A-0D1E-4C95-AC99-FBF0555D5D0E}" type="parTrans" cxnId="{C68D2D9E-A07A-4240-B0C9-C9D167E5841C}">
      <dgm:prSet/>
      <dgm:spPr/>
      <dgm:t>
        <a:bodyPr/>
        <a:lstStyle/>
        <a:p>
          <a:endParaRPr lang="en-US"/>
        </a:p>
      </dgm:t>
    </dgm:pt>
    <dgm:pt modelId="{CC6F01D1-6C10-4B22-9F28-6B19A34D7714}" type="sibTrans" cxnId="{C68D2D9E-A07A-4240-B0C9-C9D167E5841C}">
      <dgm:prSet/>
      <dgm:spPr/>
      <dgm:t>
        <a:bodyPr/>
        <a:lstStyle/>
        <a:p>
          <a:endParaRPr lang="en-US"/>
        </a:p>
      </dgm:t>
    </dgm:pt>
    <dgm:pt modelId="{64907049-EEE5-4404-ABB5-663C56E23061}">
      <dgm:prSet/>
      <dgm:spPr/>
      <dgm:t>
        <a:bodyPr/>
        <a:lstStyle/>
        <a:p>
          <a:r>
            <a:rPr lang="fr-BE"/>
            <a:t>Faire une offre d’achat </a:t>
          </a:r>
          <a:endParaRPr lang="en-US"/>
        </a:p>
      </dgm:t>
    </dgm:pt>
    <dgm:pt modelId="{31FEF5C8-61B4-420C-92AF-97FCCA93B3BC}" type="parTrans" cxnId="{F523E685-61A9-42C7-8C86-F61771BA3CFF}">
      <dgm:prSet/>
      <dgm:spPr/>
      <dgm:t>
        <a:bodyPr/>
        <a:lstStyle/>
        <a:p>
          <a:endParaRPr lang="en-US"/>
        </a:p>
      </dgm:t>
    </dgm:pt>
    <dgm:pt modelId="{38667492-696C-4C10-A278-7C03A78712C4}" type="sibTrans" cxnId="{F523E685-61A9-42C7-8C86-F61771BA3CFF}">
      <dgm:prSet/>
      <dgm:spPr/>
      <dgm:t>
        <a:bodyPr/>
        <a:lstStyle/>
        <a:p>
          <a:endParaRPr lang="en-US"/>
        </a:p>
      </dgm:t>
    </dgm:pt>
    <dgm:pt modelId="{401604E5-7B06-40E0-A6D9-EE8633FCA6C3}" type="pres">
      <dgm:prSet presAssocID="{B178677C-7467-426A-8F87-CD88FDAB8252}" presName="diagram" presStyleCnt="0">
        <dgm:presLayoutVars>
          <dgm:dir/>
          <dgm:resizeHandles val="exact"/>
        </dgm:presLayoutVars>
      </dgm:prSet>
      <dgm:spPr/>
    </dgm:pt>
    <dgm:pt modelId="{1EE1EA28-AD1B-42A9-B1C2-518A2C64C6B3}" type="pres">
      <dgm:prSet presAssocID="{9E001CE8-3685-4E40-A5DA-259180D43167}" presName="node" presStyleLbl="node1" presStyleIdx="0" presStyleCnt="4">
        <dgm:presLayoutVars>
          <dgm:bulletEnabled val="1"/>
        </dgm:presLayoutVars>
      </dgm:prSet>
      <dgm:spPr/>
    </dgm:pt>
    <dgm:pt modelId="{A0DEA541-8A11-4427-BD44-25C4D5477279}" type="pres">
      <dgm:prSet presAssocID="{297E929E-E429-40AB-892F-9D441626BA98}" presName="sibTrans" presStyleLbl="sibTrans2D1" presStyleIdx="0" presStyleCnt="3"/>
      <dgm:spPr/>
    </dgm:pt>
    <dgm:pt modelId="{40FDF4BB-C657-4531-8E13-665F37FB4E4A}" type="pres">
      <dgm:prSet presAssocID="{297E929E-E429-40AB-892F-9D441626BA98}" presName="connectorText" presStyleLbl="sibTrans2D1" presStyleIdx="0" presStyleCnt="3"/>
      <dgm:spPr/>
    </dgm:pt>
    <dgm:pt modelId="{79BE6404-FF0E-4F71-A807-B61F7BE47E21}" type="pres">
      <dgm:prSet presAssocID="{F8459682-4B61-47ED-A5A5-A1738EFB7B83}" presName="node" presStyleLbl="node1" presStyleIdx="1" presStyleCnt="4">
        <dgm:presLayoutVars>
          <dgm:bulletEnabled val="1"/>
        </dgm:presLayoutVars>
      </dgm:prSet>
      <dgm:spPr/>
    </dgm:pt>
    <dgm:pt modelId="{DF38ECD2-6334-4A07-A7F9-5052DE641B7C}" type="pres">
      <dgm:prSet presAssocID="{A7DFCE91-808C-4F07-9138-E5029E081EF6}" presName="sibTrans" presStyleLbl="sibTrans2D1" presStyleIdx="1" presStyleCnt="3"/>
      <dgm:spPr/>
    </dgm:pt>
    <dgm:pt modelId="{16D7ECD2-02C7-4ABF-92CB-B744CCCA9BF2}" type="pres">
      <dgm:prSet presAssocID="{A7DFCE91-808C-4F07-9138-E5029E081EF6}" presName="connectorText" presStyleLbl="sibTrans2D1" presStyleIdx="1" presStyleCnt="3"/>
      <dgm:spPr/>
    </dgm:pt>
    <dgm:pt modelId="{3D1F3528-209D-48CA-8A71-9EEFEAAAC81A}" type="pres">
      <dgm:prSet presAssocID="{88CB9B6A-402B-4653-AE29-72FDA4C610B5}" presName="node" presStyleLbl="node1" presStyleIdx="2" presStyleCnt="4">
        <dgm:presLayoutVars>
          <dgm:bulletEnabled val="1"/>
        </dgm:presLayoutVars>
      </dgm:prSet>
      <dgm:spPr/>
    </dgm:pt>
    <dgm:pt modelId="{44D02AEB-551A-40B6-9861-4D01C415F822}" type="pres">
      <dgm:prSet presAssocID="{CC6F01D1-6C10-4B22-9F28-6B19A34D7714}" presName="sibTrans" presStyleLbl="sibTrans2D1" presStyleIdx="2" presStyleCnt="3"/>
      <dgm:spPr/>
    </dgm:pt>
    <dgm:pt modelId="{B8875C5B-6E33-4390-A61A-2B646D2D395B}" type="pres">
      <dgm:prSet presAssocID="{CC6F01D1-6C10-4B22-9F28-6B19A34D7714}" presName="connectorText" presStyleLbl="sibTrans2D1" presStyleIdx="2" presStyleCnt="3"/>
      <dgm:spPr/>
    </dgm:pt>
    <dgm:pt modelId="{CA7409C2-C81F-4315-AA60-CC7CD14E08EF}" type="pres">
      <dgm:prSet presAssocID="{64907049-EEE5-4404-ABB5-663C56E23061}" presName="node" presStyleLbl="node1" presStyleIdx="3" presStyleCnt="4">
        <dgm:presLayoutVars>
          <dgm:bulletEnabled val="1"/>
        </dgm:presLayoutVars>
      </dgm:prSet>
      <dgm:spPr/>
    </dgm:pt>
  </dgm:ptLst>
  <dgm:cxnLst>
    <dgm:cxn modelId="{00B45D0D-B60F-4374-9638-15D10A99EC53}" type="presOf" srcId="{CC6F01D1-6C10-4B22-9F28-6B19A34D7714}" destId="{B8875C5B-6E33-4390-A61A-2B646D2D395B}" srcOrd="1" destOrd="0" presId="urn:microsoft.com/office/officeart/2005/8/layout/process5"/>
    <dgm:cxn modelId="{8D09690E-36B8-4861-B0FE-54309460F68F}" type="presOf" srcId="{A7DFCE91-808C-4F07-9138-E5029E081EF6}" destId="{16D7ECD2-02C7-4ABF-92CB-B744CCCA9BF2}" srcOrd="1" destOrd="0" presId="urn:microsoft.com/office/officeart/2005/8/layout/process5"/>
    <dgm:cxn modelId="{96B93B25-2E12-4F1D-9804-2E99980AD1CE}" type="presOf" srcId="{88CB9B6A-402B-4653-AE29-72FDA4C610B5}" destId="{3D1F3528-209D-48CA-8A71-9EEFEAAAC81A}" srcOrd="0" destOrd="0" presId="urn:microsoft.com/office/officeart/2005/8/layout/process5"/>
    <dgm:cxn modelId="{EC7E682F-1907-4601-82DD-B873996079C4}" type="presOf" srcId="{F8459682-4B61-47ED-A5A5-A1738EFB7B83}" destId="{79BE6404-FF0E-4F71-A807-B61F7BE47E21}" srcOrd="0" destOrd="0" presId="urn:microsoft.com/office/officeart/2005/8/layout/process5"/>
    <dgm:cxn modelId="{16EB7266-13B4-42C9-909D-1B0E54099EAA}" type="presOf" srcId="{A7DFCE91-808C-4F07-9138-E5029E081EF6}" destId="{DF38ECD2-6334-4A07-A7F9-5052DE641B7C}" srcOrd="0" destOrd="0" presId="urn:microsoft.com/office/officeart/2005/8/layout/process5"/>
    <dgm:cxn modelId="{741CD374-FE84-48A7-9C2B-145ADB498F9D}" type="presOf" srcId="{B178677C-7467-426A-8F87-CD88FDAB8252}" destId="{401604E5-7B06-40E0-A6D9-EE8633FCA6C3}" srcOrd="0" destOrd="0" presId="urn:microsoft.com/office/officeart/2005/8/layout/process5"/>
    <dgm:cxn modelId="{EA01A47E-CFCB-4BA5-B04C-4B8A7E4D68FD}" srcId="{B178677C-7467-426A-8F87-CD88FDAB8252}" destId="{9E001CE8-3685-4E40-A5DA-259180D43167}" srcOrd="0" destOrd="0" parTransId="{486978CC-E662-43DF-A865-F341F887D2C7}" sibTransId="{297E929E-E429-40AB-892F-9D441626BA98}"/>
    <dgm:cxn modelId="{F523E685-61A9-42C7-8C86-F61771BA3CFF}" srcId="{B178677C-7467-426A-8F87-CD88FDAB8252}" destId="{64907049-EEE5-4404-ABB5-663C56E23061}" srcOrd="3" destOrd="0" parTransId="{31FEF5C8-61B4-420C-92AF-97FCCA93B3BC}" sibTransId="{38667492-696C-4C10-A278-7C03A78712C4}"/>
    <dgm:cxn modelId="{C68D2D9E-A07A-4240-B0C9-C9D167E5841C}" srcId="{B178677C-7467-426A-8F87-CD88FDAB8252}" destId="{88CB9B6A-402B-4653-AE29-72FDA4C610B5}" srcOrd="2" destOrd="0" parTransId="{AC27039A-0D1E-4C95-AC99-FBF0555D5D0E}" sibTransId="{CC6F01D1-6C10-4B22-9F28-6B19A34D7714}"/>
    <dgm:cxn modelId="{48B732A5-58E3-473F-A938-911BDF9B1ED9}" type="presOf" srcId="{64907049-EEE5-4404-ABB5-663C56E23061}" destId="{CA7409C2-C81F-4315-AA60-CC7CD14E08EF}" srcOrd="0" destOrd="0" presId="urn:microsoft.com/office/officeart/2005/8/layout/process5"/>
    <dgm:cxn modelId="{2E8F5EB1-5888-493A-9D1B-AF33E6CB2399}" srcId="{B178677C-7467-426A-8F87-CD88FDAB8252}" destId="{F8459682-4B61-47ED-A5A5-A1738EFB7B83}" srcOrd="1" destOrd="0" parTransId="{888F4FC3-0C5C-423A-AB56-007C4910F6CD}" sibTransId="{A7DFCE91-808C-4F07-9138-E5029E081EF6}"/>
    <dgm:cxn modelId="{47CC8FB7-ABFF-4B9E-8494-938C0F3B7E75}" type="presOf" srcId="{9E001CE8-3685-4E40-A5DA-259180D43167}" destId="{1EE1EA28-AD1B-42A9-B1C2-518A2C64C6B3}" srcOrd="0" destOrd="0" presId="urn:microsoft.com/office/officeart/2005/8/layout/process5"/>
    <dgm:cxn modelId="{EF061FBB-626B-42C3-8302-CD4A5E917161}" type="presOf" srcId="{297E929E-E429-40AB-892F-9D441626BA98}" destId="{40FDF4BB-C657-4531-8E13-665F37FB4E4A}" srcOrd="1" destOrd="0" presId="urn:microsoft.com/office/officeart/2005/8/layout/process5"/>
    <dgm:cxn modelId="{C95618D8-D839-4E5A-94A8-11F337969F31}" type="presOf" srcId="{CC6F01D1-6C10-4B22-9F28-6B19A34D7714}" destId="{44D02AEB-551A-40B6-9861-4D01C415F822}" srcOrd="0" destOrd="0" presId="urn:microsoft.com/office/officeart/2005/8/layout/process5"/>
    <dgm:cxn modelId="{6C925BE0-BCD4-4DB8-A69B-A5F4558ADF0F}" type="presOf" srcId="{297E929E-E429-40AB-892F-9D441626BA98}" destId="{A0DEA541-8A11-4427-BD44-25C4D5477279}" srcOrd="0" destOrd="0" presId="urn:microsoft.com/office/officeart/2005/8/layout/process5"/>
    <dgm:cxn modelId="{3FEEF160-336C-4697-AD29-A081139CFED5}" type="presParOf" srcId="{401604E5-7B06-40E0-A6D9-EE8633FCA6C3}" destId="{1EE1EA28-AD1B-42A9-B1C2-518A2C64C6B3}" srcOrd="0" destOrd="0" presId="urn:microsoft.com/office/officeart/2005/8/layout/process5"/>
    <dgm:cxn modelId="{38A3A963-76EA-4ED5-AF9F-95000E311616}" type="presParOf" srcId="{401604E5-7B06-40E0-A6D9-EE8633FCA6C3}" destId="{A0DEA541-8A11-4427-BD44-25C4D5477279}" srcOrd="1" destOrd="0" presId="urn:microsoft.com/office/officeart/2005/8/layout/process5"/>
    <dgm:cxn modelId="{810B0E11-59E1-4B2B-8E6E-49767C184DA7}" type="presParOf" srcId="{A0DEA541-8A11-4427-BD44-25C4D5477279}" destId="{40FDF4BB-C657-4531-8E13-665F37FB4E4A}" srcOrd="0" destOrd="0" presId="urn:microsoft.com/office/officeart/2005/8/layout/process5"/>
    <dgm:cxn modelId="{BB59C18F-BD6D-47E0-BAAD-153D0624A8CF}" type="presParOf" srcId="{401604E5-7B06-40E0-A6D9-EE8633FCA6C3}" destId="{79BE6404-FF0E-4F71-A807-B61F7BE47E21}" srcOrd="2" destOrd="0" presId="urn:microsoft.com/office/officeart/2005/8/layout/process5"/>
    <dgm:cxn modelId="{B378A1FE-9AA5-420D-AB99-16CF5C2702F7}" type="presParOf" srcId="{401604E5-7B06-40E0-A6D9-EE8633FCA6C3}" destId="{DF38ECD2-6334-4A07-A7F9-5052DE641B7C}" srcOrd="3" destOrd="0" presId="urn:microsoft.com/office/officeart/2005/8/layout/process5"/>
    <dgm:cxn modelId="{69278959-FFD0-44AD-B6BC-B591ADA98506}" type="presParOf" srcId="{DF38ECD2-6334-4A07-A7F9-5052DE641B7C}" destId="{16D7ECD2-02C7-4ABF-92CB-B744CCCA9BF2}" srcOrd="0" destOrd="0" presId="urn:microsoft.com/office/officeart/2005/8/layout/process5"/>
    <dgm:cxn modelId="{C0BF075C-B9E4-43C9-A46E-26EEB08B62B1}" type="presParOf" srcId="{401604E5-7B06-40E0-A6D9-EE8633FCA6C3}" destId="{3D1F3528-209D-48CA-8A71-9EEFEAAAC81A}" srcOrd="4" destOrd="0" presId="urn:microsoft.com/office/officeart/2005/8/layout/process5"/>
    <dgm:cxn modelId="{44097CBB-D581-4A27-9BEE-FDF9936B45CC}" type="presParOf" srcId="{401604E5-7B06-40E0-A6D9-EE8633FCA6C3}" destId="{44D02AEB-551A-40B6-9861-4D01C415F822}" srcOrd="5" destOrd="0" presId="urn:microsoft.com/office/officeart/2005/8/layout/process5"/>
    <dgm:cxn modelId="{EEC563B4-C828-4689-B27C-40D900ECE1B8}" type="presParOf" srcId="{44D02AEB-551A-40B6-9861-4D01C415F822}" destId="{B8875C5B-6E33-4390-A61A-2B646D2D395B}" srcOrd="0" destOrd="0" presId="urn:microsoft.com/office/officeart/2005/8/layout/process5"/>
    <dgm:cxn modelId="{4182C196-3111-4B01-B4FF-09DBD488C18F}" type="presParOf" srcId="{401604E5-7B06-40E0-A6D9-EE8633FCA6C3}" destId="{CA7409C2-C81F-4315-AA60-CC7CD14E08E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186505-5693-4708-BA56-D3D2EADE1AA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520063-1EEF-499F-8BBF-0153D2CBEA12}">
      <dgm:prSet/>
      <dgm:spPr/>
      <dgm:t>
        <a:bodyPr/>
        <a:lstStyle/>
        <a:p>
          <a:r>
            <a:rPr lang="fr-FR"/>
            <a:t>Gestion des stocks</a:t>
          </a:r>
          <a:endParaRPr lang="en-US"/>
        </a:p>
      </dgm:t>
    </dgm:pt>
    <dgm:pt modelId="{4A2A9A6A-2214-4411-BFD9-AE192CF3A924}" type="parTrans" cxnId="{3F48723E-A67B-4B7D-AE74-B7D13FBE5640}">
      <dgm:prSet/>
      <dgm:spPr/>
      <dgm:t>
        <a:bodyPr/>
        <a:lstStyle/>
        <a:p>
          <a:endParaRPr lang="en-US"/>
        </a:p>
      </dgm:t>
    </dgm:pt>
    <dgm:pt modelId="{C33DC8A9-7964-493D-8B74-3A89FDA2F296}" type="sibTrans" cxnId="{3F48723E-A67B-4B7D-AE74-B7D13FBE5640}">
      <dgm:prSet/>
      <dgm:spPr/>
      <dgm:t>
        <a:bodyPr/>
        <a:lstStyle/>
        <a:p>
          <a:endParaRPr lang="en-US"/>
        </a:p>
      </dgm:t>
    </dgm:pt>
    <dgm:pt modelId="{C1546C5F-5F27-49FD-81DB-315DCC2A01E4}">
      <dgm:prSet/>
      <dgm:spPr/>
      <dgm:t>
        <a:bodyPr/>
        <a:lstStyle/>
        <a:p>
          <a:r>
            <a:rPr lang="fr-FR" dirty="0"/>
            <a:t>Connexion a Odoo via XML-RPC</a:t>
          </a:r>
          <a:endParaRPr lang="en-US" dirty="0"/>
        </a:p>
      </dgm:t>
    </dgm:pt>
    <dgm:pt modelId="{736352E8-3FBA-4B49-9877-60BA228B62B1}" type="parTrans" cxnId="{6B88D335-15AC-4C4D-9736-5B9B25756215}">
      <dgm:prSet/>
      <dgm:spPr/>
      <dgm:t>
        <a:bodyPr/>
        <a:lstStyle/>
        <a:p>
          <a:endParaRPr lang="en-US"/>
        </a:p>
      </dgm:t>
    </dgm:pt>
    <dgm:pt modelId="{B32D863F-70F3-4A50-93AC-A5B3AC670058}" type="sibTrans" cxnId="{6B88D335-15AC-4C4D-9736-5B9B25756215}">
      <dgm:prSet/>
      <dgm:spPr/>
      <dgm:t>
        <a:bodyPr/>
        <a:lstStyle/>
        <a:p>
          <a:endParaRPr lang="en-US"/>
        </a:p>
      </dgm:t>
    </dgm:pt>
    <dgm:pt modelId="{9F1F7C7C-A08D-41D5-BD7B-019E8E329D2F}">
      <dgm:prSet/>
      <dgm:spPr/>
      <dgm:t>
        <a:bodyPr/>
        <a:lstStyle/>
        <a:p>
          <a:r>
            <a:rPr lang="fr-FR" dirty="0"/>
            <a:t>Gestion des offres</a:t>
          </a:r>
          <a:endParaRPr lang="en-US" dirty="0"/>
        </a:p>
      </dgm:t>
    </dgm:pt>
    <dgm:pt modelId="{DB53B430-5831-495B-8293-3A0F19A64D98}" type="parTrans" cxnId="{E0644B6B-96D3-4AF7-A540-A98B52B4C50C}">
      <dgm:prSet/>
      <dgm:spPr/>
      <dgm:t>
        <a:bodyPr/>
        <a:lstStyle/>
        <a:p>
          <a:endParaRPr lang="en-US"/>
        </a:p>
      </dgm:t>
    </dgm:pt>
    <dgm:pt modelId="{F651AA85-CE99-4B06-9C15-8FA37EE314FC}" type="sibTrans" cxnId="{E0644B6B-96D3-4AF7-A540-A98B52B4C50C}">
      <dgm:prSet/>
      <dgm:spPr/>
      <dgm:t>
        <a:bodyPr/>
        <a:lstStyle/>
        <a:p>
          <a:endParaRPr lang="en-US"/>
        </a:p>
      </dgm:t>
    </dgm:pt>
    <dgm:pt modelId="{7792C041-3CD6-4216-96FF-00A9E96DAF27}" type="pres">
      <dgm:prSet presAssocID="{63186505-5693-4708-BA56-D3D2EADE1AA4}" presName="linear" presStyleCnt="0">
        <dgm:presLayoutVars>
          <dgm:animLvl val="lvl"/>
          <dgm:resizeHandles val="exact"/>
        </dgm:presLayoutVars>
      </dgm:prSet>
      <dgm:spPr/>
    </dgm:pt>
    <dgm:pt modelId="{7EA48E9A-72B8-416A-AE4D-A24A9F8438FA}" type="pres">
      <dgm:prSet presAssocID="{4B520063-1EEF-499F-8BBF-0153D2CBEA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737FA7-D714-4216-843D-5B5A9D3E088F}" type="pres">
      <dgm:prSet presAssocID="{C33DC8A9-7964-493D-8B74-3A89FDA2F296}" presName="spacer" presStyleCnt="0"/>
      <dgm:spPr/>
    </dgm:pt>
    <dgm:pt modelId="{BC24FB28-8312-4773-BCB4-D6E1FDE7DA36}" type="pres">
      <dgm:prSet presAssocID="{C1546C5F-5F27-49FD-81DB-315DCC2A01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EE1DD0-71D0-4466-AC40-C24BD160E594}" type="pres">
      <dgm:prSet presAssocID="{B32D863F-70F3-4A50-93AC-A5B3AC670058}" presName="spacer" presStyleCnt="0"/>
      <dgm:spPr/>
    </dgm:pt>
    <dgm:pt modelId="{EF7A4C8B-8B67-4C96-824E-3461CA975C6A}" type="pres">
      <dgm:prSet presAssocID="{9F1F7C7C-A08D-41D5-BD7B-019E8E329D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88D335-15AC-4C4D-9736-5B9B25756215}" srcId="{63186505-5693-4708-BA56-D3D2EADE1AA4}" destId="{C1546C5F-5F27-49FD-81DB-315DCC2A01E4}" srcOrd="1" destOrd="0" parTransId="{736352E8-3FBA-4B49-9877-60BA228B62B1}" sibTransId="{B32D863F-70F3-4A50-93AC-A5B3AC670058}"/>
    <dgm:cxn modelId="{3F48723E-A67B-4B7D-AE74-B7D13FBE5640}" srcId="{63186505-5693-4708-BA56-D3D2EADE1AA4}" destId="{4B520063-1EEF-499F-8BBF-0153D2CBEA12}" srcOrd="0" destOrd="0" parTransId="{4A2A9A6A-2214-4411-BFD9-AE192CF3A924}" sibTransId="{C33DC8A9-7964-493D-8B74-3A89FDA2F296}"/>
    <dgm:cxn modelId="{6C61D048-9915-4CA5-8BCB-31DF0CBB66A1}" type="presOf" srcId="{9F1F7C7C-A08D-41D5-BD7B-019E8E329D2F}" destId="{EF7A4C8B-8B67-4C96-824E-3461CA975C6A}" srcOrd="0" destOrd="0" presId="urn:microsoft.com/office/officeart/2005/8/layout/vList2"/>
    <dgm:cxn modelId="{E0644B6B-96D3-4AF7-A540-A98B52B4C50C}" srcId="{63186505-5693-4708-BA56-D3D2EADE1AA4}" destId="{9F1F7C7C-A08D-41D5-BD7B-019E8E329D2F}" srcOrd="2" destOrd="0" parTransId="{DB53B430-5831-495B-8293-3A0F19A64D98}" sibTransId="{F651AA85-CE99-4B06-9C15-8FA37EE314FC}"/>
    <dgm:cxn modelId="{E510876D-9D89-42D1-93AE-C445A9946CB8}" type="presOf" srcId="{C1546C5F-5F27-49FD-81DB-315DCC2A01E4}" destId="{BC24FB28-8312-4773-BCB4-D6E1FDE7DA36}" srcOrd="0" destOrd="0" presId="urn:microsoft.com/office/officeart/2005/8/layout/vList2"/>
    <dgm:cxn modelId="{B4FDDF7A-9A1A-4F51-AFB0-138CC5982546}" type="presOf" srcId="{63186505-5693-4708-BA56-D3D2EADE1AA4}" destId="{7792C041-3CD6-4216-96FF-00A9E96DAF27}" srcOrd="0" destOrd="0" presId="urn:microsoft.com/office/officeart/2005/8/layout/vList2"/>
    <dgm:cxn modelId="{BCC7A7B9-0977-4EC4-9925-7A0A09735C5B}" type="presOf" srcId="{4B520063-1EEF-499F-8BBF-0153D2CBEA12}" destId="{7EA48E9A-72B8-416A-AE4D-A24A9F8438FA}" srcOrd="0" destOrd="0" presId="urn:microsoft.com/office/officeart/2005/8/layout/vList2"/>
    <dgm:cxn modelId="{BBC9CB8A-216F-457A-8BE8-82A411DCAA40}" type="presParOf" srcId="{7792C041-3CD6-4216-96FF-00A9E96DAF27}" destId="{7EA48E9A-72B8-416A-AE4D-A24A9F8438FA}" srcOrd="0" destOrd="0" presId="urn:microsoft.com/office/officeart/2005/8/layout/vList2"/>
    <dgm:cxn modelId="{D6E80157-3E91-4F99-84F1-5823F566DD6B}" type="presParOf" srcId="{7792C041-3CD6-4216-96FF-00A9E96DAF27}" destId="{A4737FA7-D714-4216-843D-5B5A9D3E088F}" srcOrd="1" destOrd="0" presId="urn:microsoft.com/office/officeart/2005/8/layout/vList2"/>
    <dgm:cxn modelId="{AE4DBF37-8B33-4934-842C-CCCD991964E3}" type="presParOf" srcId="{7792C041-3CD6-4216-96FF-00A9E96DAF27}" destId="{BC24FB28-8312-4773-BCB4-D6E1FDE7DA36}" srcOrd="2" destOrd="0" presId="urn:microsoft.com/office/officeart/2005/8/layout/vList2"/>
    <dgm:cxn modelId="{F8A73501-4714-4644-A924-21CFE322605D}" type="presParOf" srcId="{7792C041-3CD6-4216-96FF-00A9E96DAF27}" destId="{68EE1DD0-71D0-4466-AC40-C24BD160E594}" srcOrd="3" destOrd="0" presId="urn:microsoft.com/office/officeart/2005/8/layout/vList2"/>
    <dgm:cxn modelId="{1E4B3EF8-2F9C-4EC7-962C-DB7255D58444}" type="presParOf" srcId="{7792C041-3CD6-4216-96FF-00A9E96DAF27}" destId="{EF7A4C8B-8B67-4C96-824E-3461CA975C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BAC71-5BB1-472E-89FD-69B2416644C8}">
      <dsp:nvSpPr>
        <dsp:cNvPr id="0" name=""/>
        <dsp:cNvSpPr/>
      </dsp:nvSpPr>
      <dsp:spPr>
        <a:xfrm>
          <a:off x="653462" y="13989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03C1A-3292-4A1F-9BD5-3F33C80AC66C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FC58F-0940-403A-B738-48579C785BEC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Répartition des tâches</a:t>
          </a:r>
          <a:endParaRPr lang="en-US" sz="2500" kern="1200" dirty="0"/>
        </a:p>
      </dsp:txBody>
      <dsp:txXfrm>
        <a:off x="72118" y="2524899"/>
        <a:ext cx="2981250" cy="720000"/>
      </dsp:txXfrm>
    </dsp:sp>
    <dsp:sp modelId="{AEF737E4-91DE-407C-B39D-2DA50EFD39A4}">
      <dsp:nvSpPr>
        <dsp:cNvPr id="0" name=""/>
        <dsp:cNvSpPr/>
      </dsp:nvSpPr>
      <dsp:spPr>
        <a:xfrm>
          <a:off x="4156431" y="13989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A0672-0548-4342-A997-279542BA188A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8D59C-1CE0-4A8C-B0B6-3BE74AE0AF81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Architecture du projet</a:t>
          </a:r>
          <a:endParaRPr lang="en-US" sz="2500" kern="1200"/>
        </a:p>
      </dsp:txBody>
      <dsp:txXfrm>
        <a:off x="3575087" y="2524899"/>
        <a:ext cx="2981250" cy="720000"/>
      </dsp:txXfrm>
    </dsp:sp>
    <dsp:sp modelId="{312ED31E-80AB-4822-8B4B-51B8FE7B4F10}">
      <dsp:nvSpPr>
        <dsp:cNvPr id="0" name=""/>
        <dsp:cNvSpPr/>
      </dsp:nvSpPr>
      <dsp:spPr>
        <a:xfrm>
          <a:off x="7659400" y="13989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16A89-D4D3-4EAB-BBA2-03DCD160F481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05663-1D94-4D9F-9A71-9FCDE8874F8A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Points importants du code</a:t>
          </a:r>
          <a:endParaRPr lang="en-US" sz="2500" kern="1200"/>
        </a:p>
      </dsp:txBody>
      <dsp:txXfrm>
        <a:off x="7078056" y="2524899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F5D62-0767-4432-BF5A-5F79CFD276B5}">
      <dsp:nvSpPr>
        <dsp:cNvPr id="0" name=""/>
        <dsp:cNvSpPr/>
      </dsp:nvSpPr>
      <dsp:spPr>
        <a:xfrm>
          <a:off x="285275" y="0"/>
          <a:ext cx="5170983" cy="5170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2E80C-75E6-4506-882F-09D31BAC612B}">
      <dsp:nvSpPr>
        <dsp:cNvPr id="0" name=""/>
        <dsp:cNvSpPr/>
      </dsp:nvSpPr>
      <dsp:spPr>
        <a:xfrm>
          <a:off x="776518" y="491243"/>
          <a:ext cx="2016683" cy="20166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Création du modèle appartement </a:t>
          </a:r>
          <a:endParaRPr lang="en-US" sz="2400" kern="1200"/>
        </a:p>
      </dsp:txBody>
      <dsp:txXfrm>
        <a:off x="874964" y="589689"/>
        <a:ext cx="1819791" cy="1819791"/>
      </dsp:txXfrm>
    </dsp:sp>
    <dsp:sp modelId="{77B67834-41B7-4B82-A23B-E068665A5197}">
      <dsp:nvSpPr>
        <dsp:cNvPr id="0" name=""/>
        <dsp:cNvSpPr/>
      </dsp:nvSpPr>
      <dsp:spPr>
        <a:xfrm>
          <a:off x="2948331" y="491243"/>
          <a:ext cx="2016683" cy="20166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Intégration du module produit</a:t>
          </a:r>
          <a:endParaRPr lang="en-US" sz="2400" kern="1200"/>
        </a:p>
      </dsp:txBody>
      <dsp:txXfrm>
        <a:off x="3046777" y="589689"/>
        <a:ext cx="1819791" cy="1819791"/>
      </dsp:txXfrm>
    </dsp:sp>
    <dsp:sp modelId="{08988E38-9D28-4688-89FF-7613D3561D79}">
      <dsp:nvSpPr>
        <dsp:cNvPr id="0" name=""/>
        <dsp:cNvSpPr/>
      </dsp:nvSpPr>
      <dsp:spPr>
        <a:xfrm>
          <a:off x="776518" y="2663056"/>
          <a:ext cx="2016683" cy="20166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Gestion du stock</a:t>
          </a:r>
          <a:endParaRPr lang="en-US" sz="2400" kern="1200"/>
        </a:p>
      </dsp:txBody>
      <dsp:txXfrm>
        <a:off x="874964" y="2761502"/>
        <a:ext cx="1819791" cy="1819791"/>
      </dsp:txXfrm>
    </dsp:sp>
    <dsp:sp modelId="{5444C6D1-E313-4390-9DA1-68EBCAFF587A}">
      <dsp:nvSpPr>
        <dsp:cNvPr id="0" name=""/>
        <dsp:cNvSpPr/>
      </dsp:nvSpPr>
      <dsp:spPr>
        <a:xfrm>
          <a:off x="2948331" y="2663056"/>
          <a:ext cx="2016683" cy="20166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Remplir les données</a:t>
          </a:r>
          <a:endParaRPr lang="en-US" sz="2400" kern="1200"/>
        </a:p>
      </dsp:txBody>
      <dsp:txXfrm>
        <a:off x="3046777" y="2761502"/>
        <a:ext cx="1819791" cy="1819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1EA28-AD1B-42A9-B1C2-518A2C64C6B3}">
      <dsp:nvSpPr>
        <dsp:cNvPr id="0" name=""/>
        <dsp:cNvSpPr/>
      </dsp:nvSpPr>
      <dsp:spPr>
        <a:xfrm>
          <a:off x="4452" y="940008"/>
          <a:ext cx="1946638" cy="11679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Page de connexion a Odoo via un formulaire</a:t>
          </a:r>
          <a:endParaRPr lang="en-US" sz="1800" kern="1200"/>
        </a:p>
      </dsp:txBody>
      <dsp:txXfrm>
        <a:off x="38661" y="974217"/>
        <a:ext cx="1878220" cy="1099565"/>
      </dsp:txXfrm>
    </dsp:sp>
    <dsp:sp modelId="{A0DEA541-8A11-4427-BD44-25C4D5477279}">
      <dsp:nvSpPr>
        <dsp:cNvPr id="0" name=""/>
        <dsp:cNvSpPr/>
      </dsp:nvSpPr>
      <dsp:spPr>
        <a:xfrm>
          <a:off x="2122395" y="1282616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22395" y="1379169"/>
        <a:ext cx="288881" cy="289660"/>
      </dsp:txXfrm>
    </dsp:sp>
    <dsp:sp modelId="{79BE6404-FF0E-4F71-A807-B61F7BE47E21}">
      <dsp:nvSpPr>
        <dsp:cNvPr id="0" name=""/>
        <dsp:cNvSpPr/>
      </dsp:nvSpPr>
      <dsp:spPr>
        <a:xfrm>
          <a:off x="2729746" y="940008"/>
          <a:ext cx="1946638" cy="1167983"/>
        </a:xfrm>
        <a:prstGeom prst="roundRect">
          <a:avLst>
            <a:gd name="adj" fmla="val 10000"/>
          </a:avLst>
        </a:prstGeom>
        <a:solidFill>
          <a:schemeClr val="accent5">
            <a:hueOff val="-6454645"/>
            <a:satOff val="7035"/>
            <a:lumOff val="169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Récupération des données</a:t>
          </a:r>
          <a:endParaRPr lang="en-US" sz="1800" kern="1200"/>
        </a:p>
      </dsp:txBody>
      <dsp:txXfrm>
        <a:off x="2763955" y="974217"/>
        <a:ext cx="1878220" cy="1099565"/>
      </dsp:txXfrm>
    </dsp:sp>
    <dsp:sp modelId="{DF38ECD2-6334-4A07-A7F9-5052DE641B7C}">
      <dsp:nvSpPr>
        <dsp:cNvPr id="0" name=""/>
        <dsp:cNvSpPr/>
      </dsp:nvSpPr>
      <dsp:spPr>
        <a:xfrm>
          <a:off x="4847688" y="1282616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681968"/>
            <a:satOff val="10552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47688" y="1379169"/>
        <a:ext cx="288881" cy="289660"/>
      </dsp:txXfrm>
    </dsp:sp>
    <dsp:sp modelId="{3D1F3528-209D-48CA-8A71-9EEFEAAAC81A}">
      <dsp:nvSpPr>
        <dsp:cNvPr id="0" name=""/>
        <dsp:cNvSpPr/>
      </dsp:nvSpPr>
      <dsp:spPr>
        <a:xfrm>
          <a:off x="5455040" y="940008"/>
          <a:ext cx="1946638" cy="1167983"/>
        </a:xfrm>
        <a:prstGeom prst="roundRect">
          <a:avLst>
            <a:gd name="adj" fmla="val 10000"/>
          </a:avLst>
        </a:prstGeom>
        <a:solidFill>
          <a:schemeClr val="accent5">
            <a:hueOff val="-12909291"/>
            <a:satOff val="14069"/>
            <a:lumOff val="339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Affichage des données	</a:t>
          </a:r>
          <a:endParaRPr lang="en-US" sz="1800" kern="1200"/>
        </a:p>
      </dsp:txBody>
      <dsp:txXfrm>
        <a:off x="5489249" y="974217"/>
        <a:ext cx="1878220" cy="1099565"/>
      </dsp:txXfrm>
    </dsp:sp>
    <dsp:sp modelId="{44D02AEB-551A-40B6-9861-4D01C415F822}">
      <dsp:nvSpPr>
        <dsp:cNvPr id="0" name=""/>
        <dsp:cNvSpPr/>
      </dsp:nvSpPr>
      <dsp:spPr>
        <a:xfrm>
          <a:off x="7572982" y="1282616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363936"/>
            <a:satOff val="21104"/>
            <a:lumOff val="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572982" y="1379169"/>
        <a:ext cx="288881" cy="289660"/>
      </dsp:txXfrm>
    </dsp:sp>
    <dsp:sp modelId="{CA7409C2-C81F-4315-AA60-CC7CD14E08EF}">
      <dsp:nvSpPr>
        <dsp:cNvPr id="0" name=""/>
        <dsp:cNvSpPr/>
      </dsp:nvSpPr>
      <dsp:spPr>
        <a:xfrm>
          <a:off x="8180334" y="940008"/>
          <a:ext cx="1946638" cy="1167983"/>
        </a:xfrm>
        <a:prstGeom prst="roundRect">
          <a:avLst>
            <a:gd name="adj" fmla="val 10000"/>
          </a:avLst>
        </a:prstGeom>
        <a:solidFill>
          <a:schemeClr val="accent5">
            <a:hueOff val="-19363936"/>
            <a:satOff val="21104"/>
            <a:lumOff val="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Faire une offre d’achat </a:t>
          </a:r>
          <a:endParaRPr lang="en-US" sz="1800" kern="1200"/>
        </a:p>
      </dsp:txBody>
      <dsp:txXfrm>
        <a:off x="8214543" y="974217"/>
        <a:ext cx="1878220" cy="1099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48E9A-72B8-416A-AE4D-A24A9F8438FA}">
      <dsp:nvSpPr>
        <dsp:cNvPr id="0" name=""/>
        <dsp:cNvSpPr/>
      </dsp:nvSpPr>
      <dsp:spPr>
        <a:xfrm>
          <a:off x="0" y="36317"/>
          <a:ext cx="6545199" cy="15095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Gestion des stocks</a:t>
          </a:r>
          <a:endParaRPr lang="en-US" sz="3800" kern="1200"/>
        </a:p>
      </dsp:txBody>
      <dsp:txXfrm>
        <a:off x="73690" y="110007"/>
        <a:ext cx="6397819" cy="1362175"/>
      </dsp:txXfrm>
    </dsp:sp>
    <dsp:sp modelId="{BC24FB28-8312-4773-BCB4-D6E1FDE7DA36}">
      <dsp:nvSpPr>
        <dsp:cNvPr id="0" name=""/>
        <dsp:cNvSpPr/>
      </dsp:nvSpPr>
      <dsp:spPr>
        <a:xfrm>
          <a:off x="0" y="1655313"/>
          <a:ext cx="6545199" cy="1509555"/>
        </a:xfrm>
        <a:prstGeom prst="roundRect">
          <a:avLst/>
        </a:prstGeom>
        <a:gradFill rotWithShape="0">
          <a:gsLst>
            <a:gs pos="0">
              <a:schemeClr val="accent5">
                <a:hueOff val="-9681968"/>
                <a:satOff val="10552"/>
                <a:lumOff val="2549"/>
                <a:alphaOff val="0"/>
                <a:tint val="98000"/>
                <a:lumMod val="100000"/>
              </a:schemeClr>
            </a:gs>
            <a:gs pos="100000">
              <a:schemeClr val="accent5">
                <a:hueOff val="-9681968"/>
                <a:satOff val="10552"/>
                <a:lumOff val="254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Connexion a Odoo via XML-RPC</a:t>
          </a:r>
          <a:endParaRPr lang="en-US" sz="3800" kern="1200" dirty="0"/>
        </a:p>
      </dsp:txBody>
      <dsp:txXfrm>
        <a:off x="73690" y="1729003"/>
        <a:ext cx="6397819" cy="1362175"/>
      </dsp:txXfrm>
    </dsp:sp>
    <dsp:sp modelId="{EF7A4C8B-8B67-4C96-824E-3461CA975C6A}">
      <dsp:nvSpPr>
        <dsp:cNvPr id="0" name=""/>
        <dsp:cNvSpPr/>
      </dsp:nvSpPr>
      <dsp:spPr>
        <a:xfrm>
          <a:off x="0" y="3274308"/>
          <a:ext cx="6545199" cy="1509555"/>
        </a:xfrm>
        <a:prstGeom prst="roundRect">
          <a:avLst/>
        </a:prstGeom>
        <a:gradFill rotWithShape="0">
          <a:gsLst>
            <a:gs pos="0">
              <a:schemeClr val="accent5">
                <a:hueOff val="-19363936"/>
                <a:satOff val="21104"/>
                <a:lumOff val="5098"/>
                <a:alphaOff val="0"/>
                <a:tint val="98000"/>
                <a:lumMod val="100000"/>
              </a:schemeClr>
            </a:gs>
            <a:gs pos="100000">
              <a:schemeClr val="accent5">
                <a:hueOff val="-19363936"/>
                <a:satOff val="21104"/>
                <a:lumOff val="509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Gestion des offres</a:t>
          </a:r>
          <a:endParaRPr lang="en-US" sz="3800" kern="1200" dirty="0"/>
        </a:p>
      </dsp:txBody>
      <dsp:txXfrm>
        <a:off x="73690" y="3347998"/>
        <a:ext cx="6397819" cy="136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1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9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46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0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2B07E4-CDF9-4C88-A2F3-04620E58224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88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2378F-DA8B-10EF-2742-C4F9E754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3A4DE2-AD77-D687-5851-48F76393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Realtor-Client</a:t>
            </a:r>
            <a:endParaRPr lang="fr-BE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DE7300-3ECF-59F2-E45B-59F981FAC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Ayoub </a:t>
            </a:r>
            <a:r>
              <a:rPr lang="fr-FR" dirty="0" err="1">
                <a:solidFill>
                  <a:srgbClr val="FFFFFF"/>
                </a:solidFill>
              </a:rPr>
              <a:t>elkhamlichi</a:t>
            </a:r>
            <a:r>
              <a:rPr lang="fr-FR" dirty="0">
                <a:solidFill>
                  <a:srgbClr val="FFFFFF"/>
                </a:solidFill>
              </a:rPr>
              <a:t> 55840</a:t>
            </a:r>
            <a:endParaRPr lang="fr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136F4-591A-1300-054F-CCBA4458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fr-FR" sz="3300" dirty="0">
                <a:solidFill>
                  <a:srgbClr val="FFFFFF"/>
                </a:solidFill>
              </a:rPr>
              <a:t>Points importants du code</a:t>
            </a:r>
            <a:endParaRPr lang="fr-BE" sz="3300" dirty="0">
              <a:solidFill>
                <a:srgbClr val="FFFFFF"/>
              </a:solidFill>
            </a:endParaRPr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7ED19EE8-1AC8-458B-1964-853405E97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46184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537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5BE47-B5C5-161B-1062-23E6864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stocks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0174721-3EC2-2E7D-1DDA-D6C0BAF1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86" y="2240938"/>
            <a:ext cx="10941028" cy="186439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0B7D09-5A4F-7092-5F1D-AB280580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6" y="4617062"/>
            <a:ext cx="10941028" cy="125239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0DD7A53-8770-3F6A-BAD1-BDAB567D2CED}"/>
              </a:ext>
            </a:extLst>
          </p:cNvPr>
          <p:cNvSpPr txBox="1"/>
          <p:nvPr/>
        </p:nvSpPr>
        <p:spPr>
          <a:xfrm>
            <a:off x="5148655" y="1767736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product.py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593D0-7DDB-52F0-B8DA-D243098D1AEC}"/>
              </a:ext>
            </a:extLst>
          </p:cNvPr>
          <p:cNvSpPr txBox="1"/>
          <p:nvPr/>
        </p:nvSpPr>
        <p:spPr>
          <a:xfrm>
            <a:off x="4963156" y="4189445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apartement.py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2553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5BE47-B5C5-161B-1062-23E6864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stocks</a:t>
            </a:r>
            <a:endParaRPr lang="fr-BE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EEAF92B-6C25-6506-24F5-5B0657F3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77" y="2856523"/>
            <a:ext cx="7887843" cy="34860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BB53218-74E0-0347-2BBE-03A6A3F3534B}"/>
              </a:ext>
            </a:extLst>
          </p:cNvPr>
          <p:cNvSpPr txBox="1"/>
          <p:nvPr/>
        </p:nvSpPr>
        <p:spPr>
          <a:xfrm>
            <a:off x="4619623" y="2209908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product_common_view.xml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833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340A2-218C-34FB-2E04-8E286DFD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stocks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663B9C-80E1-A118-073D-04668C5F5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848" y="1864099"/>
            <a:ext cx="6505440" cy="143034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27C300-3340-FDB8-2391-50861CDB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848" y="3294448"/>
            <a:ext cx="7838304" cy="34543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56E4EE-A59C-0F62-CA8C-0B87BD168026}"/>
              </a:ext>
            </a:extLst>
          </p:cNvPr>
          <p:cNvSpPr txBox="1"/>
          <p:nvPr/>
        </p:nvSpPr>
        <p:spPr>
          <a:xfrm>
            <a:off x="251926" y="3452327"/>
            <a:ext cx="1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stock_demo.xml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3838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903B8-62F0-6A0A-8CEB-4991283C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stocks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F7FAED-7781-B397-EB13-21F3EE993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388" y="1916536"/>
            <a:ext cx="6215924" cy="144216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103EB-F61D-5CEC-AC9E-4D7D3C93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88" y="3358703"/>
            <a:ext cx="6711223" cy="34258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52BCFC8-F849-0C51-059A-394EE9A6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33" y="3182090"/>
            <a:ext cx="187163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296A4-EEB2-BBA3-06E8-F11705B9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stocks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CFF967-CAFF-975D-D03B-A04D38387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92" y="2623249"/>
            <a:ext cx="8985215" cy="2777425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4EC7E4-038C-9213-797B-B17FFD68EE27}"/>
              </a:ext>
            </a:extLst>
          </p:cNvPr>
          <p:cNvSpPr txBox="1"/>
          <p:nvPr/>
        </p:nvSpPr>
        <p:spPr>
          <a:xfrm>
            <a:off x="5186731" y="2065867"/>
            <a:ext cx="1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stock_demo.xml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4483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CCAC8-2D31-BD15-525E-ABC8709D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a Odoo via XML-RPC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2D11D9-8C6D-CED7-E95E-717F124D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014" y="2228869"/>
            <a:ext cx="8224883" cy="193046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0E9E71-AFE9-328E-14C2-4F0C5BAF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14" y="4483188"/>
            <a:ext cx="7396997" cy="220336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37CBF9-4190-49B0-1A84-630CDAC01A7E}"/>
              </a:ext>
            </a:extLst>
          </p:cNvPr>
          <p:cNvSpPr txBox="1"/>
          <p:nvPr/>
        </p:nvSpPr>
        <p:spPr>
          <a:xfrm>
            <a:off x="5186732" y="1720353"/>
            <a:ext cx="1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apartement.html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769B97-8B38-A873-E6A6-8054981E4212}"/>
              </a:ext>
            </a:extLst>
          </p:cNvPr>
          <p:cNvSpPr txBox="1"/>
          <p:nvPr/>
        </p:nvSpPr>
        <p:spPr>
          <a:xfrm>
            <a:off x="5559488" y="4113856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urls.py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2086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83E0-3F2A-673A-069E-1E3DBB5E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a Odoo via XML-RPC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D03EBE-C732-2ABB-6CC2-D92346EC7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133" y="2201072"/>
            <a:ext cx="5356759" cy="404732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3BC2639-29D8-FE14-A81E-6B9C6877A24B}"/>
              </a:ext>
            </a:extLst>
          </p:cNvPr>
          <p:cNvSpPr txBox="1"/>
          <p:nvPr/>
        </p:nvSpPr>
        <p:spPr>
          <a:xfrm>
            <a:off x="4842244" y="1696535"/>
            <a:ext cx="1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models.py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25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83E0-3F2A-673A-069E-1E3DBB5E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a Odoo via XML-RPC</a:t>
            </a:r>
            <a:endParaRPr lang="fr-BE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6FEBFEC-A8CF-053E-21D4-FD581D464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765" y="2018242"/>
            <a:ext cx="7749920" cy="2000250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DF79BE2-9845-15A4-BCD8-DEC0AE18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65" y="4106618"/>
            <a:ext cx="7654935" cy="255982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C7CEBD1-6540-A0B9-67A3-C95C6F49F746}"/>
              </a:ext>
            </a:extLst>
          </p:cNvPr>
          <p:cNvSpPr txBox="1"/>
          <p:nvPr/>
        </p:nvSpPr>
        <p:spPr>
          <a:xfrm>
            <a:off x="310270" y="3737286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model.py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2389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2F76B-DDFB-66C1-2795-0C6027E8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Gestions des offres</a:t>
            </a:r>
            <a:endParaRPr lang="fr-BE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A5192D7-38D3-83B8-C711-8F0DD662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30" y="2065867"/>
            <a:ext cx="7216765" cy="30863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CB5D7F-B704-282D-05C6-2AB924589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088" y="5475470"/>
            <a:ext cx="4000847" cy="11507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0078A55-2573-F813-EB7A-B67AB8D6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0" y="5152234"/>
            <a:ext cx="3010161" cy="2133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35C4A99-BDDC-0352-37DE-CB430AC44315}"/>
              </a:ext>
            </a:extLst>
          </p:cNvPr>
          <p:cNvSpPr txBox="1"/>
          <p:nvPr/>
        </p:nvSpPr>
        <p:spPr>
          <a:xfrm>
            <a:off x="5201004" y="1618558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model.py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C22B61-94D3-7D81-D33B-D73C3A701C72}"/>
              </a:ext>
            </a:extLst>
          </p:cNvPr>
          <p:cNvSpPr txBox="1"/>
          <p:nvPr/>
        </p:nvSpPr>
        <p:spPr>
          <a:xfrm>
            <a:off x="2388636" y="5866164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urls.py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5106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E156E-DAC2-FA1B-BA3F-2241E931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  <a:endParaRPr lang="fr-BE" dirty="0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AE92532D-F654-D3B0-3CEE-734883706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50976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68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7F394-AFF9-7708-14F2-F164C4B5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Gestions des offres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054067-2819-2912-F7B6-91F44B187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425" y="2343185"/>
            <a:ext cx="8916173" cy="282726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4EC393-D87A-EFB1-10B3-A01CDAC0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25" y="5170450"/>
            <a:ext cx="8916173" cy="130107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67981D-53A3-4ABB-3F19-0DB96BE9ED23}"/>
              </a:ext>
            </a:extLst>
          </p:cNvPr>
          <p:cNvSpPr txBox="1"/>
          <p:nvPr/>
        </p:nvSpPr>
        <p:spPr>
          <a:xfrm>
            <a:off x="5545493" y="1763486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model.py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5010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1A9C99-FD39-4971-A548-0B9E5A2A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183BA4FF-8791-822B-5116-899074092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B2DF7-34C9-45C2-BB70-6797ACA67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3F34FB-1570-1CCC-1BBC-1D9F9187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99647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Questions ?</a:t>
            </a:r>
            <a:r>
              <a:rPr lang="fr-FR" dirty="0"/>
              <a:t> 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1634EC9-B3A1-2B8D-5B66-A3EE1041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40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3A43C-44D3-B98E-2715-014CF770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Répartitions des tâches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B1F11-72DE-1543-DFBD-8F4A6FED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Division en deux : </a:t>
            </a:r>
          </a:p>
          <a:p>
            <a:pPr lvl="1"/>
            <a:r>
              <a:rPr lang="fr-FR" sz="3000" dirty="0"/>
              <a:t>Odoo : Module </a:t>
            </a:r>
            <a:r>
              <a:rPr lang="fr-FR" sz="3000" dirty="0" err="1"/>
              <a:t>Realtor</a:t>
            </a:r>
            <a:r>
              <a:rPr lang="fr-FR" sz="3000" dirty="0"/>
              <a:t>, intégrer module existant</a:t>
            </a:r>
          </a:p>
          <a:p>
            <a:pPr lvl="1"/>
            <a:r>
              <a:rPr lang="fr-FR" sz="3000" dirty="0"/>
              <a:t>Django : appel API Odoo, Coté client</a:t>
            </a:r>
          </a:p>
          <a:p>
            <a:pPr lvl="1"/>
            <a:endParaRPr lang="fr-FR" sz="3000" dirty="0"/>
          </a:p>
          <a:p>
            <a:r>
              <a:rPr lang="fr-FR" sz="3200" dirty="0"/>
              <a:t>Mise en commun pour XML-RPC</a:t>
            </a:r>
          </a:p>
        </p:txBody>
      </p:sp>
    </p:spTree>
    <p:extLst>
      <p:ext uri="{BB962C8B-B14F-4D97-AF65-F5344CB8AC3E}">
        <p14:creationId xmlns:p14="http://schemas.microsoft.com/office/powerpoint/2010/main" val="48637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66A69-0244-4659-6B8F-E3EFDEDB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58755-4AA3-07FD-D004-855D8970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Avantages :</a:t>
            </a:r>
          </a:p>
          <a:p>
            <a:pPr lvl="1"/>
            <a:r>
              <a:rPr lang="fr-FR" sz="3000" dirty="0"/>
              <a:t>Plus rapide</a:t>
            </a:r>
          </a:p>
          <a:p>
            <a:pPr lvl="1"/>
            <a:r>
              <a:rPr lang="fr-FR" sz="3000" dirty="0"/>
              <a:t>Travailler indépendamment</a:t>
            </a:r>
          </a:p>
          <a:p>
            <a:pPr lvl="1"/>
            <a:r>
              <a:rPr lang="fr-FR" sz="3000" dirty="0"/>
              <a:t>Pas d’attente d’un pair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5126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16B00-AD69-7DD0-6289-A6387EF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Désavantages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B906A-8266-64AE-D200-F5920BAE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Désavantages : </a:t>
            </a:r>
          </a:p>
          <a:p>
            <a:pPr lvl="1"/>
            <a:r>
              <a:rPr lang="fr-FR" sz="3000" dirty="0"/>
              <a:t>Partage du savoir compliqué</a:t>
            </a:r>
          </a:p>
          <a:p>
            <a:pPr lvl="1"/>
            <a:r>
              <a:rPr lang="fr-FR" sz="3000" dirty="0"/>
              <a:t>Manque de communication</a:t>
            </a:r>
          </a:p>
          <a:p>
            <a:pPr lvl="1"/>
            <a:r>
              <a:rPr lang="fr-FR" sz="3000" dirty="0"/>
              <a:t>Ne pas savoir où se trouve l’autre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7103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C4CA3-9D30-1B3B-1FC0-6BCADB77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E126B-D2E3-B400-E291-1C130DBB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Pair </a:t>
            </a:r>
            <a:r>
              <a:rPr lang="fr-FR" sz="3200" dirty="0" err="1"/>
              <a:t>programming</a:t>
            </a:r>
            <a:r>
              <a:rPr lang="fr-FR" sz="3200" dirty="0"/>
              <a:t> :</a:t>
            </a:r>
          </a:p>
          <a:p>
            <a:pPr lvl="1"/>
            <a:r>
              <a:rPr lang="fr-FR" sz="3000" dirty="0"/>
              <a:t>Risque d’erreur moins important</a:t>
            </a:r>
          </a:p>
          <a:p>
            <a:pPr lvl="1"/>
            <a:r>
              <a:rPr lang="fr-FR" sz="3000" dirty="0"/>
              <a:t>Partage du savoir instantanée</a:t>
            </a:r>
          </a:p>
          <a:p>
            <a:pPr lvl="1"/>
            <a:r>
              <a:rPr lang="fr-BE" sz="3000" dirty="0"/>
              <a:t>Réglage de bug plus rapide</a:t>
            </a:r>
          </a:p>
          <a:p>
            <a:pPr lvl="1"/>
            <a:r>
              <a:rPr lang="fr-BE" sz="3000" dirty="0"/>
              <a:t>Meilleur qualité de code</a:t>
            </a:r>
          </a:p>
        </p:txBody>
      </p:sp>
    </p:spTree>
    <p:extLst>
      <p:ext uri="{BB962C8B-B14F-4D97-AF65-F5344CB8AC3E}">
        <p14:creationId xmlns:p14="http://schemas.microsoft.com/office/powerpoint/2010/main" val="12129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249D9-978C-14B2-2DB0-ACEA8C4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projet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EB96E-BAC4-600D-AE3F-F57A517A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6794"/>
            <a:ext cx="10131425" cy="4538651"/>
          </a:xfrm>
        </p:spPr>
        <p:txBody>
          <a:bodyPr>
            <a:normAutofit fontScale="92500" lnSpcReduction="20000"/>
          </a:bodyPr>
          <a:lstStyle/>
          <a:p>
            <a:r>
              <a:rPr lang="fr-FR" sz="3200" dirty="0"/>
              <a:t>Odoo :</a:t>
            </a:r>
          </a:p>
          <a:p>
            <a:pPr lvl="1"/>
            <a:r>
              <a:rPr lang="fr-FR" sz="3000" dirty="0"/>
              <a:t>Module </a:t>
            </a:r>
            <a:r>
              <a:rPr lang="fr-FR" sz="3000" dirty="0" err="1"/>
              <a:t>Realtor</a:t>
            </a:r>
            <a:endParaRPr lang="fr-FR" sz="3000" dirty="0"/>
          </a:p>
          <a:p>
            <a:pPr marL="457200" lvl="1" indent="0">
              <a:buNone/>
            </a:pPr>
            <a:endParaRPr lang="fr-FR" sz="3000" dirty="0"/>
          </a:p>
          <a:p>
            <a:r>
              <a:rPr lang="fr-FR" sz="3200" dirty="0"/>
              <a:t>Django : </a:t>
            </a:r>
          </a:p>
          <a:p>
            <a:pPr lvl="1"/>
            <a:r>
              <a:rPr lang="fr-FR" sz="3000" dirty="0"/>
              <a:t>Projet </a:t>
            </a:r>
            <a:r>
              <a:rPr lang="fr-FR" sz="3000" dirty="0" err="1"/>
              <a:t>realtor</a:t>
            </a:r>
            <a:r>
              <a:rPr lang="fr-FR" sz="3000" dirty="0"/>
              <a:t>-client</a:t>
            </a:r>
          </a:p>
          <a:p>
            <a:pPr lvl="2"/>
            <a:r>
              <a:rPr lang="fr-FR" sz="2800" dirty="0"/>
              <a:t>Application </a:t>
            </a:r>
            <a:r>
              <a:rPr lang="fr-FR" sz="2800" dirty="0" err="1"/>
              <a:t>apartement</a:t>
            </a:r>
            <a:endParaRPr lang="fr-FR" sz="2800" dirty="0"/>
          </a:p>
          <a:p>
            <a:pPr lvl="2"/>
            <a:r>
              <a:rPr lang="fr-FR" sz="2800" dirty="0"/>
              <a:t>Application home</a:t>
            </a:r>
          </a:p>
          <a:p>
            <a:pPr marL="914400" lvl="2" indent="0">
              <a:buNone/>
            </a:pPr>
            <a:endParaRPr lang="fr-FR" sz="2800" dirty="0"/>
          </a:p>
          <a:p>
            <a:r>
              <a:rPr lang="fr-BE" sz="3200" dirty="0"/>
              <a:t>Script python utilisant XML-RPC</a:t>
            </a:r>
          </a:p>
        </p:txBody>
      </p:sp>
    </p:spTree>
    <p:extLst>
      <p:ext uri="{BB962C8B-B14F-4D97-AF65-F5344CB8AC3E}">
        <p14:creationId xmlns:p14="http://schemas.microsoft.com/office/powerpoint/2010/main" val="16593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6B79D2-F4BA-4899-BA25-830448780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75D69-051B-4FE1-9777-FDED1646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6C45A-0274-4DA9-B3A0-39DE61A7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38FE630-8E96-04F4-364F-B9698949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Odoo : module realtor</a:t>
            </a:r>
            <a:endParaRPr lang="fr-BE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6C43BA1-F91D-413B-9D47-D0B3B178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44A92C2-B6DF-8E8C-A408-8656DE593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24305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20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C6A0E-DC3D-45B3-84AC-F202E530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A979-5375-4B62-856B-C4375AC2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86B62-BDC4-4012-8187-1CA25B06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E42C4E-CE2C-4B30-BEE3-D87089C69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CFC1131-4654-7CA5-2614-DCCCC222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</a:rPr>
              <a:t>Django</a:t>
            </a:r>
            <a:endParaRPr lang="fr-BE" sz="44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9F87F5F-BA4D-468D-E2D1-EC85A0BD8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995832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7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2077</TotalTime>
  <Words>246</Words>
  <Application>Microsoft Office PowerPoint</Application>
  <PresentationFormat>Grand écran</PresentationFormat>
  <Paragraphs>75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Céleste</vt:lpstr>
      <vt:lpstr>Realtor-Client</vt:lpstr>
      <vt:lpstr>Sommaire</vt:lpstr>
      <vt:lpstr>Répartitions des tâches</vt:lpstr>
      <vt:lpstr>Avantages</vt:lpstr>
      <vt:lpstr>Désavantages</vt:lpstr>
      <vt:lpstr>Solution</vt:lpstr>
      <vt:lpstr>Architecture du projet</vt:lpstr>
      <vt:lpstr>Odoo : module realtor</vt:lpstr>
      <vt:lpstr>Django</vt:lpstr>
      <vt:lpstr>Points importants du code</vt:lpstr>
      <vt:lpstr>Gestion des stocks</vt:lpstr>
      <vt:lpstr>Gestion des stocks</vt:lpstr>
      <vt:lpstr>Gestion des stocks</vt:lpstr>
      <vt:lpstr>Gestion des stocks</vt:lpstr>
      <vt:lpstr>Gestion des stocks</vt:lpstr>
      <vt:lpstr>Connexion a Odoo via XML-RPC</vt:lpstr>
      <vt:lpstr>Connexion a Odoo via XML-RPC</vt:lpstr>
      <vt:lpstr>Connexion a Odoo via XML-RPC</vt:lpstr>
      <vt:lpstr>Gestions des offres</vt:lpstr>
      <vt:lpstr>Gestions des offres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ayoub el khamlichi</dc:creator>
  <cp:lastModifiedBy>ayoub el khamlichi</cp:lastModifiedBy>
  <cp:revision>14</cp:revision>
  <dcterms:created xsi:type="dcterms:W3CDTF">2023-01-20T16:35:19Z</dcterms:created>
  <dcterms:modified xsi:type="dcterms:W3CDTF">2023-01-22T23:15:54Z</dcterms:modified>
</cp:coreProperties>
</file>