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30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1" r:id="rId15"/>
    <p:sldId id="272" r:id="rId16"/>
    <p:sldId id="266" r:id="rId17"/>
    <p:sldId id="274" r:id="rId18"/>
    <p:sldId id="276" r:id="rId19"/>
    <p:sldId id="277" r:id="rId20"/>
    <p:sldId id="278" r:id="rId21"/>
    <p:sldId id="279" r:id="rId22"/>
    <p:sldId id="267" r:id="rId23"/>
    <p:sldId id="280" r:id="rId24"/>
    <p:sldId id="281" r:id="rId25"/>
    <p:sldId id="282" r:id="rId26"/>
    <p:sldId id="283" r:id="rId27"/>
    <p:sldId id="268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93B34-D743-4D08-A6E2-0418E0F2311B}" v="28" dt="2023-01-21T16:04:5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 El" userId="6e83e4f1d6929a1c" providerId="LiveId" clId="{60093B34-D743-4D08-A6E2-0418E0F2311B}"/>
    <pc:docChg chg="undo custSel addSld delSld modSld sldOrd">
      <pc:chgData name="Youssef El" userId="6e83e4f1d6929a1c" providerId="LiveId" clId="{60093B34-D743-4D08-A6E2-0418E0F2311B}" dt="2023-01-21T16:05:24.634" v="495" actId="1076"/>
      <pc:docMkLst>
        <pc:docMk/>
      </pc:docMkLst>
      <pc:sldChg chg="modAnim">
        <pc:chgData name="Youssef El" userId="6e83e4f1d6929a1c" providerId="LiveId" clId="{60093B34-D743-4D08-A6E2-0418E0F2311B}" dt="2023-01-21T15:29:20.050" v="160"/>
        <pc:sldMkLst>
          <pc:docMk/>
          <pc:sldMk cId="3753916169" sldId="257"/>
        </pc:sldMkLst>
      </pc:sldChg>
      <pc:sldChg chg="modAnim">
        <pc:chgData name="Youssef El" userId="6e83e4f1d6929a1c" providerId="LiveId" clId="{60093B34-D743-4D08-A6E2-0418E0F2311B}" dt="2023-01-21T15:29:26.923" v="161"/>
        <pc:sldMkLst>
          <pc:docMk/>
          <pc:sldMk cId="2799549343" sldId="259"/>
        </pc:sldMkLst>
      </pc:sldChg>
      <pc:sldChg chg="modSp mod">
        <pc:chgData name="Youssef El" userId="6e83e4f1d6929a1c" providerId="LiveId" clId="{60093B34-D743-4D08-A6E2-0418E0F2311B}" dt="2023-01-21T15:30:02.266" v="168" actId="20577"/>
        <pc:sldMkLst>
          <pc:docMk/>
          <pc:sldMk cId="3242110788" sldId="261"/>
        </pc:sldMkLst>
        <pc:spChg chg="mod">
          <ac:chgData name="Youssef El" userId="6e83e4f1d6929a1c" providerId="LiveId" clId="{60093B34-D743-4D08-A6E2-0418E0F2311B}" dt="2023-01-21T15:30:02.266" v="168" actId="20577"/>
          <ac:spMkLst>
            <pc:docMk/>
            <pc:sldMk cId="3242110788" sldId="261"/>
            <ac:spMk id="3" creationId="{D056CA22-D2A4-0912-CB93-386995117880}"/>
          </ac:spMkLst>
        </pc:spChg>
      </pc:sldChg>
      <pc:sldChg chg="addSp delSp modSp mod">
        <pc:chgData name="Youssef El" userId="6e83e4f1d6929a1c" providerId="LiveId" clId="{60093B34-D743-4D08-A6E2-0418E0F2311B}" dt="2023-01-20T20:07:18.213" v="159" actId="14100"/>
        <pc:sldMkLst>
          <pc:docMk/>
          <pc:sldMk cId="592475411" sldId="263"/>
        </pc:sldMkLst>
        <pc:picChg chg="del">
          <ac:chgData name="Youssef El" userId="6e83e4f1d6929a1c" providerId="LiveId" clId="{60093B34-D743-4D08-A6E2-0418E0F2311B}" dt="2023-01-20T20:07:14.065" v="156" actId="478"/>
          <ac:picMkLst>
            <pc:docMk/>
            <pc:sldMk cId="592475411" sldId="263"/>
            <ac:picMk id="8" creationId="{E88157DC-2B00-0BC9-EAAF-89D072FFAE0C}"/>
          </ac:picMkLst>
        </pc:picChg>
        <pc:picChg chg="add mod">
          <ac:chgData name="Youssef El" userId="6e83e4f1d6929a1c" providerId="LiveId" clId="{60093B34-D743-4D08-A6E2-0418E0F2311B}" dt="2023-01-20T20:07:18.213" v="159" actId="14100"/>
          <ac:picMkLst>
            <pc:docMk/>
            <pc:sldMk cId="592475411" sldId="263"/>
            <ac:picMk id="10" creationId="{C9A07051-53C5-F6DE-3E5F-9910213A6228}"/>
          </ac:picMkLst>
        </pc:picChg>
      </pc:sldChg>
      <pc:sldChg chg="addSp delSp modSp mod">
        <pc:chgData name="Youssef El" userId="6e83e4f1d6929a1c" providerId="LiveId" clId="{60093B34-D743-4D08-A6E2-0418E0F2311B}" dt="2023-01-20T19:45:08.410" v="138" actId="1076"/>
        <pc:sldMkLst>
          <pc:docMk/>
          <pc:sldMk cId="843327222" sldId="268"/>
        </pc:sldMkLst>
        <pc:picChg chg="del mod">
          <ac:chgData name="Youssef El" userId="6e83e4f1d6929a1c" providerId="LiveId" clId="{60093B34-D743-4D08-A6E2-0418E0F2311B}" dt="2023-01-20T19:43:38.315" v="136" actId="478"/>
          <ac:picMkLst>
            <pc:docMk/>
            <pc:sldMk cId="843327222" sldId="268"/>
            <ac:picMk id="6" creationId="{1BBFBAD6-0C2A-7FD3-CE9B-D66161B399D0}"/>
          </ac:picMkLst>
        </pc:picChg>
        <pc:picChg chg="add mod">
          <ac:chgData name="Youssef El" userId="6e83e4f1d6929a1c" providerId="LiveId" clId="{60093B34-D743-4D08-A6E2-0418E0F2311B}" dt="2023-01-20T19:45:08.410" v="138" actId="1076"/>
          <ac:picMkLst>
            <pc:docMk/>
            <pc:sldMk cId="843327222" sldId="268"/>
            <ac:picMk id="8" creationId="{E1D2AC59-7BAA-F424-4822-1091B49E96C1}"/>
          </ac:picMkLst>
        </pc:picChg>
      </pc:sldChg>
      <pc:sldChg chg="addSp delSp modSp add mod">
        <pc:chgData name="Youssef El" userId="6e83e4f1d6929a1c" providerId="LiveId" clId="{60093B34-D743-4D08-A6E2-0418E0F2311B}" dt="2023-01-20T19:34:03.088" v="19" actId="1076"/>
        <pc:sldMkLst>
          <pc:docMk/>
          <pc:sldMk cId="3924669091" sldId="269"/>
        </pc:sldMkLst>
        <pc:spChg chg="del">
          <ac:chgData name="Youssef El" userId="6e83e4f1d6929a1c" providerId="LiveId" clId="{60093B34-D743-4D08-A6E2-0418E0F2311B}" dt="2023-01-20T19:33:16.040" v="5" actId="478"/>
          <ac:spMkLst>
            <pc:docMk/>
            <pc:sldMk cId="3924669091" sldId="269"/>
            <ac:spMk id="2" creationId="{1B403757-4520-CAB9-0628-DA3F18F07A88}"/>
          </ac:spMkLst>
        </pc:spChg>
        <pc:spChg chg="mod">
          <ac:chgData name="Youssef El" userId="6e83e4f1d6929a1c" providerId="LiveId" clId="{60093B34-D743-4D08-A6E2-0418E0F2311B}" dt="2023-01-20T19:33:11.811" v="2" actId="20577"/>
          <ac:spMkLst>
            <pc:docMk/>
            <pc:sldMk cId="3924669091" sldId="269"/>
            <ac:spMk id="3" creationId="{D056CA22-D2A4-0912-CB93-386995117880}"/>
          </ac:spMkLst>
        </pc:spChg>
        <pc:spChg chg="add del mod">
          <ac:chgData name="Youssef El" userId="6e83e4f1d6929a1c" providerId="LiveId" clId="{60093B34-D743-4D08-A6E2-0418E0F2311B}" dt="2023-01-20T19:33:21.663" v="7" actId="478"/>
          <ac:spMkLst>
            <pc:docMk/>
            <pc:sldMk cId="3924669091" sldId="269"/>
            <ac:spMk id="8" creationId="{9C57CD3D-E98A-EA90-700B-CF425E1E3125}"/>
          </ac:spMkLst>
        </pc:spChg>
        <pc:picChg chg="add mod">
          <ac:chgData name="Youssef El" userId="6e83e4f1d6929a1c" providerId="LiveId" clId="{60093B34-D743-4D08-A6E2-0418E0F2311B}" dt="2023-01-20T19:34:03.088" v="19" actId="1076"/>
          <ac:picMkLst>
            <pc:docMk/>
            <pc:sldMk cId="3924669091" sldId="269"/>
            <ac:picMk id="6" creationId="{A048901D-0D89-B029-C1BD-C2111D8FB396}"/>
          </ac:picMkLst>
        </pc:picChg>
        <pc:picChg chg="add del mod">
          <ac:chgData name="Youssef El" userId="6e83e4f1d6929a1c" providerId="LiveId" clId="{60093B34-D743-4D08-A6E2-0418E0F2311B}" dt="2023-01-20T19:33:54.050" v="14" actId="22"/>
          <ac:picMkLst>
            <pc:docMk/>
            <pc:sldMk cId="3924669091" sldId="269"/>
            <ac:picMk id="10" creationId="{3BFEDE20-3495-7DAC-5BC0-D0B3A9A5A43F}"/>
          </ac:picMkLst>
        </pc:picChg>
      </pc:sldChg>
      <pc:sldChg chg="addSp delSp add mod">
        <pc:chgData name="Youssef El" userId="6e83e4f1d6929a1c" providerId="LiveId" clId="{60093B34-D743-4D08-A6E2-0418E0F2311B}" dt="2023-01-20T19:34:11.634" v="24" actId="22"/>
        <pc:sldMkLst>
          <pc:docMk/>
          <pc:sldMk cId="2344937001" sldId="270"/>
        </pc:sldMkLst>
        <pc:picChg chg="add">
          <ac:chgData name="Youssef El" userId="6e83e4f1d6929a1c" providerId="LiveId" clId="{60093B34-D743-4D08-A6E2-0418E0F2311B}" dt="2023-01-20T19:34:11.634" v="24" actId="22"/>
          <ac:picMkLst>
            <pc:docMk/>
            <pc:sldMk cId="2344937001" sldId="270"/>
            <ac:picMk id="5" creationId="{D4868E4C-A6C5-EE0B-DD33-4FAAA843D6B7}"/>
          </ac:picMkLst>
        </pc:picChg>
        <pc:picChg chg="del">
          <ac:chgData name="Youssef El" userId="6e83e4f1d6929a1c" providerId="LiveId" clId="{60093B34-D743-4D08-A6E2-0418E0F2311B}" dt="2023-01-20T19:34:06.887" v="21" actId="478"/>
          <ac:picMkLst>
            <pc:docMk/>
            <pc:sldMk cId="2344937001" sldId="270"/>
            <ac:picMk id="6" creationId="{A048901D-0D89-B029-C1BD-C2111D8FB396}"/>
          </ac:picMkLst>
        </pc:picChg>
      </pc:sldChg>
      <pc:sldChg chg="add del">
        <pc:chgData name="Youssef El" userId="6e83e4f1d6929a1c" providerId="LiveId" clId="{60093B34-D743-4D08-A6E2-0418E0F2311B}" dt="2023-01-20T19:34:07.953" v="23"/>
        <pc:sldMkLst>
          <pc:docMk/>
          <pc:sldMk cId="3118725925" sldId="271"/>
        </pc:sldMkLst>
      </pc:sldChg>
      <pc:sldChg chg="addSp delSp modSp add mod">
        <pc:chgData name="Youssef El" userId="6e83e4f1d6929a1c" providerId="LiveId" clId="{60093B34-D743-4D08-A6E2-0418E0F2311B}" dt="2023-01-20T19:35:45.847" v="49" actId="1076"/>
        <pc:sldMkLst>
          <pc:docMk/>
          <pc:sldMk cId="4148951763" sldId="271"/>
        </pc:sldMkLst>
        <pc:picChg chg="del mod">
          <ac:chgData name="Youssef El" userId="6e83e4f1d6929a1c" providerId="LiveId" clId="{60093B34-D743-4D08-A6E2-0418E0F2311B}" dt="2023-01-20T19:34:53.553" v="32" actId="478"/>
          <ac:picMkLst>
            <pc:docMk/>
            <pc:sldMk cId="4148951763" sldId="271"/>
            <ac:picMk id="5" creationId="{D4868E4C-A6C5-EE0B-DD33-4FAAA843D6B7}"/>
          </ac:picMkLst>
        </pc:picChg>
        <pc:picChg chg="add del mod">
          <ac:chgData name="Youssef El" userId="6e83e4f1d6929a1c" providerId="LiveId" clId="{60093B34-D743-4D08-A6E2-0418E0F2311B}" dt="2023-01-20T19:34:50.251" v="30" actId="22"/>
          <ac:picMkLst>
            <pc:docMk/>
            <pc:sldMk cId="4148951763" sldId="271"/>
            <ac:picMk id="6" creationId="{F1F595FF-8229-B0D1-5FF4-996DEADFCEB3}"/>
          </ac:picMkLst>
        </pc:picChg>
        <pc:picChg chg="add mod">
          <ac:chgData name="Youssef El" userId="6e83e4f1d6929a1c" providerId="LiveId" clId="{60093B34-D743-4D08-A6E2-0418E0F2311B}" dt="2023-01-20T19:35:45.847" v="49" actId="1076"/>
          <ac:picMkLst>
            <pc:docMk/>
            <pc:sldMk cId="4148951763" sldId="271"/>
            <ac:picMk id="8" creationId="{90858C20-2485-6366-F072-58AB6BDFCAD7}"/>
          </ac:picMkLst>
        </pc:picChg>
        <pc:picChg chg="add del mod">
          <ac:chgData name="Youssef El" userId="6e83e4f1d6929a1c" providerId="LiveId" clId="{60093B34-D743-4D08-A6E2-0418E0F2311B}" dt="2023-01-20T19:35:21.420" v="42" actId="478"/>
          <ac:picMkLst>
            <pc:docMk/>
            <pc:sldMk cId="4148951763" sldId="271"/>
            <ac:picMk id="10" creationId="{27CCCE52-9A14-68A8-4495-F4510A601524}"/>
          </ac:picMkLst>
        </pc:picChg>
      </pc:sldChg>
      <pc:sldChg chg="addSp delSp modSp add mod">
        <pc:chgData name="Youssef El" userId="6e83e4f1d6929a1c" providerId="LiveId" clId="{60093B34-D743-4D08-A6E2-0418E0F2311B}" dt="2023-01-20T19:35:40.676" v="48" actId="1076"/>
        <pc:sldMkLst>
          <pc:docMk/>
          <pc:sldMk cId="575283007" sldId="272"/>
        </pc:sldMkLst>
        <pc:picChg chg="add mod">
          <ac:chgData name="Youssef El" userId="6e83e4f1d6929a1c" providerId="LiveId" clId="{60093B34-D743-4D08-A6E2-0418E0F2311B}" dt="2023-01-20T19:35:40.676" v="48" actId="1076"/>
          <ac:picMkLst>
            <pc:docMk/>
            <pc:sldMk cId="575283007" sldId="272"/>
            <ac:picMk id="5" creationId="{7699F318-1953-ACE5-5588-D3A1389C4E32}"/>
          </ac:picMkLst>
        </pc:picChg>
        <pc:picChg chg="del mod">
          <ac:chgData name="Youssef El" userId="6e83e4f1d6929a1c" providerId="LiveId" clId="{60093B34-D743-4D08-A6E2-0418E0F2311B}" dt="2023-01-20T19:35:35.627" v="46" actId="478"/>
          <ac:picMkLst>
            <pc:docMk/>
            <pc:sldMk cId="575283007" sldId="272"/>
            <ac:picMk id="8" creationId="{90858C20-2485-6366-F072-58AB6BDFCAD7}"/>
          </ac:picMkLst>
        </pc:picChg>
      </pc:sldChg>
      <pc:sldChg chg="add del">
        <pc:chgData name="Youssef El" userId="6e83e4f1d6929a1c" providerId="LiveId" clId="{60093B34-D743-4D08-A6E2-0418E0F2311B}" dt="2023-01-20T19:36:31.974" v="54" actId="47"/>
        <pc:sldMkLst>
          <pc:docMk/>
          <pc:sldMk cId="25547371" sldId="273"/>
        </pc:sldMkLst>
      </pc:sldChg>
      <pc:sldChg chg="addSp delSp modSp add mod ord">
        <pc:chgData name="Youssef El" userId="6e83e4f1d6929a1c" providerId="LiveId" clId="{60093B34-D743-4D08-A6E2-0418E0F2311B}" dt="2023-01-20T19:36:46.390" v="58" actId="1076"/>
        <pc:sldMkLst>
          <pc:docMk/>
          <pc:sldMk cId="2261907003" sldId="274"/>
        </pc:sldMkLst>
        <pc:picChg chg="del">
          <ac:chgData name="Youssef El" userId="6e83e4f1d6929a1c" providerId="LiveId" clId="{60093B34-D743-4D08-A6E2-0418E0F2311B}" dt="2023-01-20T19:36:37.279" v="56" actId="478"/>
          <ac:picMkLst>
            <pc:docMk/>
            <pc:sldMk cId="2261907003" sldId="274"/>
            <ac:picMk id="5" creationId="{7699F318-1953-ACE5-5588-D3A1389C4E32}"/>
          </ac:picMkLst>
        </pc:picChg>
        <pc:picChg chg="add mod">
          <ac:chgData name="Youssef El" userId="6e83e4f1d6929a1c" providerId="LiveId" clId="{60093B34-D743-4D08-A6E2-0418E0F2311B}" dt="2023-01-20T19:36:46.390" v="58" actId="1076"/>
          <ac:picMkLst>
            <pc:docMk/>
            <pc:sldMk cId="2261907003" sldId="274"/>
            <ac:picMk id="6" creationId="{97706A4C-F7DD-A34C-D7A7-953612DFA323}"/>
          </ac:picMkLst>
        </pc:picChg>
      </pc:sldChg>
      <pc:sldChg chg="add del">
        <pc:chgData name="Youssef El" userId="6e83e4f1d6929a1c" providerId="LiveId" clId="{60093B34-D743-4D08-A6E2-0418E0F2311B}" dt="2023-01-20T20:04:37.949" v="155" actId="47"/>
        <pc:sldMkLst>
          <pc:docMk/>
          <pc:sldMk cId="3775109222" sldId="275"/>
        </pc:sldMkLst>
      </pc:sldChg>
      <pc:sldChg chg="addSp delSp modSp add mod">
        <pc:chgData name="Youssef El" userId="6e83e4f1d6929a1c" providerId="LiveId" clId="{60093B34-D743-4D08-A6E2-0418E0F2311B}" dt="2023-01-20T19:37:10.165" v="64" actId="1076"/>
        <pc:sldMkLst>
          <pc:docMk/>
          <pc:sldMk cId="2420100299" sldId="276"/>
        </pc:sldMkLst>
        <pc:picChg chg="add mod">
          <ac:chgData name="Youssef El" userId="6e83e4f1d6929a1c" providerId="LiveId" clId="{60093B34-D743-4D08-A6E2-0418E0F2311B}" dt="2023-01-20T19:37:10.165" v="64" actId="1076"/>
          <ac:picMkLst>
            <pc:docMk/>
            <pc:sldMk cId="2420100299" sldId="276"/>
            <ac:picMk id="5" creationId="{390574FA-CBB0-AA38-6DEC-D2E4C5790884}"/>
          </ac:picMkLst>
        </pc:picChg>
        <pc:picChg chg="del">
          <ac:chgData name="Youssef El" userId="6e83e4f1d6929a1c" providerId="LiveId" clId="{60093B34-D743-4D08-A6E2-0418E0F2311B}" dt="2023-01-20T19:37:05.102" v="61" actId="478"/>
          <ac:picMkLst>
            <pc:docMk/>
            <pc:sldMk cId="2420100299" sldId="276"/>
            <ac:picMk id="6" creationId="{97706A4C-F7DD-A34C-D7A7-953612DFA323}"/>
          </ac:picMkLst>
        </pc:picChg>
      </pc:sldChg>
      <pc:sldChg chg="addSp delSp modSp add mod">
        <pc:chgData name="Youssef El" userId="6e83e4f1d6929a1c" providerId="LiveId" clId="{60093B34-D743-4D08-A6E2-0418E0F2311B}" dt="2023-01-20T19:38:02.171" v="74"/>
        <pc:sldMkLst>
          <pc:docMk/>
          <pc:sldMk cId="67991934" sldId="277"/>
        </pc:sldMkLst>
        <pc:picChg chg="del">
          <ac:chgData name="Youssef El" userId="6e83e4f1d6929a1c" providerId="LiveId" clId="{60093B34-D743-4D08-A6E2-0418E0F2311B}" dt="2023-01-20T19:37:14.549" v="66" actId="478"/>
          <ac:picMkLst>
            <pc:docMk/>
            <pc:sldMk cId="67991934" sldId="277"/>
            <ac:picMk id="5" creationId="{390574FA-CBB0-AA38-6DEC-D2E4C5790884}"/>
          </ac:picMkLst>
        </pc:picChg>
        <pc:picChg chg="add del mod">
          <ac:chgData name="Youssef El" userId="6e83e4f1d6929a1c" providerId="LiveId" clId="{60093B34-D743-4D08-A6E2-0418E0F2311B}" dt="2023-01-20T19:37:30.854" v="70" actId="478"/>
          <ac:picMkLst>
            <pc:docMk/>
            <pc:sldMk cId="67991934" sldId="277"/>
            <ac:picMk id="6" creationId="{871AE653-8147-9D05-1994-A79124266AFA}"/>
          </ac:picMkLst>
        </pc:picChg>
        <pc:picChg chg="add mod">
          <ac:chgData name="Youssef El" userId="6e83e4f1d6929a1c" providerId="LiveId" clId="{60093B34-D743-4D08-A6E2-0418E0F2311B}" dt="2023-01-20T19:37:44.979" v="72" actId="1076"/>
          <ac:picMkLst>
            <pc:docMk/>
            <pc:sldMk cId="67991934" sldId="277"/>
            <ac:picMk id="8" creationId="{B8F9BB8E-4BCB-12B2-19AE-776465EBE557}"/>
          </ac:picMkLst>
        </pc:picChg>
        <pc:picChg chg="add del mod">
          <ac:chgData name="Youssef El" userId="6e83e4f1d6929a1c" providerId="LiveId" clId="{60093B34-D743-4D08-A6E2-0418E0F2311B}" dt="2023-01-20T19:38:02.171" v="74"/>
          <ac:picMkLst>
            <pc:docMk/>
            <pc:sldMk cId="67991934" sldId="277"/>
            <ac:picMk id="9" creationId="{CB1D22F2-74FC-60B7-878D-C14C9DABEE02}"/>
          </ac:picMkLst>
        </pc:picChg>
      </pc:sldChg>
      <pc:sldChg chg="addSp delSp modSp add mod">
        <pc:chgData name="Youssef El" userId="6e83e4f1d6929a1c" providerId="LiveId" clId="{60093B34-D743-4D08-A6E2-0418E0F2311B}" dt="2023-01-20T19:38:24.204" v="82" actId="1076"/>
        <pc:sldMkLst>
          <pc:docMk/>
          <pc:sldMk cId="1313556794" sldId="278"/>
        </pc:sldMkLst>
        <pc:picChg chg="add del mod">
          <ac:chgData name="Youssef El" userId="6e83e4f1d6929a1c" providerId="LiveId" clId="{60093B34-D743-4D08-A6E2-0418E0F2311B}" dt="2023-01-20T19:38:20.357" v="80" actId="478"/>
          <ac:picMkLst>
            <pc:docMk/>
            <pc:sldMk cId="1313556794" sldId="278"/>
            <ac:picMk id="5" creationId="{6A212503-80FC-A18C-AB96-B76B01419322}"/>
          </ac:picMkLst>
        </pc:picChg>
        <pc:picChg chg="add mod">
          <ac:chgData name="Youssef El" userId="6e83e4f1d6929a1c" providerId="LiveId" clId="{60093B34-D743-4D08-A6E2-0418E0F2311B}" dt="2023-01-20T19:38:24.204" v="82" actId="1076"/>
          <ac:picMkLst>
            <pc:docMk/>
            <pc:sldMk cId="1313556794" sldId="278"/>
            <ac:picMk id="7" creationId="{9788AA39-B877-8CE7-26E7-F437433CC045}"/>
          </ac:picMkLst>
        </pc:picChg>
        <pc:picChg chg="del">
          <ac:chgData name="Youssef El" userId="6e83e4f1d6929a1c" providerId="LiveId" clId="{60093B34-D743-4D08-A6E2-0418E0F2311B}" dt="2023-01-20T19:38:05.249" v="76" actId="478"/>
          <ac:picMkLst>
            <pc:docMk/>
            <pc:sldMk cId="1313556794" sldId="278"/>
            <ac:picMk id="8" creationId="{B8F9BB8E-4BCB-12B2-19AE-776465EBE557}"/>
          </ac:picMkLst>
        </pc:picChg>
      </pc:sldChg>
      <pc:sldChg chg="addSp delSp modSp add mod">
        <pc:chgData name="Youssef El" userId="6e83e4f1d6929a1c" providerId="LiveId" clId="{60093B34-D743-4D08-A6E2-0418E0F2311B}" dt="2023-01-20T19:39:01.843" v="86" actId="1076"/>
        <pc:sldMkLst>
          <pc:docMk/>
          <pc:sldMk cId="2056393097" sldId="279"/>
        </pc:sldMkLst>
        <pc:picChg chg="add mod">
          <ac:chgData name="Youssef El" userId="6e83e4f1d6929a1c" providerId="LiveId" clId="{60093B34-D743-4D08-A6E2-0418E0F2311B}" dt="2023-01-20T19:39:01.843" v="86" actId="1076"/>
          <ac:picMkLst>
            <pc:docMk/>
            <pc:sldMk cId="2056393097" sldId="279"/>
            <ac:picMk id="5" creationId="{09C68DEA-CC97-2544-F63B-CE1CA0041D63}"/>
          </ac:picMkLst>
        </pc:picChg>
        <pc:picChg chg="del">
          <ac:chgData name="Youssef El" userId="6e83e4f1d6929a1c" providerId="LiveId" clId="{60093B34-D743-4D08-A6E2-0418E0F2311B}" dt="2023-01-20T19:38:50.822" v="84" actId="478"/>
          <ac:picMkLst>
            <pc:docMk/>
            <pc:sldMk cId="2056393097" sldId="279"/>
            <ac:picMk id="7" creationId="{9788AA39-B877-8CE7-26E7-F437433CC045}"/>
          </ac:picMkLst>
        </pc:picChg>
      </pc:sldChg>
      <pc:sldChg chg="addSp delSp modSp add del mod">
        <pc:chgData name="Youssef El" userId="6e83e4f1d6929a1c" providerId="LiveId" clId="{60093B34-D743-4D08-A6E2-0418E0F2311B}" dt="2023-01-21T16:05:24.634" v="495" actId="1076"/>
        <pc:sldMkLst>
          <pc:docMk/>
          <pc:sldMk cId="2266121" sldId="280"/>
        </pc:sldMkLst>
        <pc:spChg chg="del">
          <ac:chgData name="Youssef El" userId="6e83e4f1d6929a1c" providerId="LiveId" clId="{60093B34-D743-4D08-A6E2-0418E0F2311B}" dt="2023-01-20T19:41:02.782" v="110" actId="478"/>
          <ac:spMkLst>
            <pc:docMk/>
            <pc:sldMk cId="2266121" sldId="280"/>
            <ac:spMk id="2" creationId="{1B403757-4520-CAB9-0628-DA3F18F07A88}"/>
          </ac:spMkLst>
        </pc:spChg>
        <pc:spChg chg="add mod">
          <ac:chgData name="Youssef El" userId="6e83e4f1d6929a1c" providerId="LiveId" clId="{60093B34-D743-4D08-A6E2-0418E0F2311B}" dt="2023-01-21T16:01:19.294" v="253" actId="1076"/>
          <ac:spMkLst>
            <pc:docMk/>
            <pc:sldMk cId="2266121" sldId="280"/>
            <ac:spMk id="2" creationId="{3B97806A-0BFC-912D-4E72-08A7EA53C7FA}"/>
          </ac:spMkLst>
        </pc:spChg>
        <pc:spChg chg="add mod">
          <ac:chgData name="Youssef El" userId="6e83e4f1d6929a1c" providerId="LiveId" clId="{60093B34-D743-4D08-A6E2-0418E0F2311B}" dt="2023-01-21T16:03:18.709" v="437" actId="1076"/>
          <ac:spMkLst>
            <pc:docMk/>
            <pc:sldMk cId="2266121" sldId="280"/>
            <ac:spMk id="3" creationId="{5ECEF992-A079-AD5B-5EBC-58C9367A670D}"/>
          </ac:spMkLst>
        </pc:spChg>
        <pc:spChg chg="del mod">
          <ac:chgData name="Youssef El" userId="6e83e4f1d6929a1c" providerId="LiveId" clId="{60093B34-D743-4D08-A6E2-0418E0F2311B}" dt="2023-01-20T19:41:04.833" v="112" actId="478"/>
          <ac:spMkLst>
            <pc:docMk/>
            <pc:sldMk cId="2266121" sldId="280"/>
            <ac:spMk id="3" creationId="{D056CA22-D2A4-0912-CB93-386995117880}"/>
          </ac:spMkLst>
        </pc:spChg>
        <pc:spChg chg="add del mod">
          <ac:chgData name="Youssef El" userId="6e83e4f1d6929a1c" providerId="LiveId" clId="{60093B34-D743-4D08-A6E2-0418E0F2311B}" dt="2023-01-20T19:41:04.442" v="111" actId="478"/>
          <ac:spMkLst>
            <pc:docMk/>
            <pc:sldMk cId="2266121" sldId="280"/>
            <ac:spMk id="6" creationId="{F75E2EC3-D94C-C9EF-22FD-E592BAE109BA}"/>
          </ac:spMkLst>
        </pc:spChg>
        <pc:spChg chg="add mod">
          <ac:chgData name="Youssef El" userId="6e83e4f1d6929a1c" providerId="LiveId" clId="{60093B34-D743-4D08-A6E2-0418E0F2311B}" dt="2023-01-21T16:05:24.634" v="495" actId="1076"/>
          <ac:spMkLst>
            <pc:docMk/>
            <pc:sldMk cId="2266121" sldId="280"/>
            <ac:spMk id="10" creationId="{D160B89C-F27C-736B-E7E0-20D21544C8E6}"/>
          </ac:spMkLst>
        </pc:spChg>
        <pc:picChg chg="add mod">
          <ac:chgData name="Youssef El" userId="6e83e4f1d6929a1c" providerId="LiveId" clId="{60093B34-D743-4D08-A6E2-0418E0F2311B}" dt="2023-01-21T16:03:16.661" v="436" actId="1076"/>
          <ac:picMkLst>
            <pc:docMk/>
            <pc:sldMk cId="2266121" sldId="280"/>
            <ac:picMk id="8" creationId="{FC367BD9-61AF-CF99-03AC-781AD394614A}"/>
          </ac:picMkLst>
        </pc:picChg>
        <pc:cxnChg chg="add mod">
          <ac:chgData name="Youssef El" userId="6e83e4f1d6929a1c" providerId="LiveId" clId="{60093B34-D743-4D08-A6E2-0418E0F2311B}" dt="2023-01-21T16:03:05.153" v="433" actId="14100"/>
          <ac:cxnSpMkLst>
            <pc:docMk/>
            <pc:sldMk cId="2266121" sldId="280"/>
            <ac:cxnSpMk id="6" creationId="{D0D9C86F-217C-2BDD-CBF6-403E6A7891EF}"/>
          </ac:cxnSpMkLst>
        </pc:cxnChg>
        <pc:cxnChg chg="add mod">
          <ac:chgData name="Youssef El" userId="6e83e4f1d6929a1c" providerId="LiveId" clId="{60093B34-D743-4D08-A6E2-0418E0F2311B}" dt="2023-01-21T16:03:09.974" v="435" actId="1076"/>
          <ac:cxnSpMkLst>
            <pc:docMk/>
            <pc:sldMk cId="2266121" sldId="280"/>
            <ac:cxnSpMk id="9" creationId="{6FE9326D-602F-40FE-EE77-67C5BD2AC8F2}"/>
          </ac:cxnSpMkLst>
        </pc:cxnChg>
      </pc:sldChg>
      <pc:sldChg chg="addSp delSp modSp add mod">
        <pc:chgData name="Youssef El" userId="6e83e4f1d6929a1c" providerId="LiveId" clId="{60093B34-D743-4D08-A6E2-0418E0F2311B}" dt="2023-01-20T19:42:11.294" v="131" actId="14100"/>
        <pc:sldMkLst>
          <pc:docMk/>
          <pc:sldMk cId="492069121" sldId="281"/>
        </pc:sldMkLst>
        <pc:picChg chg="add mod">
          <ac:chgData name="Youssef El" userId="6e83e4f1d6929a1c" providerId="LiveId" clId="{60093B34-D743-4D08-A6E2-0418E0F2311B}" dt="2023-01-20T19:42:11.294" v="131" actId="14100"/>
          <ac:picMkLst>
            <pc:docMk/>
            <pc:sldMk cId="492069121" sldId="281"/>
            <ac:picMk id="3" creationId="{E6020DE4-81CD-C1B6-0F43-9A1FDA149B1A}"/>
          </ac:picMkLst>
        </pc:picChg>
        <pc:picChg chg="add mod">
          <ac:chgData name="Youssef El" userId="6e83e4f1d6929a1c" providerId="LiveId" clId="{60093B34-D743-4D08-A6E2-0418E0F2311B}" dt="2023-01-20T19:42:07.225" v="129" actId="1076"/>
          <ac:picMkLst>
            <pc:docMk/>
            <pc:sldMk cId="492069121" sldId="281"/>
            <ac:picMk id="6" creationId="{BADA3435-8796-B3A9-C10E-701CD40F6B11}"/>
          </ac:picMkLst>
        </pc:picChg>
        <pc:picChg chg="del">
          <ac:chgData name="Youssef El" userId="6e83e4f1d6929a1c" providerId="LiveId" clId="{60093B34-D743-4D08-A6E2-0418E0F2311B}" dt="2023-01-20T19:41:26.410" v="118" actId="478"/>
          <ac:picMkLst>
            <pc:docMk/>
            <pc:sldMk cId="492069121" sldId="281"/>
            <ac:picMk id="8" creationId="{FC367BD9-61AF-CF99-03AC-781AD394614A}"/>
          </ac:picMkLst>
        </pc:picChg>
      </pc:sldChg>
      <pc:sldChg chg="add del">
        <pc:chgData name="Youssef El" userId="6e83e4f1d6929a1c" providerId="LiveId" clId="{60093B34-D743-4D08-A6E2-0418E0F2311B}" dt="2023-01-20T19:40:27.962" v="90"/>
        <pc:sldMkLst>
          <pc:docMk/>
          <pc:sldMk cId="4033966693" sldId="281"/>
        </pc:sldMkLst>
      </pc:sldChg>
      <pc:sldChg chg="addSp delSp modSp add mod">
        <pc:chgData name="Youssef El" userId="6e83e4f1d6929a1c" providerId="LiveId" clId="{60093B34-D743-4D08-A6E2-0418E0F2311B}" dt="2023-01-20T19:42:04.010" v="127" actId="1076"/>
        <pc:sldMkLst>
          <pc:docMk/>
          <pc:sldMk cId="325109752" sldId="282"/>
        </pc:sldMkLst>
        <pc:picChg chg="del">
          <ac:chgData name="Youssef El" userId="6e83e4f1d6929a1c" providerId="LiveId" clId="{60093B34-D743-4D08-A6E2-0418E0F2311B}" dt="2023-01-20T19:41:58.827" v="125" actId="478"/>
          <ac:picMkLst>
            <pc:docMk/>
            <pc:sldMk cId="325109752" sldId="282"/>
            <ac:picMk id="3" creationId="{E6020DE4-81CD-C1B6-0F43-9A1FDA149B1A}"/>
          </ac:picMkLst>
        </pc:picChg>
        <pc:picChg chg="add mod">
          <ac:chgData name="Youssef El" userId="6e83e4f1d6929a1c" providerId="LiveId" clId="{60093B34-D743-4D08-A6E2-0418E0F2311B}" dt="2023-01-20T19:42:04.010" v="127" actId="1076"/>
          <ac:picMkLst>
            <pc:docMk/>
            <pc:sldMk cId="325109752" sldId="282"/>
            <ac:picMk id="5" creationId="{1CBA2944-B99A-9189-A8E9-8648E9AF7AC6}"/>
          </ac:picMkLst>
        </pc:picChg>
        <pc:picChg chg="del">
          <ac:chgData name="Youssef El" userId="6e83e4f1d6929a1c" providerId="LiveId" clId="{60093B34-D743-4D08-A6E2-0418E0F2311B}" dt="2023-01-20T19:41:58.030" v="124" actId="478"/>
          <ac:picMkLst>
            <pc:docMk/>
            <pc:sldMk cId="325109752" sldId="282"/>
            <ac:picMk id="6" creationId="{BADA3435-8796-B3A9-C10E-701CD40F6B11}"/>
          </ac:picMkLst>
        </pc:picChg>
      </pc:sldChg>
      <pc:sldChg chg="addSp delSp modSp add mod">
        <pc:chgData name="Youssef El" userId="6e83e4f1d6929a1c" providerId="LiveId" clId="{60093B34-D743-4D08-A6E2-0418E0F2311B}" dt="2023-01-20T19:43:29.975" v="135" actId="1076"/>
        <pc:sldMkLst>
          <pc:docMk/>
          <pc:sldMk cId="1366717903" sldId="283"/>
        </pc:sldMkLst>
        <pc:picChg chg="add mod">
          <ac:chgData name="Youssef El" userId="6e83e4f1d6929a1c" providerId="LiveId" clId="{60093B34-D743-4D08-A6E2-0418E0F2311B}" dt="2023-01-20T19:43:29.975" v="135" actId="1076"/>
          <ac:picMkLst>
            <pc:docMk/>
            <pc:sldMk cId="1366717903" sldId="283"/>
            <ac:picMk id="3" creationId="{96909470-958F-E490-0278-C953F838FB1F}"/>
          </ac:picMkLst>
        </pc:picChg>
        <pc:picChg chg="del">
          <ac:chgData name="Youssef El" userId="6e83e4f1d6929a1c" providerId="LiveId" clId="{60093B34-D743-4D08-A6E2-0418E0F2311B}" dt="2023-01-20T19:43:24.907" v="133" actId="478"/>
          <ac:picMkLst>
            <pc:docMk/>
            <pc:sldMk cId="1366717903" sldId="283"/>
            <ac:picMk id="5" creationId="{1CBA2944-B99A-9189-A8E9-8648E9AF7AC6}"/>
          </ac:picMkLst>
        </pc:picChg>
      </pc:sldChg>
      <pc:sldChg chg="addSp delSp modSp add mod">
        <pc:chgData name="Youssef El" userId="6e83e4f1d6929a1c" providerId="LiveId" clId="{60093B34-D743-4D08-A6E2-0418E0F2311B}" dt="2023-01-21T15:55:48.560" v="175" actId="1076"/>
        <pc:sldMkLst>
          <pc:docMk/>
          <pc:sldMk cId="650610846" sldId="284"/>
        </pc:sldMkLst>
        <pc:spChg chg="del mod">
          <ac:chgData name="Youssef El" userId="6e83e4f1d6929a1c" providerId="LiveId" clId="{60093B34-D743-4D08-A6E2-0418E0F2311B}" dt="2023-01-20T19:45:37.509" v="143" actId="478"/>
          <ac:spMkLst>
            <pc:docMk/>
            <pc:sldMk cId="650610846" sldId="284"/>
            <ac:spMk id="2" creationId="{1B403757-4520-CAB9-0628-DA3F18F07A88}"/>
          </ac:spMkLst>
        </pc:spChg>
        <pc:spChg chg="mod">
          <ac:chgData name="Youssef El" userId="6e83e4f1d6929a1c" providerId="LiveId" clId="{60093B34-D743-4D08-A6E2-0418E0F2311B}" dt="2023-01-20T19:45:34.311" v="140" actId="20577"/>
          <ac:spMkLst>
            <pc:docMk/>
            <pc:sldMk cId="650610846" sldId="284"/>
            <ac:spMk id="3" creationId="{D056CA22-D2A4-0912-CB93-386995117880}"/>
          </ac:spMkLst>
        </pc:spChg>
        <pc:picChg chg="add mod modCrop">
          <ac:chgData name="Youssef El" userId="6e83e4f1d6929a1c" providerId="LiveId" clId="{60093B34-D743-4D08-A6E2-0418E0F2311B}" dt="2023-01-21T15:55:48.560" v="175" actId="1076"/>
          <ac:picMkLst>
            <pc:docMk/>
            <pc:sldMk cId="650610846" sldId="284"/>
            <ac:picMk id="5" creationId="{7F97B93F-0B3A-957F-E579-4D83369AE6A5}"/>
          </ac:picMkLst>
        </pc:picChg>
        <pc:picChg chg="add mod">
          <ac:chgData name="Youssef El" userId="6e83e4f1d6929a1c" providerId="LiveId" clId="{60093B34-D743-4D08-A6E2-0418E0F2311B}" dt="2023-01-21T15:55:38.956" v="173" actId="1076"/>
          <ac:picMkLst>
            <pc:docMk/>
            <pc:sldMk cId="650610846" sldId="284"/>
            <ac:picMk id="6" creationId="{B3DF9B27-DC1B-62FD-475B-AA80363B85C1}"/>
          </ac:picMkLst>
        </pc:picChg>
        <pc:picChg chg="del mod">
          <ac:chgData name="Youssef El" userId="6e83e4f1d6929a1c" providerId="LiveId" clId="{60093B34-D743-4D08-A6E2-0418E0F2311B}" dt="2023-01-20T19:45:45.556" v="144" actId="478"/>
          <ac:picMkLst>
            <pc:docMk/>
            <pc:sldMk cId="650610846" sldId="284"/>
            <ac:picMk id="8" creationId="{E1D2AC59-7BAA-F424-4822-1091B49E96C1}"/>
          </ac:picMkLst>
        </pc:picChg>
        <pc:picChg chg="add mod">
          <ac:chgData name="Youssef El" userId="6e83e4f1d6929a1c" providerId="LiveId" clId="{60093B34-D743-4D08-A6E2-0418E0F2311B}" dt="2023-01-21T15:55:38.956" v="173" actId="1076"/>
          <ac:picMkLst>
            <pc:docMk/>
            <pc:sldMk cId="650610846" sldId="284"/>
            <ac:picMk id="9" creationId="{CC5D9B04-EFB3-0D4A-2DD3-2A19D200D766}"/>
          </ac:picMkLst>
        </pc:picChg>
        <pc:cxnChg chg="add mod">
          <ac:chgData name="Youssef El" userId="6e83e4f1d6929a1c" providerId="LiveId" clId="{60093B34-D743-4D08-A6E2-0418E0F2311B}" dt="2023-01-21T15:55:38.956" v="173" actId="1076"/>
          <ac:cxnSpMkLst>
            <pc:docMk/>
            <pc:sldMk cId="650610846" sldId="284"/>
            <ac:cxnSpMk id="11" creationId="{C0C2F746-0AE1-3329-197F-0CA10C3E69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5ADEB-7DBF-4DD7-8366-CE162FAED898}" type="datetimeFigureOut">
              <a:rPr lang="fr-BE" smtClean="0"/>
              <a:t>22-01-23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D794-A6F9-4368-817E-895ADA88C7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641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45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469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873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185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9629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6370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3967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985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269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0298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84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0122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1852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0679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7622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0004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040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311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041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178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105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376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7272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D794-A6F9-4368-817E-895ADA88C70F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34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6454-C22C-443C-8F43-9F8F19A5F368}" type="datetime1">
              <a:rPr lang="fr-BE" smtClean="0"/>
              <a:t>22-01-23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89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FAF5-344E-41FE-B552-0AC8DC2CA56B}" type="datetime1">
              <a:rPr lang="fr-BE" smtClean="0"/>
              <a:t>22-01-23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938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5FF2-EDF9-4430-ACFA-D586023D49E8}" type="datetime1">
              <a:rPr lang="fr-BE" smtClean="0"/>
              <a:t>22-01-23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293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AA0D-AC29-4666-BBE5-625B717B8961}" type="datetime1">
              <a:rPr lang="fr-BE" smtClean="0"/>
              <a:t>22-01-23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35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709C-08AC-4E2D-8938-19F8B712F1AC}" type="datetime1">
              <a:rPr lang="fr-BE" smtClean="0"/>
              <a:t>22-01-23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01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FE1-15B4-4C2F-980E-66644397A041}" type="datetime1">
              <a:rPr lang="fr-BE" smtClean="0"/>
              <a:t>22-01-23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0058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5C7C-1B2F-4A4D-9FB9-948C82FD8B8F}" type="datetime1">
              <a:rPr lang="fr-BE" smtClean="0"/>
              <a:t>22-01-23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4797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5286-6465-49BA-ACE1-0550A5892745}" type="datetime1">
              <a:rPr lang="fr-BE" smtClean="0"/>
              <a:t>22-01-23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415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5AB3E2B-9AA5-4641-BE5C-F839AB483087}" type="datetime1">
              <a:rPr lang="fr-BE" smtClean="0"/>
              <a:t>22-01-23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636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3122-0028-4624-A4B4-E110BFD4AB41}" type="datetime1">
              <a:rPr lang="fr-BE" smtClean="0"/>
              <a:t>22-01-23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407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E158-CE14-4908-BCD7-8CE942C8D750}" type="datetime1">
              <a:rPr lang="fr-BE" smtClean="0"/>
              <a:t>22-01-23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511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C3A-3DB1-4615-BFF3-9235686611BF}" type="datetime1">
              <a:rPr lang="fr-BE" smtClean="0"/>
              <a:t>22-01-23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191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03F-78FB-4343-BD20-DA75168220C1}" type="datetime1">
              <a:rPr lang="fr-BE" smtClean="0"/>
              <a:t>22-01-23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430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AF33-BBA1-4F80-B86B-055CEAD0FF0F}" type="datetime1">
              <a:rPr lang="fr-BE" smtClean="0"/>
              <a:t>22-01-23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281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B9BA-E367-437C-8154-3179F75D2D43}" type="datetime1">
              <a:rPr lang="fr-BE" smtClean="0"/>
              <a:t>22-01-23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478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9E83-9A1B-4A1A-A77E-F8CD32453AE9}" type="datetime1">
              <a:rPr lang="fr-BE" smtClean="0"/>
              <a:t>22-01-23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013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CD74-B522-43CD-AFFA-FEDBAFA3EF4B}" type="datetime1">
              <a:rPr lang="fr-BE" smtClean="0"/>
              <a:t>22-01-23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6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3F3D-4E3B-4F20-85F4-A298918E3FCF}" type="datetime1">
              <a:rPr lang="fr-BE" smtClean="0"/>
              <a:t>22-01-23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B3D2-1F0B-4638-87F4-C4B03CE72BA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956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31571-DDF8-61F5-0E6D-9485F218A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2463961"/>
            <a:ext cx="8824456" cy="1373070"/>
          </a:xfrm>
        </p:spPr>
        <p:txBody>
          <a:bodyPr/>
          <a:lstStyle/>
          <a:p>
            <a:r>
              <a:rPr lang="fr-FR" dirty="0"/>
              <a:t>DÉFENSE PROJECT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A43C60-B806-390C-8A3B-2523CEC52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56172 - YOUSSEF EL MAJDOUL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F4B245-4B8F-2C27-A722-2FCE6436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345" y="2750337"/>
            <a:ext cx="1923931" cy="1356442"/>
          </a:xfrm>
        </p:spPr>
        <p:txBody>
          <a:bodyPr/>
          <a:lstStyle/>
          <a:p>
            <a:r>
              <a:rPr lang="fr-BE" dirty="0"/>
              <a:t>ERPG5</a:t>
            </a:r>
          </a:p>
        </p:txBody>
      </p:sp>
    </p:spTree>
    <p:extLst>
      <p:ext uri="{BB962C8B-B14F-4D97-AF65-F5344CB8AC3E}">
        <p14:creationId xmlns:p14="http://schemas.microsoft.com/office/powerpoint/2010/main" val="261504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10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68E4C-A6C5-EE0B-DD33-4FAAA843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861" y="0"/>
            <a:ext cx="7220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3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11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858C20-2485-6366-F072-58AB6BDF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07" y="2806333"/>
            <a:ext cx="799259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12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99F318-1953-ACE5-5588-D3A1389C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128962"/>
            <a:ext cx="9544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8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757-4520-CAB9-0628-DA3F18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POINTS IMPORTANTS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29" y="2024803"/>
            <a:ext cx="9613861" cy="4423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 err="1"/>
              <a:t>View</a:t>
            </a:r>
            <a:r>
              <a:rPr lang="fr-FR" sz="2600" dirty="0"/>
              <a:t> Odoo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L’affichage du menu pour naviguer dans le module appartement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L’affichage des appartements sous forme de liste 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Le formulaire de création d’appartement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La modification du formulaire </a:t>
            </a:r>
            <a:r>
              <a:rPr lang="fr-FR" sz="2400" dirty="0" err="1"/>
              <a:t>product_template</a:t>
            </a:r>
            <a:r>
              <a:rPr lang="fr-FR" sz="2400" dirty="0"/>
              <a:t> pour rajouter deux champs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Ajout du module Stock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Pour la gestion des stocks d’appartement</a:t>
            </a:r>
            <a:endParaRPr lang="fr-BE" sz="24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904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14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706A4C-F7DD-A34C-D7A7-953612DF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651724"/>
            <a:ext cx="94869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15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0574FA-CBB0-AA38-6DEC-D2E4C5790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59" y="0"/>
            <a:ext cx="941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0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16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9BB8E-4BCB-12B2-19AE-776465EB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02" y="2409601"/>
            <a:ext cx="716380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17</a:t>
            </a:fld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88AA39-B877-8CE7-26E7-F437433C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31" y="2485777"/>
            <a:ext cx="797353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5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18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C68DEA-CC97-2544-F63B-CE1CA004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022" y="2571508"/>
            <a:ext cx="5953956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757-4520-CAB9-0628-DA3F18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POINTS IMPORTANTS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4" y="2381696"/>
            <a:ext cx="9613861" cy="4079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Au niveau de Django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L’application </a:t>
            </a:r>
            <a:r>
              <a:rPr lang="fr-FR" sz="2600" dirty="0" err="1"/>
              <a:t>apartment</a:t>
            </a:r>
            <a:endParaRPr lang="fr-FR" sz="2600" dirty="0"/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la connexion sur Odoo 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la création d’un nouvel offreur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d’obtenir les données d’appartement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de définir un nouvel offreur avec un nouveau prix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l’affichage des appartements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endParaRPr lang="fr-BE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16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5B395-2866-0836-42B0-2D07B588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F3F90-E15A-D7C9-A8A2-0B8C1196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31" y="2758091"/>
            <a:ext cx="9613861" cy="31896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SzPct val="130000"/>
              <a:buFont typeface="Wingdings" panose="05000000000000000000" pitchFamily="2" charset="2"/>
              <a:buChar char="§"/>
            </a:pPr>
            <a:r>
              <a:rPr lang="fr-BE" sz="2800" dirty="0"/>
              <a:t>RÉPARTITION DES TÂCHES</a:t>
            </a:r>
          </a:p>
          <a:p>
            <a:pPr lvl="1">
              <a:buSzPct val="130000"/>
              <a:buFont typeface="Wingdings" panose="05000000000000000000" pitchFamily="2" charset="2"/>
              <a:buChar char="§"/>
            </a:pPr>
            <a:r>
              <a:rPr lang="fr-BE" sz="2400" dirty="0"/>
              <a:t>Difficultés rencontrées</a:t>
            </a:r>
          </a:p>
          <a:p>
            <a:pPr>
              <a:buSzPct val="130000"/>
              <a:buFont typeface="Wingdings" panose="05000000000000000000" pitchFamily="2" charset="2"/>
              <a:buChar char="§"/>
            </a:pPr>
            <a:r>
              <a:rPr lang="fr-BE" sz="2800" dirty="0"/>
              <a:t>ARCHITECTURE DU PROJET</a:t>
            </a:r>
          </a:p>
          <a:p>
            <a:pPr lvl="1">
              <a:buSzPct val="130000"/>
              <a:buFont typeface="Wingdings" panose="05000000000000000000" pitchFamily="2" charset="2"/>
              <a:buChar char="§"/>
            </a:pPr>
            <a:r>
              <a:rPr lang="fr-BE" sz="2400" dirty="0"/>
              <a:t>Django</a:t>
            </a:r>
          </a:p>
          <a:p>
            <a:pPr lvl="1">
              <a:buSzPct val="130000"/>
              <a:buFont typeface="Wingdings" panose="05000000000000000000" pitchFamily="2" charset="2"/>
              <a:buChar char="§"/>
            </a:pPr>
            <a:r>
              <a:rPr lang="fr-BE" sz="2400" dirty="0"/>
              <a:t>Odoo</a:t>
            </a:r>
          </a:p>
          <a:p>
            <a:pPr lvl="1">
              <a:buSzPct val="130000"/>
              <a:buFont typeface="Wingdings" panose="05000000000000000000" pitchFamily="2" charset="2"/>
              <a:buChar char="§"/>
            </a:pPr>
            <a:r>
              <a:rPr lang="fr-BE" sz="2400" dirty="0"/>
              <a:t>Script</a:t>
            </a:r>
          </a:p>
          <a:p>
            <a:pPr>
              <a:buSzPct val="130000"/>
              <a:buFont typeface="Wingdings" panose="05000000000000000000" pitchFamily="2" charset="2"/>
              <a:buChar char="§"/>
            </a:pPr>
            <a:r>
              <a:rPr lang="fr-BE" sz="2800" dirty="0"/>
              <a:t>POINTS IMPORTANTS DU CODE</a:t>
            </a:r>
          </a:p>
          <a:p>
            <a:pPr lvl="1">
              <a:buSzPct val="130000"/>
              <a:buFont typeface="Wingdings" panose="05000000000000000000" pitchFamily="2" charset="2"/>
              <a:buChar char="§"/>
            </a:pPr>
            <a:endParaRPr lang="fr-BE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B11B3E-E306-566C-260B-90DA22F8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B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391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20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367BD9-61AF-CF99-03AC-781AD394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03" y="0"/>
            <a:ext cx="8823960" cy="6858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B97806A-0BFC-912D-4E72-08A7EA53C7FA}"/>
              </a:ext>
            </a:extLst>
          </p:cNvPr>
          <p:cNvSpPr txBox="1"/>
          <p:nvPr/>
        </p:nvSpPr>
        <p:spPr>
          <a:xfrm>
            <a:off x="5407533" y="2028825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Crée une connexion avec Odoo pour accéder </a:t>
            </a:r>
          </a:p>
          <a:p>
            <a:r>
              <a:rPr lang="fr-BE" dirty="0"/>
              <a:t>au méthode générique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CEF992-A079-AD5B-5EBC-58C9367A670D}"/>
              </a:ext>
            </a:extLst>
          </p:cNvPr>
          <p:cNvSpPr txBox="1"/>
          <p:nvPr/>
        </p:nvSpPr>
        <p:spPr>
          <a:xfrm>
            <a:off x="5245608" y="3536514"/>
            <a:ext cx="679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Crée une connexion pour accéder aux méthodes d’interaction </a:t>
            </a:r>
          </a:p>
          <a:p>
            <a:r>
              <a:rPr lang="fr-BE" dirty="0"/>
              <a:t>avec les modèles et les enregistrement d’Odoo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0D9C86F-217C-2BDD-CBF6-403E6A7891EF}"/>
              </a:ext>
            </a:extLst>
          </p:cNvPr>
          <p:cNvCxnSpPr>
            <a:cxnSpLocks/>
          </p:cNvCxnSpPr>
          <p:nvPr/>
        </p:nvCxnSpPr>
        <p:spPr>
          <a:xfrm>
            <a:off x="5159883" y="2351990"/>
            <a:ext cx="4027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FE9326D-602F-40FE-EE77-67C5BD2AC8F2}"/>
              </a:ext>
            </a:extLst>
          </p:cNvPr>
          <p:cNvCxnSpPr>
            <a:cxnSpLocks/>
          </p:cNvCxnSpPr>
          <p:nvPr/>
        </p:nvCxnSpPr>
        <p:spPr>
          <a:xfrm>
            <a:off x="4947666" y="3887569"/>
            <a:ext cx="4027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160B89C-F27C-736B-E7E0-20D21544C8E6}"/>
              </a:ext>
            </a:extLst>
          </p:cNvPr>
          <p:cNvSpPr txBox="1"/>
          <p:nvPr/>
        </p:nvSpPr>
        <p:spPr>
          <a:xfrm>
            <a:off x="5852883" y="4966424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models.execute_kw</a:t>
            </a:r>
            <a:r>
              <a:rPr lang="fr-BE" dirty="0"/>
              <a:t> permet CRUD</a:t>
            </a:r>
          </a:p>
        </p:txBody>
      </p:sp>
    </p:spTree>
    <p:extLst>
      <p:ext uri="{BB962C8B-B14F-4D97-AF65-F5344CB8AC3E}">
        <p14:creationId xmlns:p14="http://schemas.microsoft.com/office/powerpoint/2010/main" val="226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21</a:t>
            </a:fld>
            <a:endParaRPr lang="fr-BE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020DE4-81CD-C1B6-0F43-9A1FDA14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43" y="2139291"/>
            <a:ext cx="8392696" cy="6287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DA3435-8796-B3A9-C10E-701CD40F6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743" y="3057319"/>
            <a:ext cx="839269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22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BA2944-B99A-9189-A8E9-8648E9AF7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7342"/>
            <a:ext cx="12192000" cy="33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23</a:t>
            </a:fld>
            <a:endParaRPr lang="fr-BE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909470-958F-E490-0278-C953F838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2257425"/>
            <a:ext cx="91249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757-4520-CAB9-0628-DA3F18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POINTS IMPORTANTS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4" y="2381696"/>
            <a:ext cx="9613861" cy="4079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L’application home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Permet d’afficher la page de connexion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Permet la création du formulaire de connexion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endParaRPr lang="fr-BE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24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D2AC59-7BAA-F424-4822-1091B49E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01" y="4147996"/>
            <a:ext cx="900238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4" y="2381696"/>
            <a:ext cx="9613861" cy="4079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endParaRPr lang="fr-BE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25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DF9B27-DC1B-62FD-475B-AA80363B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02" y="2610296"/>
            <a:ext cx="6077798" cy="129558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5D9B04-EFB3-0D4A-2DD3-2A19D200D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788" y="4484684"/>
            <a:ext cx="5020376" cy="179095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0C2F746-0AE1-3329-197F-0CA10C3E6935}"/>
              </a:ext>
            </a:extLst>
          </p:cNvPr>
          <p:cNvCxnSpPr>
            <a:cxnSpLocks/>
          </p:cNvCxnSpPr>
          <p:nvPr/>
        </p:nvCxnSpPr>
        <p:spPr>
          <a:xfrm>
            <a:off x="9391226" y="3905877"/>
            <a:ext cx="0" cy="57880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F97B93F-0B3A-957F-E579-4D83369AE6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164"/>
          <a:stretch/>
        </p:blipFill>
        <p:spPr>
          <a:xfrm>
            <a:off x="14859" y="3052120"/>
            <a:ext cx="586700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1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757-4520-CAB9-0628-DA3F18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RÉPARTATION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4" y="2381696"/>
            <a:ext cx="9613861" cy="4079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On a divisé en deux parties</a:t>
            </a:r>
          </a:p>
          <a:p>
            <a:pPr marL="685800" lvl="2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Partie Odoo -&gt; Moi</a:t>
            </a:r>
          </a:p>
          <a:p>
            <a:pPr marL="685800" lvl="2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Partie Django -&gt; Ayoub</a:t>
            </a:r>
          </a:p>
          <a:p>
            <a:pPr marL="228600" lvl="1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endParaRPr lang="fr-FR" sz="3000" dirty="0"/>
          </a:p>
          <a:p>
            <a:pPr marL="228600" lvl="1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Pour le script, on s’est mis à deux dessus</a:t>
            </a:r>
          </a:p>
          <a:p>
            <a:pPr marL="971550" lvl="2" indent="-514350">
              <a:spcBef>
                <a:spcPts val="1000"/>
              </a:spcBef>
              <a:buSzPct val="130000"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954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757-4520-CAB9-0628-DA3F18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RÉPARTATION DES TÂCHES -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4" y="2381696"/>
            <a:ext cx="9613861" cy="4079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Expliquez ce qu’on a fait était compliqué</a:t>
            </a:r>
          </a:p>
          <a:p>
            <a:pPr marL="457200" lvl="1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Si on ne connaissait pas un minimum Odoo ou Django ça aurait été encore plus compliqué</a:t>
            </a:r>
          </a:p>
          <a:p>
            <a:pPr marL="457200" lvl="1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Lorsqu’on était bloqué, il était difficile d’aider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On découvre ce que l’autre fait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Perdre beaucoup + de temps car comprendre le code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Souvent, l’aide ne servait pas à grand chose</a:t>
            </a:r>
          </a:p>
          <a:p>
            <a:pPr marL="971550" lvl="2" indent="-514350">
              <a:spcBef>
                <a:spcPts val="1000"/>
              </a:spcBef>
              <a:buSzPct val="130000"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00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757-4520-CAB9-0628-DA3F18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RÉPARTATIONS DES TÂCHES – Nos 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4" y="2381696"/>
            <a:ext cx="9613861" cy="4079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Travailler en pair </a:t>
            </a:r>
            <a:r>
              <a:rPr lang="fr-FR" sz="2800" dirty="0" err="1"/>
              <a:t>programming</a:t>
            </a:r>
            <a:endParaRPr lang="fr-FR" sz="2800" dirty="0"/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Mais c’était compliqué pour nous, vu qu’on travaillait la majeure partie du temps à domicile</a:t>
            </a:r>
          </a:p>
          <a:p>
            <a:pPr marL="457200" lvl="1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Faire des mises au point de ce qu’on a fait plus souvent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Trop de travail avec d’autres cours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 ne se voyait pas trop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endParaRPr lang="fr-FR" sz="2600" dirty="0">
              <a:solidFill>
                <a:srgbClr val="FF0000"/>
              </a:solidFill>
            </a:endParaRPr>
          </a:p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211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757-4520-CAB9-0628-DA3F18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ARCHITECTURE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4" y="2381696"/>
            <a:ext cx="9613861" cy="4079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Deux applications web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Odoo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Interface admin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Django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Interface utilisateur</a:t>
            </a:r>
          </a:p>
          <a:p>
            <a:pPr marL="457200" lvl="1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800" dirty="0"/>
              <a:t>Besoin de faire la communication entre les deux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Script Python XML-RPC</a:t>
            </a:r>
          </a:p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50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757-4520-CAB9-0628-DA3F18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ARCHITECTURE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4" y="2381696"/>
            <a:ext cx="9613861" cy="4079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7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9A07051-53C5-F6DE-3E5F-9910213A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70"/>
            <a:ext cx="12192000" cy="68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7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03757-4520-CAB9-0628-DA3F18F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/>
              <a:t>POINTS IMPORTANTS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Model </a:t>
            </a:r>
            <a:r>
              <a:rPr lang="fr-FR" sz="2600" dirty="0" err="1"/>
              <a:t>Apartment</a:t>
            </a:r>
            <a:endParaRPr lang="fr-FR" sz="2600" dirty="0"/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la création d’un objet </a:t>
            </a:r>
            <a:r>
              <a:rPr lang="fr-FR" sz="2400" dirty="0" err="1"/>
              <a:t>apartment</a:t>
            </a:r>
            <a:endParaRPr lang="fr-FR" sz="2400" dirty="0"/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Contient la définition de notre objet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Contient les contraintes nécessaires pour la création de notre objet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de lier notre appartement à un acheteur 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de lier notre appartement à un produit</a:t>
            </a:r>
          </a:p>
          <a:p>
            <a:pPr marL="914400" lvl="2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600" dirty="0"/>
              <a:t>Model Product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de rajouter deux champs à afficher dans le formulaire de création de produit</a:t>
            </a:r>
          </a:p>
          <a:p>
            <a:pPr marL="1371600" lvl="3" indent="-457200">
              <a:spcBef>
                <a:spcPts val="1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fr-FR" sz="2400" dirty="0"/>
              <a:t>Permet de lier notre produit à un appartement</a:t>
            </a:r>
          </a:p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10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6CA22-D2A4-0912-CB93-386995117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29" y="1973532"/>
            <a:ext cx="10802346" cy="4880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2" indent="0">
              <a:spcBef>
                <a:spcPts val="1000"/>
              </a:spcBef>
              <a:buSzPct val="130000"/>
              <a:buNone/>
            </a:pPr>
            <a:endParaRPr lang="fr-FR" sz="2600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3315C0-29F2-1839-A297-226A21FE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B3D2-1F0B-4638-87F4-C4B03CE72BAF}" type="slidenum">
              <a:rPr lang="fr-BE" smtClean="0"/>
              <a:t>9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48901D-0D89-B029-C1BD-C2111D8F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63" y="361522"/>
            <a:ext cx="7697274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690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DC2025F640504BA7C0A0EEFB44A027" ma:contentTypeVersion="10" ma:contentTypeDescription="Create a new document." ma:contentTypeScope="" ma:versionID="860344825eb52f34d39e7459b6178e10">
  <xsd:schema xmlns:xsd="http://www.w3.org/2001/XMLSchema" xmlns:xs="http://www.w3.org/2001/XMLSchema" xmlns:p="http://schemas.microsoft.com/office/2006/metadata/properties" xmlns:ns3="adcb9d6c-0236-4ac1-a56c-b69d8b9e0d34" xmlns:ns4="ce206625-5a76-4bb6-b099-8b1e709bbd79" targetNamespace="http://schemas.microsoft.com/office/2006/metadata/properties" ma:root="true" ma:fieldsID="2e927f3e5d56074b20393556386af9b5" ns3:_="" ns4:_="">
    <xsd:import namespace="adcb9d6c-0236-4ac1-a56c-b69d8b9e0d34"/>
    <xsd:import namespace="ce206625-5a76-4bb6-b099-8b1e709bbd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cb9d6c-0236-4ac1-a56c-b69d8b9e0d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206625-5a76-4bb6-b099-8b1e709bbd7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68C5D8-BF80-4A54-BFD3-D3ADCA00CBEA}">
  <ds:schemaRefs>
    <ds:schemaRef ds:uri="adcb9d6c-0236-4ac1-a56c-b69d8b9e0d34"/>
    <ds:schemaRef ds:uri="ce206625-5a76-4bb6-b099-8b1e709bbd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453029-5EB2-4BF9-B5AE-DC50C7A7FF9D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adcb9d6c-0236-4ac1-a56c-b69d8b9e0d34"/>
    <ds:schemaRef ds:uri="http://purl.org/dc/terms/"/>
    <ds:schemaRef ds:uri="http://schemas.microsoft.com/office/2006/metadata/properties"/>
    <ds:schemaRef ds:uri="http://schemas.microsoft.com/office/infopath/2007/PartnerControls"/>
    <ds:schemaRef ds:uri="ce206625-5a76-4bb6-b099-8b1e709bbd7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28FCD4-5A20-47D6-B21A-A2617E566F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322</TotalTime>
  <Words>442</Words>
  <Application>Microsoft Office PowerPoint</Application>
  <PresentationFormat>Grand écran</PresentationFormat>
  <Paragraphs>126</Paragraphs>
  <Slides>25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Berlin</vt:lpstr>
      <vt:lpstr>DÉFENSE PROJECT</vt:lpstr>
      <vt:lpstr>SOMMAIRE</vt:lpstr>
      <vt:lpstr>RÉPARTATION DES TÂCHES</vt:lpstr>
      <vt:lpstr>RÉPARTATION DES TÂCHES - Difficultés</vt:lpstr>
      <vt:lpstr>RÉPARTATIONS DES TÂCHES – Nos erreurs</vt:lpstr>
      <vt:lpstr>ARCHITECTURE DU PROJET</vt:lpstr>
      <vt:lpstr>ARCHITECTURE DU PROJET</vt:lpstr>
      <vt:lpstr>POINTS IMPORTANTS DU CODE</vt:lpstr>
      <vt:lpstr>Présentation PowerPoint</vt:lpstr>
      <vt:lpstr>Présentation PowerPoint</vt:lpstr>
      <vt:lpstr>Présentation PowerPoint</vt:lpstr>
      <vt:lpstr>Présentation PowerPoint</vt:lpstr>
      <vt:lpstr>POINTS IMPORTANTS DU CODE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POINTS IMPORTANTS DU CODE</vt:lpstr>
      <vt:lpstr>Présentation PowerPoint</vt:lpstr>
      <vt:lpstr>Présentation PowerPoint</vt:lpstr>
      <vt:lpstr>Présentation PowerPoint</vt:lpstr>
      <vt:lpstr>Présentation PowerPoint</vt:lpstr>
      <vt:lpstr>POINTS IMPORTANTS DU CODE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LA MÉMOIRE AVANCÉ</dc:title>
  <dc:creator>Youssef EL MAJDOUL</dc:creator>
  <cp:lastModifiedBy>Youssef El</cp:lastModifiedBy>
  <cp:revision>16</cp:revision>
  <dcterms:created xsi:type="dcterms:W3CDTF">2022-12-01T14:59:16Z</dcterms:created>
  <dcterms:modified xsi:type="dcterms:W3CDTF">2023-01-22T17:19:30Z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0x0101002DDC2025F640504BA7C0A0EEFB44A027</vt:lpwstr>
  </property>
</Properties>
</file>