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1DD"/>
    <a:srgbClr val="CDEAE7"/>
    <a:srgbClr val="A0D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0"/>
    <p:restoredTop sz="94745"/>
  </p:normalViewPr>
  <p:slideViewPr>
    <p:cSldViewPr snapToGrid="0" snapToObjects="1">
      <p:cViewPr varScale="1">
        <p:scale>
          <a:sx n="58" d="100"/>
          <a:sy n="58" d="100"/>
        </p:scale>
        <p:origin x="257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07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1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34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06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0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4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60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48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5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7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7772-50E1-F149-88DD-2E3C833247E9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64C1-1FE4-D94D-9BB8-4E081829F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2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" y="-25121"/>
            <a:ext cx="1805728" cy="990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Ellipse 9"/>
          <p:cNvSpPr/>
          <p:nvPr/>
        </p:nvSpPr>
        <p:spPr>
          <a:xfrm>
            <a:off x="1903296" y="2300068"/>
            <a:ext cx="201168" cy="201168"/>
          </a:xfrm>
          <a:prstGeom prst="ellipse">
            <a:avLst/>
          </a:prstGeom>
          <a:solidFill>
            <a:srgbClr val="A0D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987612" y="4394413"/>
            <a:ext cx="201168" cy="201168"/>
          </a:xfrm>
          <a:prstGeom prst="ellipse">
            <a:avLst/>
          </a:prstGeom>
          <a:solidFill>
            <a:srgbClr val="A0D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72926"/>
              </p:ext>
            </p:extLst>
          </p:nvPr>
        </p:nvGraphicFramePr>
        <p:xfrm>
          <a:off x="2240706" y="8367631"/>
          <a:ext cx="3729166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2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Langues</a:t>
                      </a:r>
                      <a:endParaRPr lang="fr-FR" sz="1600" baseline="0" dirty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baseline="0" dirty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1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Arabe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Langue maternelle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b="1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Français </a:t>
                      </a:r>
                      <a:endParaRPr lang="en-GB" sz="1100" b="1" kern="1200" dirty="0">
                        <a:solidFill>
                          <a:srgbClr val="1F497D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Courant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1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Anglais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cs typeface="Arial"/>
                        </a:rPr>
                        <a:t>Intermédiaire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3429000" y="799707"/>
            <a:ext cx="3303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CDEAE7"/>
                </a:solidFill>
                <a:latin typeface="Arial"/>
                <a:cs typeface="Arial"/>
              </a:rPr>
              <a:t>Adresse :</a:t>
            </a:r>
            <a:r>
              <a:rPr lang="fr-FR" sz="14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fr-FR" sz="1400" b="1" dirty="0" err="1">
                <a:solidFill>
                  <a:srgbClr val="7F7F7F"/>
                </a:solidFill>
                <a:latin typeface="Arial"/>
                <a:cs typeface="Arial"/>
              </a:rPr>
              <a:t>mèknes</a:t>
            </a:r>
            <a:endParaRPr lang="fr-FR" sz="1400" dirty="0">
              <a:solidFill>
                <a:srgbClr val="7F7F7F"/>
              </a:solidFill>
              <a:latin typeface="Arial"/>
              <a:cs typeface="Arial"/>
            </a:endParaRPr>
          </a:p>
          <a:p>
            <a:r>
              <a:rPr lang="fr-FR" sz="1400" b="1" dirty="0">
                <a:solidFill>
                  <a:srgbClr val="CDEAE7"/>
                </a:solidFill>
                <a:latin typeface="Arial"/>
                <a:cs typeface="Arial"/>
              </a:rPr>
              <a:t>Email </a:t>
            </a:r>
            <a:r>
              <a:rPr lang="fr-FR" sz="1400" b="1" dirty="0" smtClean="0">
                <a:solidFill>
                  <a:srgbClr val="CDEAE7"/>
                </a:solidFill>
                <a:latin typeface="Arial"/>
                <a:cs typeface="Arial"/>
              </a:rPr>
              <a:t>:</a:t>
            </a:r>
            <a:r>
              <a:rPr lang="fr-FR" sz="1400" b="1" dirty="0" smtClean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7anouch99@gmail.com</a:t>
            </a:r>
            <a:endParaRPr lang="fr-FR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r>
              <a:rPr lang="fr-FR" sz="1400" b="1" dirty="0">
                <a:solidFill>
                  <a:srgbClr val="CDEAE7"/>
                </a:solidFill>
                <a:latin typeface="Arial"/>
                <a:cs typeface="Arial"/>
              </a:rPr>
              <a:t>Tél. :</a:t>
            </a:r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  +</a:t>
            </a:r>
            <a:r>
              <a:rPr lang="fr-F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212618313352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59011" y="239553"/>
            <a:ext cx="3195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Youssef </a:t>
            </a:r>
            <a:r>
              <a:rPr lang="fr-FR" sz="2800" b="1" dirty="0" err="1" smtClean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Hanouch</a:t>
            </a:r>
            <a:endParaRPr lang="fr-F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1794375" y="0"/>
            <a:ext cx="0" cy="99060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1922633" y="8394674"/>
            <a:ext cx="201168" cy="201168"/>
          </a:xfrm>
          <a:prstGeom prst="ellipse">
            <a:avLst/>
          </a:prstGeom>
          <a:solidFill>
            <a:srgbClr val="A0D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5" name="Tableau 8">
            <a:extLst>
              <a:ext uri="{FF2B5EF4-FFF2-40B4-BE49-F238E27FC236}">
                <a16:creationId xmlns:a16="http://schemas.microsoft.com/office/drawing/2014/main" xmlns="" id="{3E4E73C8-C74B-DE32-F675-09D4CD5AC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54354"/>
              </p:ext>
            </p:extLst>
          </p:nvPr>
        </p:nvGraphicFramePr>
        <p:xfrm>
          <a:off x="2202032" y="2300068"/>
          <a:ext cx="4628428" cy="178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38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4937">
                <a:tc gridSpan="2"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Formation</a:t>
                      </a:r>
                      <a:endParaRPr lang="fr-FR" sz="1600" baseline="0" dirty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baseline="0" dirty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8654">
                <a:tc>
                  <a:txBody>
                    <a:bodyPr/>
                    <a:lstStyle/>
                    <a:p>
                      <a:r>
                        <a:rPr lang="en-GB" sz="1100" b="1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kern="1200" dirty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Lycée </a:t>
                      </a:r>
                      <a:r>
                        <a:rPr lang="en-GB" sz="1200" b="1" i="0" kern="1200" dirty="0" smtClean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el</a:t>
                      </a:r>
                      <a:r>
                        <a:rPr lang="en-GB" sz="1200" b="1" i="0" kern="1200" baseline="0" dirty="0" smtClean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Kindy</a:t>
                      </a:r>
                      <a:r>
                        <a:rPr lang="en-GB" sz="1200" b="1" i="0" kern="1200" dirty="0" smtClean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fr-FR" sz="1200" b="1" i="0" kern="1200" dirty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Baccalauréat </a:t>
                      </a:r>
                      <a:endParaRPr lang="en-GB" sz="1200" b="1" i="0" kern="1200" dirty="0">
                        <a:solidFill>
                          <a:srgbClr val="ACD1DD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  <a:p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Branche Sciences </a:t>
                      </a: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physiques </a:t>
                      </a:r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.</a:t>
                      </a:r>
                      <a:endParaRPr lang="fr-F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4868">
                <a:tc>
                  <a:txBody>
                    <a:bodyPr/>
                    <a:lstStyle/>
                    <a:p>
                      <a:r>
                        <a:rPr lang="en-GB" sz="1100" b="1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2021-2023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kern="1200" dirty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Institut </a:t>
                      </a:r>
                      <a:r>
                        <a:rPr lang="fr-FR" sz="1200" b="1" i="0" kern="1200" dirty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spécialisé de technologies appliquées de gestion bab tizzimi  </a:t>
                      </a:r>
                      <a:r>
                        <a:rPr lang="en-GB" sz="1200" b="1" i="0" kern="1200" dirty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technicien </a:t>
                      </a:r>
                      <a:r>
                        <a:rPr lang="fr-FR" sz="1200" b="1" i="0" kern="1200" dirty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spécialisé </a:t>
                      </a:r>
                      <a:r>
                        <a:rPr lang="fr-FR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Branche développement digitale spécialisé </a:t>
                      </a:r>
                      <a:r>
                        <a:rPr lang="fr-FR" sz="11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fullstack.</a:t>
                      </a:r>
                      <a:endParaRPr lang="fr-F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Tableau 8">
            <a:extLst>
              <a:ext uri="{FF2B5EF4-FFF2-40B4-BE49-F238E27FC236}">
                <a16:creationId xmlns:a16="http://schemas.microsoft.com/office/drawing/2014/main" xmlns="" id="{63ED934C-D338-5BDD-B3AF-28FB9E73F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03465"/>
              </p:ext>
            </p:extLst>
          </p:nvPr>
        </p:nvGraphicFramePr>
        <p:xfrm>
          <a:off x="2260247" y="5945249"/>
          <a:ext cx="4553934" cy="307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3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35495">
                <a:tc>
                  <a:txBody>
                    <a:bodyPr/>
                    <a:lstStyle/>
                    <a:p>
                      <a:r>
                        <a:rPr lang="fr-FR" sz="1400" b="1" baseline="0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Compétences </a:t>
                      </a:r>
                    </a:p>
                    <a:p>
                      <a:endParaRPr lang="fr-FR" sz="1400" b="1" baseline="0" dirty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Maîtrise les interfaces sites web 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Maîtrise le backend des sites web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Maîtrise les langages de programmation : html/css/javascript/python/PHP/MySQL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du temps et du stress 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Maîtriser  pack office (Word,Excel,PowerPoint 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équipe </a:t>
                      </a:r>
                      <a:endParaRPr lang="fr-FR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capable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fr-FR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fr-FR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endParaRPr lang="fr-FR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FR" sz="1400" b="1" baseline="0" dirty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" name="Ellipse 17">
            <a:extLst>
              <a:ext uri="{FF2B5EF4-FFF2-40B4-BE49-F238E27FC236}">
                <a16:creationId xmlns:a16="http://schemas.microsoft.com/office/drawing/2014/main" xmlns="" id="{9065B462-2CF0-D7C2-1779-0B54936BF098}"/>
              </a:ext>
            </a:extLst>
          </p:cNvPr>
          <p:cNvSpPr/>
          <p:nvPr/>
        </p:nvSpPr>
        <p:spPr>
          <a:xfrm>
            <a:off x="1995191" y="6012606"/>
            <a:ext cx="201168" cy="201168"/>
          </a:xfrm>
          <a:prstGeom prst="ellipse">
            <a:avLst/>
          </a:prstGeom>
          <a:solidFill>
            <a:srgbClr val="A0D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7" name="Tableau 8">
            <a:extLst>
              <a:ext uri="{FF2B5EF4-FFF2-40B4-BE49-F238E27FC236}">
                <a16:creationId xmlns:a16="http://schemas.microsoft.com/office/drawing/2014/main" xmlns="" id="{3AEDAFA8-3C8D-C581-C037-487E6CECE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97415"/>
              </p:ext>
            </p:extLst>
          </p:nvPr>
        </p:nvGraphicFramePr>
        <p:xfrm>
          <a:off x="2260247" y="4367824"/>
          <a:ext cx="4213220" cy="11222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1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8541">
                <a:tc gridSpan="2">
                  <a:txBody>
                    <a:bodyPr/>
                    <a:lstStyle/>
                    <a:p>
                      <a:r>
                        <a:rPr lang="fr-FR" sz="1600" baseline="0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Certifications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1600" baseline="0" dirty="0">
                        <a:solidFill>
                          <a:schemeClr val="tx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endParaRPr lang="en-GB" sz="1100" b="1" kern="1200" dirty="0">
                        <a:solidFill>
                          <a:srgbClr val="1F497D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endParaRPr lang="fr-F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913">
                <a:tc>
                  <a:txBody>
                    <a:bodyPr/>
                    <a:lstStyle/>
                    <a:p>
                      <a:r>
                        <a:rPr lang="en-GB" sz="1100" b="1" kern="1200" dirty="0">
                          <a:solidFill>
                            <a:srgbClr val="1F497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2022</a:t>
                      </a:r>
                    </a:p>
                    <a:p>
                      <a:endParaRPr lang="en-GB" sz="1100" b="1" kern="1200" dirty="0">
                        <a:solidFill>
                          <a:srgbClr val="1F497D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i="0" kern="1200" dirty="0">
                          <a:solidFill>
                            <a:srgbClr val="ACD1DD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Certificate cisco PCAP(programming essentials in python)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4" y="119168"/>
            <a:ext cx="2256103" cy="2094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359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78</Words>
  <Application>Microsoft Office PowerPoint</Application>
  <PresentationFormat>Format A4 (210 x 297 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HANOUCH YOUSSEF</cp:lastModifiedBy>
  <cp:revision>14</cp:revision>
  <dcterms:created xsi:type="dcterms:W3CDTF">2016-06-28T14:28:46Z</dcterms:created>
  <dcterms:modified xsi:type="dcterms:W3CDTF">2022-05-31T03:12:19Z</dcterms:modified>
</cp:coreProperties>
</file>