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12"/>
  </p:notesMasterIdLst>
  <p:sldIdLst>
    <p:sldId id="284" r:id="rId2"/>
    <p:sldId id="256" r:id="rId3"/>
    <p:sldId id="258" r:id="rId4"/>
    <p:sldId id="285" r:id="rId5"/>
    <p:sldId id="259" r:id="rId6"/>
    <p:sldId id="260" r:id="rId7"/>
    <p:sldId id="299" r:id="rId8"/>
    <p:sldId id="298" r:id="rId9"/>
    <p:sldId id="280" r:id="rId10"/>
    <p:sldId id="300" r:id="rId11"/>
  </p:sldIdLst>
  <p:sldSz cx="9144000" cy="5143500" type="screen16x9"/>
  <p:notesSz cx="6858000" cy="9144000"/>
  <p:embeddedFontLst>
    <p:embeddedFont>
      <p:font typeface="Aharoni" panose="020B0604020202020204" charset="-79"/>
      <p:bold r:id="rId13"/>
    </p:embeddedFont>
    <p:embeddedFont>
      <p:font typeface="Calibri" panose="020F0502020204030204" pitchFamily="34" charset="0"/>
      <p:regular r:id="rId14"/>
      <p:bold r:id="rId15"/>
      <p:italic r:id="rId16"/>
      <p:boldItalic r:id="rId17"/>
    </p:embeddedFont>
    <p:embeddedFont>
      <p:font typeface="Segoe UI Semibold" panose="020B0702040204020203" pitchFamily="34" charset="0"/>
      <p:bold r:id="rId18"/>
      <p:boldItalic r:id="rId19"/>
    </p:embeddedFont>
    <p:embeddedFont>
      <p:font typeface="Dotum" panose="020B0604020202020204" charset="-127"/>
      <p:regular r:id="rId20"/>
    </p:embeddedFont>
    <p:embeddedFont>
      <p:font typeface="Nyala" panose="020B0604020202020204" charset="0"/>
      <p:regular r:id="rId21"/>
    </p:embeddedFont>
    <p:embeddedFont>
      <p:font typeface="Agency FB" panose="020B0503020202020204" pitchFamily="34" charset="0"/>
      <p:regular r:id="rId22"/>
      <p:bold r:id="rId23"/>
    </p:embeddedFont>
    <p:embeddedFont>
      <p:font typeface="Segoe UI Semilight" panose="020B0402040204020203" pitchFamily="34" charset="0"/>
      <p:regular r:id="rId24"/>
      <p:italic r:id="rId25"/>
    </p:embeddedFont>
    <p:embeddedFont>
      <p:font typeface="Bauhaus 93" panose="04030905020B02020C02" pitchFamily="82" charset="0"/>
      <p:regular r:id="rId26"/>
    </p:embeddedFont>
    <p:embeddedFont>
      <p:font typeface="Baskerville Old Face" panose="02020602080505020303" pitchFamily="18" charset="0"/>
      <p:regular r:id="rId27"/>
    </p:embeddedFont>
    <p:embeddedFont>
      <p:font typeface="Calibri Light" panose="020F0302020204030204" pitchFamily="34" charset="0"/>
      <p:regular r:id="rId28"/>
      <p:italic r:id="rId29"/>
    </p:embeddedFont>
    <p:embeddedFont>
      <p:font typeface="Corbel" panose="020B05030202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6222"/>
    <a:srgbClr val="F9C422"/>
    <a:srgbClr val="EB2264"/>
    <a:srgbClr val="C4D422"/>
    <a:srgbClr val="21D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2F595F-1EDB-4D2B-9F25-18B0A9C00AAE}">
  <a:tblStyle styleId="{982F595F-1EDB-4D2B-9F25-18B0A9C00AAE}"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94" autoAdjust="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85C9F-FCD6-4993-9528-4311BF84B060}" type="doc">
      <dgm:prSet loTypeId="urn:microsoft.com/office/officeart/2008/layout/AscendingPictureAccentProcess" loCatId="process" qsTypeId="urn:microsoft.com/office/officeart/2005/8/quickstyle/simple5" qsCatId="simple" csTypeId="urn:microsoft.com/office/officeart/2005/8/colors/colorful1" csCatId="colorful" phldr="1"/>
      <dgm:spPr/>
      <dgm:t>
        <a:bodyPr/>
        <a:lstStyle/>
        <a:p>
          <a:endParaRPr lang="en-US"/>
        </a:p>
      </dgm:t>
    </dgm:pt>
    <dgm:pt modelId="{AB1508C4-962A-456C-9EFB-7744E7A6850E}">
      <dgm:prSet phldrT="[Text]" custT="1"/>
      <dgm:spPr/>
      <dgm:t>
        <a:bodyPr/>
        <a:lstStyle/>
        <a:p>
          <a:r>
            <a:rPr lang="en-US" sz="1200" b="1" dirty="0" smtClean="0">
              <a:solidFill>
                <a:schemeClr val="tx1"/>
              </a:solidFill>
              <a:latin typeface="Segoe UI Semilight" panose="020B0402040204020203" pitchFamily="34" charset="0"/>
              <a:cs typeface="Segoe UI Semilight" panose="020B0402040204020203" pitchFamily="34" charset="0"/>
            </a:rPr>
            <a:t>Introduction</a:t>
          </a:r>
          <a:endParaRPr lang="en-US" sz="1200" b="1" dirty="0">
            <a:solidFill>
              <a:schemeClr val="tx1"/>
            </a:solidFill>
            <a:latin typeface="Segoe UI Semilight" panose="020B0402040204020203" pitchFamily="34" charset="0"/>
            <a:cs typeface="Segoe UI Semilight" panose="020B0402040204020203" pitchFamily="34" charset="0"/>
          </a:endParaRPr>
        </a:p>
      </dgm:t>
    </dgm:pt>
    <dgm:pt modelId="{2228883B-4DCC-4D74-AFD0-B6D0AFC41D97}" type="parTrans" cxnId="{9D92BF6C-C70E-4372-9CE8-102B09C068E5}">
      <dgm:prSet/>
      <dgm:spPr/>
      <dgm:t>
        <a:bodyPr/>
        <a:lstStyle/>
        <a:p>
          <a:endParaRPr lang="en-US"/>
        </a:p>
      </dgm:t>
    </dgm:pt>
    <dgm:pt modelId="{0DD5DE82-B95D-4528-A702-A258F5E2C4C0}" type="sibTrans" cxnId="{9D92BF6C-C70E-4372-9CE8-102B09C068E5}">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hand holding pencil and sketching" title="Sample Picture"/>
        </a:ext>
      </dgm:extLst>
    </dgm:pt>
    <dgm:pt modelId="{2F80060B-2178-4C39-88DE-E22E8C663FD1}">
      <dgm:prSet phldrT="[Text]" custT="1"/>
      <dgm:spPr/>
      <dgm:t>
        <a:bodyPr/>
        <a:lstStyle/>
        <a:p>
          <a:r>
            <a:rPr lang="en-US" sz="1200" b="1" dirty="0" smtClean="0">
              <a:solidFill>
                <a:schemeClr val="tx1"/>
              </a:solidFill>
              <a:latin typeface="Segoe UI Semilight" panose="020B0402040204020203" pitchFamily="34" charset="0"/>
              <a:cs typeface="Segoe UI Semilight" panose="020B0402040204020203" pitchFamily="34" charset="0"/>
            </a:rPr>
            <a:t>Conclusion</a:t>
          </a:r>
          <a:endParaRPr lang="en-US" sz="1200" b="1" dirty="0">
            <a:solidFill>
              <a:schemeClr val="tx1"/>
            </a:solidFill>
            <a:latin typeface="Segoe UI Semilight" panose="020B0402040204020203" pitchFamily="34" charset="0"/>
            <a:cs typeface="Segoe UI Semilight" panose="020B0402040204020203" pitchFamily="34" charset="0"/>
          </a:endParaRPr>
        </a:p>
      </dgm:t>
    </dgm:pt>
    <dgm:pt modelId="{8B1FFC24-0A78-4047-BFB1-2046A9542B6F}" type="parTrans" cxnId="{1D8ECA4B-E737-4CD8-ACFC-DE18A28E6C07}">
      <dgm:prSet/>
      <dgm:spPr/>
      <dgm:t>
        <a:bodyPr/>
        <a:lstStyle/>
        <a:p>
          <a:endParaRPr lang="en-US"/>
        </a:p>
      </dgm:t>
    </dgm:pt>
    <dgm:pt modelId="{24613E54-F040-4D87-9E02-F9F71F79060E}" type="sibTrans" cxnId="{1D8ECA4B-E737-4CD8-ACFC-DE18A28E6C07}">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hand holding pen and pointing to data in column chart" title="Sample Picture"/>
        </a:ext>
      </dgm:extLst>
    </dgm:pt>
    <dgm:pt modelId="{596F5315-830C-4021-98EA-BA593C06406E}">
      <dgm:prSet custT="1"/>
      <dgm:spPr/>
      <dgm:t>
        <a:bodyPr/>
        <a:lstStyle/>
        <a:p>
          <a:r>
            <a:rPr lang="fr-FR" sz="1200" b="1" dirty="0" smtClean="0">
              <a:solidFill>
                <a:schemeClr val="tx1"/>
              </a:solidFill>
              <a:latin typeface="Segoe UI Semilight" panose="020B0402040204020203" pitchFamily="34" charset="0"/>
              <a:cs typeface="Segoe UI Semilight" panose="020B0402040204020203" pitchFamily="34" charset="0"/>
            </a:rPr>
            <a:t>Câblage</a:t>
          </a:r>
          <a:endParaRPr lang="fr-FR" sz="1200" b="1" dirty="0">
            <a:solidFill>
              <a:schemeClr val="tx1"/>
            </a:solidFill>
            <a:latin typeface="Segoe UI Semilight" panose="020B0402040204020203" pitchFamily="34" charset="0"/>
            <a:cs typeface="Segoe UI Semilight" panose="020B0402040204020203" pitchFamily="34" charset="0"/>
          </a:endParaRPr>
        </a:p>
      </dgm:t>
    </dgm:pt>
    <dgm:pt modelId="{0D516248-7ECE-44E0-94F1-7848E8943BB7}" type="sibTrans" cxnId="{0878FE2A-5A08-43A3-B9C8-F44EB917F1CB}">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F813C41E-EF42-4066-824F-7CE77DF7ABAB}" type="parTrans" cxnId="{0878FE2A-5A08-43A3-B9C8-F44EB917F1CB}">
      <dgm:prSet/>
      <dgm:spPr/>
      <dgm:t>
        <a:bodyPr/>
        <a:lstStyle/>
        <a:p>
          <a:endParaRPr lang="fr-FR"/>
        </a:p>
      </dgm:t>
    </dgm:pt>
    <dgm:pt modelId="{3660969C-3D9B-4BAA-A252-514F9F1EA149}">
      <dgm:prSet custT="1"/>
      <dgm:spPr/>
      <dgm:t>
        <a:bodyPr/>
        <a:lstStyle/>
        <a:p>
          <a:r>
            <a:rPr lang="en-US" sz="1200" b="1" dirty="0" smtClean="0">
              <a:solidFill>
                <a:schemeClr val="tx1"/>
              </a:solidFill>
              <a:latin typeface="Segoe UI Semilight" panose="020B0402040204020203" pitchFamily="34" charset="0"/>
              <a:cs typeface="Segoe UI Semilight" panose="020B0402040204020203" pitchFamily="34" charset="0"/>
            </a:rPr>
            <a:t>Estimation </a:t>
          </a:r>
          <a:r>
            <a:rPr lang="en-US" sz="1200" b="1" dirty="0" err="1" smtClean="0">
              <a:solidFill>
                <a:schemeClr val="tx1"/>
              </a:solidFill>
              <a:latin typeface="Segoe UI Semilight" panose="020B0402040204020203" pitchFamily="34" charset="0"/>
              <a:cs typeface="Segoe UI Semilight" panose="020B0402040204020203" pitchFamily="34" charset="0"/>
            </a:rPr>
            <a:t>Financière</a:t>
          </a:r>
          <a:endParaRPr lang="fr-FR" sz="1200" dirty="0"/>
        </a:p>
      </dgm:t>
    </dgm:pt>
    <dgm:pt modelId="{E0A1F57C-E09C-4F68-852A-7B2A6EC7F2FE}" type="parTrans" cxnId="{BFFCCB42-7389-43AD-959B-295EBEE24248}">
      <dgm:prSet/>
      <dgm:spPr/>
      <dgm:t>
        <a:bodyPr/>
        <a:lstStyle/>
        <a:p>
          <a:endParaRPr lang="fr-FR"/>
        </a:p>
      </dgm:t>
    </dgm:pt>
    <dgm:pt modelId="{8712236C-091F-47E6-A1C9-B90050E5F9ED}" type="sibTrans" cxnId="{BFFCCB42-7389-43AD-959B-295EBEE24248}">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hand plugging cables into computer" title="Sample Picture"/>
        </a:ext>
      </dgm:extLst>
    </dgm:pt>
    <dgm:pt modelId="{28102DFD-5914-47DE-A80F-58C721024B80}" type="pres">
      <dgm:prSet presAssocID="{0FA85C9F-FCD6-4993-9528-4311BF84B060}" presName="Name0" presStyleCnt="0">
        <dgm:presLayoutVars>
          <dgm:chMax val="7"/>
          <dgm:chPref val="7"/>
          <dgm:dir/>
        </dgm:presLayoutVars>
      </dgm:prSet>
      <dgm:spPr/>
      <dgm:t>
        <a:bodyPr/>
        <a:lstStyle/>
        <a:p>
          <a:endParaRPr lang="en-US"/>
        </a:p>
      </dgm:t>
    </dgm:pt>
    <dgm:pt modelId="{173C0D5B-2D86-456D-A251-8B716EB11AFA}" type="pres">
      <dgm:prSet presAssocID="{0FA85C9F-FCD6-4993-9528-4311BF84B060}" presName="dot1" presStyleLbl="alignNode1" presStyleIdx="0" presStyleCnt="13"/>
      <dgm:spPr/>
      <dgm:t>
        <a:bodyPr/>
        <a:lstStyle/>
        <a:p>
          <a:endParaRPr lang="en-US"/>
        </a:p>
      </dgm:t>
    </dgm:pt>
    <dgm:pt modelId="{8DC00181-D81A-4F72-A6D3-399EA3C15E73}" type="pres">
      <dgm:prSet presAssocID="{0FA85C9F-FCD6-4993-9528-4311BF84B060}" presName="dot2" presStyleLbl="alignNode1" presStyleIdx="1" presStyleCnt="13"/>
      <dgm:spPr/>
      <dgm:t>
        <a:bodyPr/>
        <a:lstStyle/>
        <a:p>
          <a:endParaRPr lang="en-US"/>
        </a:p>
      </dgm:t>
    </dgm:pt>
    <dgm:pt modelId="{226876B2-78A7-408C-8E45-1C8F63D543CB}" type="pres">
      <dgm:prSet presAssocID="{0FA85C9F-FCD6-4993-9528-4311BF84B060}" presName="dot3" presStyleLbl="alignNode1" presStyleIdx="2" presStyleCnt="13"/>
      <dgm:spPr/>
      <dgm:t>
        <a:bodyPr/>
        <a:lstStyle/>
        <a:p>
          <a:endParaRPr lang="en-US"/>
        </a:p>
      </dgm:t>
    </dgm:pt>
    <dgm:pt modelId="{23B56457-2346-4EA1-A1AC-1DD61A1D74A4}" type="pres">
      <dgm:prSet presAssocID="{0FA85C9F-FCD6-4993-9528-4311BF84B060}" presName="dot4" presStyleLbl="alignNode1" presStyleIdx="3" presStyleCnt="13"/>
      <dgm:spPr/>
      <dgm:t>
        <a:bodyPr/>
        <a:lstStyle/>
        <a:p>
          <a:endParaRPr lang="en-US"/>
        </a:p>
      </dgm:t>
    </dgm:pt>
    <dgm:pt modelId="{1C728761-B222-436F-8742-41E3FE1663C6}" type="pres">
      <dgm:prSet presAssocID="{0FA85C9F-FCD6-4993-9528-4311BF84B060}" presName="dot5" presStyleLbl="alignNode1" presStyleIdx="4" presStyleCnt="13"/>
      <dgm:spPr/>
      <dgm:t>
        <a:bodyPr/>
        <a:lstStyle/>
        <a:p>
          <a:endParaRPr lang="en-US"/>
        </a:p>
      </dgm:t>
    </dgm:pt>
    <dgm:pt modelId="{3D62AC57-7E65-4F55-B2C5-DE2DA495D972}" type="pres">
      <dgm:prSet presAssocID="{0FA85C9F-FCD6-4993-9528-4311BF84B060}" presName="dot6" presStyleLbl="alignNode1" presStyleIdx="5" presStyleCnt="13"/>
      <dgm:spPr/>
      <dgm:t>
        <a:bodyPr/>
        <a:lstStyle/>
        <a:p>
          <a:endParaRPr lang="en-US"/>
        </a:p>
      </dgm:t>
    </dgm:pt>
    <dgm:pt modelId="{B9F44449-A2CF-46FB-A980-E172ECF811A0}" type="pres">
      <dgm:prSet presAssocID="{0FA85C9F-FCD6-4993-9528-4311BF84B060}" presName="dotArrow1" presStyleLbl="alignNode1" presStyleIdx="6" presStyleCnt="13"/>
      <dgm:spPr/>
      <dgm:t>
        <a:bodyPr/>
        <a:lstStyle/>
        <a:p>
          <a:endParaRPr lang="en-US"/>
        </a:p>
      </dgm:t>
    </dgm:pt>
    <dgm:pt modelId="{E648252E-CAA2-455A-A82D-AC6BB7541290}" type="pres">
      <dgm:prSet presAssocID="{0FA85C9F-FCD6-4993-9528-4311BF84B060}" presName="dotArrow2" presStyleLbl="alignNode1" presStyleIdx="7" presStyleCnt="13"/>
      <dgm:spPr/>
      <dgm:t>
        <a:bodyPr/>
        <a:lstStyle/>
        <a:p>
          <a:endParaRPr lang="en-US"/>
        </a:p>
      </dgm:t>
    </dgm:pt>
    <dgm:pt modelId="{714104D8-930A-4A1F-B402-2BE77935EFCA}" type="pres">
      <dgm:prSet presAssocID="{0FA85C9F-FCD6-4993-9528-4311BF84B060}" presName="dotArrow3" presStyleLbl="alignNode1" presStyleIdx="8" presStyleCnt="13"/>
      <dgm:spPr/>
      <dgm:t>
        <a:bodyPr/>
        <a:lstStyle/>
        <a:p>
          <a:endParaRPr lang="en-US"/>
        </a:p>
      </dgm:t>
    </dgm:pt>
    <dgm:pt modelId="{3F3A5ABE-0386-4878-B907-72E8EB073835}" type="pres">
      <dgm:prSet presAssocID="{0FA85C9F-FCD6-4993-9528-4311BF84B060}" presName="dotArrow4" presStyleLbl="alignNode1" presStyleIdx="9" presStyleCnt="13"/>
      <dgm:spPr/>
      <dgm:t>
        <a:bodyPr/>
        <a:lstStyle/>
        <a:p>
          <a:endParaRPr lang="en-US"/>
        </a:p>
      </dgm:t>
    </dgm:pt>
    <dgm:pt modelId="{66B157D2-617F-4600-81C1-54D22E05BD4D}" type="pres">
      <dgm:prSet presAssocID="{0FA85C9F-FCD6-4993-9528-4311BF84B060}" presName="dotArrow5" presStyleLbl="alignNode1" presStyleIdx="10" presStyleCnt="13"/>
      <dgm:spPr/>
      <dgm:t>
        <a:bodyPr/>
        <a:lstStyle/>
        <a:p>
          <a:endParaRPr lang="en-US"/>
        </a:p>
      </dgm:t>
    </dgm:pt>
    <dgm:pt modelId="{416A2F15-73F9-46F3-AD47-B996F5DC5F04}" type="pres">
      <dgm:prSet presAssocID="{0FA85C9F-FCD6-4993-9528-4311BF84B060}" presName="dotArrow6" presStyleLbl="alignNode1" presStyleIdx="11" presStyleCnt="13"/>
      <dgm:spPr/>
      <dgm:t>
        <a:bodyPr/>
        <a:lstStyle/>
        <a:p>
          <a:endParaRPr lang="en-US"/>
        </a:p>
      </dgm:t>
    </dgm:pt>
    <dgm:pt modelId="{DA7AAD41-5E68-49D8-BAB9-31F95DE8BA53}" type="pres">
      <dgm:prSet presAssocID="{0FA85C9F-FCD6-4993-9528-4311BF84B060}" presName="dotArrow7" presStyleLbl="alignNode1" presStyleIdx="12" presStyleCnt="13"/>
      <dgm:spPr/>
      <dgm:t>
        <a:bodyPr/>
        <a:lstStyle/>
        <a:p>
          <a:endParaRPr lang="en-US"/>
        </a:p>
      </dgm:t>
    </dgm:pt>
    <dgm:pt modelId="{AFAE8CB1-BD31-4AB5-813F-04CE280D7BC3}" type="pres">
      <dgm:prSet presAssocID="{AB1508C4-962A-456C-9EFB-7744E7A6850E}" presName="parTx1" presStyleLbl="node1" presStyleIdx="0" presStyleCnt="4"/>
      <dgm:spPr/>
      <dgm:t>
        <a:bodyPr/>
        <a:lstStyle/>
        <a:p>
          <a:endParaRPr lang="en-US"/>
        </a:p>
      </dgm:t>
    </dgm:pt>
    <dgm:pt modelId="{7A566C52-34DA-42C8-B174-71CC7A781691}" type="pres">
      <dgm:prSet presAssocID="{0DD5DE82-B95D-4528-A702-A258F5E2C4C0}" presName="picture1" presStyleCnt="0"/>
      <dgm:spPr/>
      <dgm:t>
        <a:bodyPr/>
        <a:lstStyle/>
        <a:p>
          <a:endParaRPr lang="en-US"/>
        </a:p>
      </dgm:t>
    </dgm:pt>
    <dgm:pt modelId="{1BDDF1A7-8F9A-491D-B616-D31125DA6177}" type="pres">
      <dgm:prSet presAssocID="{0DD5DE82-B95D-4528-A702-A258F5E2C4C0}" presName="imageRepeatNode" presStyleLbl="fgImgPlace1" presStyleIdx="0" presStyleCnt="4"/>
      <dgm:spPr/>
      <dgm:t>
        <a:bodyPr/>
        <a:lstStyle/>
        <a:p>
          <a:endParaRPr lang="en-US"/>
        </a:p>
      </dgm:t>
    </dgm:pt>
    <dgm:pt modelId="{393A8FC5-734E-4E76-B90B-042B9E840B46}" type="pres">
      <dgm:prSet presAssocID="{596F5315-830C-4021-98EA-BA593C06406E}" presName="parTx2" presStyleLbl="node1" presStyleIdx="1" presStyleCnt="4"/>
      <dgm:spPr/>
      <dgm:t>
        <a:bodyPr/>
        <a:lstStyle/>
        <a:p>
          <a:endParaRPr lang="fr-FR"/>
        </a:p>
      </dgm:t>
    </dgm:pt>
    <dgm:pt modelId="{21B32C0B-63CB-4D81-A50E-6130706B6834}" type="pres">
      <dgm:prSet presAssocID="{0D516248-7ECE-44E0-94F1-7848E8943BB7}" presName="picture2" presStyleCnt="0"/>
      <dgm:spPr/>
    </dgm:pt>
    <dgm:pt modelId="{393DA63C-EA8A-48BD-9533-F9753C155627}" type="pres">
      <dgm:prSet presAssocID="{0D516248-7ECE-44E0-94F1-7848E8943BB7}" presName="imageRepeatNode" presStyleLbl="fgImgPlace1" presStyleIdx="1" presStyleCnt="4"/>
      <dgm:spPr/>
      <dgm:t>
        <a:bodyPr/>
        <a:lstStyle/>
        <a:p>
          <a:endParaRPr lang="fr-FR"/>
        </a:p>
      </dgm:t>
    </dgm:pt>
    <dgm:pt modelId="{96FE4F96-9C33-4BA3-BFA6-89D3AFE5A495}" type="pres">
      <dgm:prSet presAssocID="{3660969C-3D9B-4BAA-A252-514F9F1EA149}" presName="parTx3" presStyleLbl="node1" presStyleIdx="2" presStyleCnt="4"/>
      <dgm:spPr/>
      <dgm:t>
        <a:bodyPr/>
        <a:lstStyle/>
        <a:p>
          <a:endParaRPr lang="fr-FR"/>
        </a:p>
      </dgm:t>
    </dgm:pt>
    <dgm:pt modelId="{FDCD418E-1D55-408D-BE3E-7E9BC17B7CF3}" type="pres">
      <dgm:prSet presAssocID="{8712236C-091F-47E6-A1C9-B90050E5F9ED}" presName="picture3" presStyleCnt="0"/>
      <dgm:spPr/>
    </dgm:pt>
    <dgm:pt modelId="{251BBC23-C75E-412A-A0C2-6DA96D206D7B}" type="pres">
      <dgm:prSet presAssocID="{8712236C-091F-47E6-A1C9-B90050E5F9ED}" presName="imageRepeatNode" presStyleLbl="fgImgPlace1" presStyleIdx="2" presStyleCnt="4"/>
      <dgm:spPr/>
      <dgm:t>
        <a:bodyPr/>
        <a:lstStyle/>
        <a:p>
          <a:endParaRPr lang="fr-FR"/>
        </a:p>
      </dgm:t>
    </dgm:pt>
    <dgm:pt modelId="{F3782D44-FD3A-4893-BDAA-F38A25294EEA}" type="pres">
      <dgm:prSet presAssocID="{2F80060B-2178-4C39-88DE-E22E8C663FD1}" presName="parTx4" presStyleLbl="node1" presStyleIdx="3" presStyleCnt="4"/>
      <dgm:spPr/>
      <dgm:t>
        <a:bodyPr/>
        <a:lstStyle/>
        <a:p>
          <a:endParaRPr lang="fr-FR"/>
        </a:p>
      </dgm:t>
    </dgm:pt>
    <dgm:pt modelId="{3A2D06CE-C9C2-4F21-B82D-27F1CA5FDE76}" type="pres">
      <dgm:prSet presAssocID="{24613E54-F040-4D87-9E02-F9F71F79060E}" presName="picture4" presStyleCnt="0"/>
      <dgm:spPr/>
    </dgm:pt>
    <dgm:pt modelId="{6BFFBD56-1663-40C9-A9CA-11AB837289A3}" type="pres">
      <dgm:prSet presAssocID="{24613E54-F040-4D87-9E02-F9F71F79060E}" presName="imageRepeatNode" presStyleLbl="fgImgPlace1" presStyleIdx="3" presStyleCnt="4"/>
      <dgm:spPr/>
      <dgm:t>
        <a:bodyPr/>
        <a:lstStyle/>
        <a:p>
          <a:endParaRPr lang="en-US"/>
        </a:p>
      </dgm:t>
    </dgm:pt>
  </dgm:ptLst>
  <dgm:cxnLst>
    <dgm:cxn modelId="{BFFCCB42-7389-43AD-959B-295EBEE24248}" srcId="{0FA85C9F-FCD6-4993-9528-4311BF84B060}" destId="{3660969C-3D9B-4BAA-A252-514F9F1EA149}" srcOrd="2" destOrd="0" parTransId="{E0A1F57C-E09C-4F68-852A-7B2A6EC7F2FE}" sibTransId="{8712236C-091F-47E6-A1C9-B90050E5F9ED}"/>
    <dgm:cxn modelId="{6FAB429C-EE50-404E-BF3D-A4D5E2777DF0}" type="presOf" srcId="{0D516248-7ECE-44E0-94F1-7848E8943BB7}" destId="{393DA63C-EA8A-48BD-9533-F9753C155627}" srcOrd="0" destOrd="0" presId="urn:microsoft.com/office/officeart/2008/layout/AscendingPictureAccentProcess"/>
    <dgm:cxn modelId="{8DE5B5AC-5752-4F2B-9E67-92B02561CBD7}" type="presOf" srcId="{596F5315-830C-4021-98EA-BA593C06406E}" destId="{393A8FC5-734E-4E76-B90B-042B9E840B46}" srcOrd="0" destOrd="0" presId="urn:microsoft.com/office/officeart/2008/layout/AscendingPictureAccentProcess"/>
    <dgm:cxn modelId="{9D92BF6C-C70E-4372-9CE8-102B09C068E5}" srcId="{0FA85C9F-FCD6-4993-9528-4311BF84B060}" destId="{AB1508C4-962A-456C-9EFB-7744E7A6850E}" srcOrd="0" destOrd="0" parTransId="{2228883B-4DCC-4D74-AFD0-B6D0AFC41D97}" sibTransId="{0DD5DE82-B95D-4528-A702-A258F5E2C4C0}"/>
    <dgm:cxn modelId="{9515CF43-F6D2-4132-BBD9-B3995833E68D}" type="presOf" srcId="{2F80060B-2178-4C39-88DE-E22E8C663FD1}" destId="{F3782D44-FD3A-4893-BDAA-F38A25294EEA}" srcOrd="0" destOrd="0" presId="urn:microsoft.com/office/officeart/2008/layout/AscendingPictureAccentProcess"/>
    <dgm:cxn modelId="{389C8784-1BB4-41DB-B3DE-91BE05E04810}" type="presOf" srcId="{AB1508C4-962A-456C-9EFB-7744E7A6850E}" destId="{AFAE8CB1-BD31-4AB5-813F-04CE280D7BC3}" srcOrd="0" destOrd="0" presId="urn:microsoft.com/office/officeart/2008/layout/AscendingPictureAccentProcess"/>
    <dgm:cxn modelId="{E4778352-909F-4539-BDD3-11D0F8413765}" type="presOf" srcId="{24613E54-F040-4D87-9E02-F9F71F79060E}" destId="{6BFFBD56-1663-40C9-A9CA-11AB837289A3}" srcOrd="0" destOrd="0" presId="urn:microsoft.com/office/officeart/2008/layout/AscendingPictureAccentProcess"/>
    <dgm:cxn modelId="{6FDF226D-7157-4B75-A52F-27EE776B7267}" type="presOf" srcId="{8712236C-091F-47E6-A1C9-B90050E5F9ED}" destId="{251BBC23-C75E-412A-A0C2-6DA96D206D7B}" srcOrd="0" destOrd="0" presId="urn:microsoft.com/office/officeart/2008/layout/AscendingPictureAccentProcess"/>
    <dgm:cxn modelId="{1D8ECA4B-E737-4CD8-ACFC-DE18A28E6C07}" srcId="{0FA85C9F-FCD6-4993-9528-4311BF84B060}" destId="{2F80060B-2178-4C39-88DE-E22E8C663FD1}" srcOrd="3" destOrd="0" parTransId="{8B1FFC24-0A78-4047-BFB1-2046A9542B6F}" sibTransId="{24613E54-F040-4D87-9E02-F9F71F79060E}"/>
    <dgm:cxn modelId="{1A2A0B80-EB3C-43A4-B4A8-4EE99AC45264}" type="presOf" srcId="{0DD5DE82-B95D-4528-A702-A258F5E2C4C0}" destId="{1BDDF1A7-8F9A-491D-B616-D31125DA6177}" srcOrd="0" destOrd="0" presId="urn:microsoft.com/office/officeart/2008/layout/AscendingPictureAccentProcess"/>
    <dgm:cxn modelId="{B404DC03-B848-4ACF-8C12-815E03220C8D}" type="presOf" srcId="{0FA85C9F-FCD6-4993-9528-4311BF84B060}" destId="{28102DFD-5914-47DE-A80F-58C721024B80}" srcOrd="0" destOrd="0" presId="urn:microsoft.com/office/officeart/2008/layout/AscendingPictureAccentProcess"/>
    <dgm:cxn modelId="{0878FE2A-5A08-43A3-B9C8-F44EB917F1CB}" srcId="{0FA85C9F-FCD6-4993-9528-4311BF84B060}" destId="{596F5315-830C-4021-98EA-BA593C06406E}" srcOrd="1" destOrd="0" parTransId="{F813C41E-EF42-4066-824F-7CE77DF7ABAB}" sibTransId="{0D516248-7ECE-44E0-94F1-7848E8943BB7}"/>
    <dgm:cxn modelId="{012E98E2-48FB-4B4F-9914-39938256667E}" type="presOf" srcId="{3660969C-3D9B-4BAA-A252-514F9F1EA149}" destId="{96FE4F96-9C33-4BA3-BFA6-89D3AFE5A495}" srcOrd="0" destOrd="0" presId="urn:microsoft.com/office/officeart/2008/layout/AscendingPictureAccentProcess"/>
    <dgm:cxn modelId="{815FE5F9-29CD-4131-ABE7-D16291FDA8C0}" type="presParOf" srcId="{28102DFD-5914-47DE-A80F-58C721024B80}" destId="{173C0D5B-2D86-456D-A251-8B716EB11AFA}" srcOrd="0" destOrd="0" presId="urn:microsoft.com/office/officeart/2008/layout/AscendingPictureAccentProcess"/>
    <dgm:cxn modelId="{731E5240-E963-426A-A2A8-0657FDC985A2}" type="presParOf" srcId="{28102DFD-5914-47DE-A80F-58C721024B80}" destId="{8DC00181-D81A-4F72-A6D3-399EA3C15E73}" srcOrd="1" destOrd="0" presId="urn:microsoft.com/office/officeart/2008/layout/AscendingPictureAccentProcess"/>
    <dgm:cxn modelId="{2AFCDBC1-3142-490D-9151-D89ACF692D55}" type="presParOf" srcId="{28102DFD-5914-47DE-A80F-58C721024B80}" destId="{226876B2-78A7-408C-8E45-1C8F63D543CB}" srcOrd="2" destOrd="0" presId="urn:microsoft.com/office/officeart/2008/layout/AscendingPictureAccentProcess"/>
    <dgm:cxn modelId="{119DA371-E704-4E6B-99C6-40BAA0EAD453}" type="presParOf" srcId="{28102DFD-5914-47DE-A80F-58C721024B80}" destId="{23B56457-2346-4EA1-A1AC-1DD61A1D74A4}" srcOrd="3" destOrd="0" presId="urn:microsoft.com/office/officeart/2008/layout/AscendingPictureAccentProcess"/>
    <dgm:cxn modelId="{09C6E955-E0B1-4D64-9662-F05EDB5536AC}" type="presParOf" srcId="{28102DFD-5914-47DE-A80F-58C721024B80}" destId="{1C728761-B222-436F-8742-41E3FE1663C6}" srcOrd="4" destOrd="0" presId="urn:microsoft.com/office/officeart/2008/layout/AscendingPictureAccentProcess"/>
    <dgm:cxn modelId="{9D1CBFED-1E58-4E55-8BE7-F684B41BDFB1}" type="presParOf" srcId="{28102DFD-5914-47DE-A80F-58C721024B80}" destId="{3D62AC57-7E65-4F55-B2C5-DE2DA495D972}" srcOrd="5" destOrd="0" presId="urn:microsoft.com/office/officeart/2008/layout/AscendingPictureAccentProcess"/>
    <dgm:cxn modelId="{98663A59-F24B-441C-BF33-EC104E6322FE}" type="presParOf" srcId="{28102DFD-5914-47DE-A80F-58C721024B80}" destId="{B9F44449-A2CF-46FB-A980-E172ECF811A0}" srcOrd="6" destOrd="0" presId="urn:microsoft.com/office/officeart/2008/layout/AscendingPictureAccentProcess"/>
    <dgm:cxn modelId="{1029037D-151D-4668-A200-BD066D9CFB38}" type="presParOf" srcId="{28102DFD-5914-47DE-A80F-58C721024B80}" destId="{E648252E-CAA2-455A-A82D-AC6BB7541290}" srcOrd="7" destOrd="0" presId="urn:microsoft.com/office/officeart/2008/layout/AscendingPictureAccentProcess"/>
    <dgm:cxn modelId="{EE77DBE9-412E-49AD-8AFD-2C9E9F2AFA73}" type="presParOf" srcId="{28102DFD-5914-47DE-A80F-58C721024B80}" destId="{714104D8-930A-4A1F-B402-2BE77935EFCA}" srcOrd="8" destOrd="0" presId="urn:microsoft.com/office/officeart/2008/layout/AscendingPictureAccentProcess"/>
    <dgm:cxn modelId="{77A364E3-EB65-438B-BACD-4F78EA082C88}" type="presParOf" srcId="{28102DFD-5914-47DE-A80F-58C721024B80}" destId="{3F3A5ABE-0386-4878-B907-72E8EB073835}" srcOrd="9" destOrd="0" presId="urn:microsoft.com/office/officeart/2008/layout/AscendingPictureAccentProcess"/>
    <dgm:cxn modelId="{B94F1ED4-F93D-4C5D-8CA4-37F8BC74981A}" type="presParOf" srcId="{28102DFD-5914-47DE-A80F-58C721024B80}" destId="{66B157D2-617F-4600-81C1-54D22E05BD4D}" srcOrd="10" destOrd="0" presId="urn:microsoft.com/office/officeart/2008/layout/AscendingPictureAccentProcess"/>
    <dgm:cxn modelId="{69B5D9D5-D2D5-49BC-9E6D-959641A9BC1A}" type="presParOf" srcId="{28102DFD-5914-47DE-A80F-58C721024B80}" destId="{416A2F15-73F9-46F3-AD47-B996F5DC5F04}" srcOrd="11" destOrd="0" presId="urn:microsoft.com/office/officeart/2008/layout/AscendingPictureAccentProcess"/>
    <dgm:cxn modelId="{D2725777-D14F-40B3-986B-96FD296BDA3C}" type="presParOf" srcId="{28102DFD-5914-47DE-A80F-58C721024B80}" destId="{DA7AAD41-5E68-49D8-BAB9-31F95DE8BA53}" srcOrd="12" destOrd="0" presId="urn:microsoft.com/office/officeart/2008/layout/AscendingPictureAccentProcess"/>
    <dgm:cxn modelId="{6FAFC8D8-4219-490D-8716-301A04FD45AE}" type="presParOf" srcId="{28102DFD-5914-47DE-A80F-58C721024B80}" destId="{AFAE8CB1-BD31-4AB5-813F-04CE280D7BC3}" srcOrd="13" destOrd="0" presId="urn:microsoft.com/office/officeart/2008/layout/AscendingPictureAccentProcess"/>
    <dgm:cxn modelId="{F13DE887-F0D0-4CEA-9085-1B20FEFCDB5A}" type="presParOf" srcId="{28102DFD-5914-47DE-A80F-58C721024B80}" destId="{7A566C52-34DA-42C8-B174-71CC7A781691}" srcOrd="14" destOrd="0" presId="urn:microsoft.com/office/officeart/2008/layout/AscendingPictureAccentProcess"/>
    <dgm:cxn modelId="{B9394252-06AA-4046-99CB-6E709A301A43}" type="presParOf" srcId="{7A566C52-34DA-42C8-B174-71CC7A781691}" destId="{1BDDF1A7-8F9A-491D-B616-D31125DA6177}" srcOrd="0" destOrd="0" presId="urn:microsoft.com/office/officeart/2008/layout/AscendingPictureAccentProcess"/>
    <dgm:cxn modelId="{B6938FB5-0959-4A51-B956-A899993AF18C}" type="presParOf" srcId="{28102DFD-5914-47DE-A80F-58C721024B80}" destId="{393A8FC5-734E-4E76-B90B-042B9E840B46}" srcOrd="15" destOrd="0" presId="urn:microsoft.com/office/officeart/2008/layout/AscendingPictureAccentProcess"/>
    <dgm:cxn modelId="{3EB531A0-0803-46FD-9A86-9CE7C2958420}" type="presParOf" srcId="{28102DFD-5914-47DE-A80F-58C721024B80}" destId="{21B32C0B-63CB-4D81-A50E-6130706B6834}" srcOrd="16" destOrd="0" presId="urn:microsoft.com/office/officeart/2008/layout/AscendingPictureAccentProcess"/>
    <dgm:cxn modelId="{733A703F-7266-48F3-AA76-ADD718A6DDE9}" type="presParOf" srcId="{21B32C0B-63CB-4D81-A50E-6130706B6834}" destId="{393DA63C-EA8A-48BD-9533-F9753C155627}" srcOrd="0" destOrd="0" presId="urn:microsoft.com/office/officeart/2008/layout/AscendingPictureAccentProcess"/>
    <dgm:cxn modelId="{2EBE4878-1556-4D04-8472-DD8DE9515728}" type="presParOf" srcId="{28102DFD-5914-47DE-A80F-58C721024B80}" destId="{96FE4F96-9C33-4BA3-BFA6-89D3AFE5A495}" srcOrd="17" destOrd="0" presId="urn:microsoft.com/office/officeart/2008/layout/AscendingPictureAccentProcess"/>
    <dgm:cxn modelId="{4DBC59BE-82E2-472A-A9CA-1752F19001FC}" type="presParOf" srcId="{28102DFD-5914-47DE-A80F-58C721024B80}" destId="{FDCD418E-1D55-408D-BE3E-7E9BC17B7CF3}" srcOrd="18" destOrd="0" presId="urn:microsoft.com/office/officeart/2008/layout/AscendingPictureAccentProcess"/>
    <dgm:cxn modelId="{6707718A-ADED-4586-864F-6ADA55323204}" type="presParOf" srcId="{FDCD418E-1D55-408D-BE3E-7E9BC17B7CF3}" destId="{251BBC23-C75E-412A-A0C2-6DA96D206D7B}" srcOrd="0" destOrd="0" presId="urn:microsoft.com/office/officeart/2008/layout/AscendingPictureAccentProcess"/>
    <dgm:cxn modelId="{101D650B-7A2E-42B0-98F2-EC4A2B121CAF}" type="presParOf" srcId="{28102DFD-5914-47DE-A80F-58C721024B80}" destId="{F3782D44-FD3A-4893-BDAA-F38A25294EEA}" srcOrd="19" destOrd="0" presId="urn:microsoft.com/office/officeart/2008/layout/AscendingPictureAccentProcess"/>
    <dgm:cxn modelId="{804AEDBE-AE90-4EA9-86DD-0A51719139B0}" type="presParOf" srcId="{28102DFD-5914-47DE-A80F-58C721024B80}" destId="{3A2D06CE-C9C2-4F21-B82D-27F1CA5FDE76}" srcOrd="20" destOrd="0" presId="urn:microsoft.com/office/officeart/2008/layout/AscendingPictureAccentProcess"/>
    <dgm:cxn modelId="{94D18EBD-5945-4D33-B013-24E8F835505F}" type="presParOf" srcId="{3A2D06CE-C9C2-4F21-B82D-27F1CA5FDE76}" destId="{6BFFBD56-1663-40C9-A9CA-11AB837289A3}"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C0D5B-2D86-456D-A251-8B716EB11AFA}">
      <dsp:nvSpPr>
        <dsp:cNvPr id="0" name=""/>
        <dsp:cNvSpPr/>
      </dsp:nvSpPr>
      <dsp:spPr>
        <a:xfrm>
          <a:off x="2363507" y="3212152"/>
          <a:ext cx="76086" cy="76086"/>
        </a:xfrm>
        <a:prstGeom prst="ellips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8DC00181-D81A-4F72-A6D3-399EA3C15E73}">
      <dsp:nvSpPr>
        <dsp:cNvPr id="0" name=""/>
        <dsp:cNvSpPr/>
      </dsp:nvSpPr>
      <dsp:spPr>
        <a:xfrm>
          <a:off x="2194020" y="3289435"/>
          <a:ext cx="76086" cy="76086"/>
        </a:xfrm>
        <a:prstGeom prst="ellipse">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w="9525" cap="rnd" cmpd="sng" algn="ctr">
          <a:solidFill>
            <a:schemeClr val="accent3">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226876B2-78A7-408C-8E45-1C8F63D543CB}">
      <dsp:nvSpPr>
        <dsp:cNvPr id="0" name=""/>
        <dsp:cNvSpPr/>
      </dsp:nvSpPr>
      <dsp:spPr>
        <a:xfrm>
          <a:off x="2019521" y="3353059"/>
          <a:ext cx="76086" cy="76086"/>
        </a:xfrm>
        <a:prstGeom prst="ellipse">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w="9525" cap="rnd" cmpd="sng" algn="ctr">
          <a:solidFill>
            <a:schemeClr val="accent4">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23B56457-2346-4EA1-A1AC-1DD61A1D74A4}">
      <dsp:nvSpPr>
        <dsp:cNvPr id="0" name=""/>
        <dsp:cNvSpPr/>
      </dsp:nvSpPr>
      <dsp:spPr>
        <a:xfrm>
          <a:off x="1840010" y="3402664"/>
          <a:ext cx="76086" cy="76086"/>
        </a:xfrm>
        <a:prstGeom prst="ellipse">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w="9525" cap="rnd" cmpd="sng" algn="ctr">
          <a:solidFill>
            <a:schemeClr val="accent5">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1C728761-B222-436F-8742-41E3FE1663C6}">
      <dsp:nvSpPr>
        <dsp:cNvPr id="0" name=""/>
        <dsp:cNvSpPr/>
      </dsp:nvSpPr>
      <dsp:spPr>
        <a:xfrm>
          <a:off x="3155814" y="2566569"/>
          <a:ext cx="76086" cy="76086"/>
        </a:xfrm>
        <a:prstGeom prst="ellipse">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w="9525" cap="rnd" cmpd="sng" algn="ctr">
          <a:solidFill>
            <a:schemeClr val="accent6">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3D62AC57-7E65-4F55-B2C5-DE2DA495D972}">
      <dsp:nvSpPr>
        <dsp:cNvPr id="0" name=""/>
        <dsp:cNvSpPr/>
      </dsp:nvSpPr>
      <dsp:spPr>
        <a:xfrm>
          <a:off x="3607779" y="1619402"/>
          <a:ext cx="76086" cy="76086"/>
        </a:xfrm>
        <a:prstGeom prst="ellips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B9F44449-A2CF-46FB-A980-E172ECF811A0}">
      <dsp:nvSpPr>
        <dsp:cNvPr id="0" name=""/>
        <dsp:cNvSpPr/>
      </dsp:nvSpPr>
      <dsp:spPr>
        <a:xfrm>
          <a:off x="3485676" y="437510"/>
          <a:ext cx="76086" cy="76086"/>
        </a:xfrm>
        <a:prstGeom prst="ellipse">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w="9525" cap="rnd" cmpd="sng" algn="ctr">
          <a:solidFill>
            <a:schemeClr val="accent3">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E648252E-CAA2-455A-A82D-AC6BB7541290}">
      <dsp:nvSpPr>
        <dsp:cNvPr id="0" name=""/>
        <dsp:cNvSpPr/>
      </dsp:nvSpPr>
      <dsp:spPr>
        <a:xfrm>
          <a:off x="3594111" y="360587"/>
          <a:ext cx="76086" cy="76086"/>
        </a:xfrm>
        <a:prstGeom prst="ellipse">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w="9525" cap="rnd" cmpd="sng" algn="ctr">
          <a:solidFill>
            <a:schemeClr val="accent4">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714104D8-930A-4A1F-B402-2BE77935EFCA}">
      <dsp:nvSpPr>
        <dsp:cNvPr id="0" name=""/>
        <dsp:cNvSpPr/>
      </dsp:nvSpPr>
      <dsp:spPr>
        <a:xfrm>
          <a:off x="3702546" y="283663"/>
          <a:ext cx="76086" cy="76086"/>
        </a:xfrm>
        <a:prstGeom prst="ellipse">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w="9525" cap="rnd" cmpd="sng" algn="ctr">
          <a:solidFill>
            <a:schemeClr val="accent5">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3F3A5ABE-0386-4878-B907-72E8EB073835}">
      <dsp:nvSpPr>
        <dsp:cNvPr id="0" name=""/>
        <dsp:cNvSpPr/>
      </dsp:nvSpPr>
      <dsp:spPr>
        <a:xfrm>
          <a:off x="3810982" y="360587"/>
          <a:ext cx="76086" cy="76086"/>
        </a:xfrm>
        <a:prstGeom prst="ellipse">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w="9525" cap="rnd" cmpd="sng" algn="ctr">
          <a:solidFill>
            <a:schemeClr val="accent6">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66B157D2-617F-4600-81C1-54D22E05BD4D}">
      <dsp:nvSpPr>
        <dsp:cNvPr id="0" name=""/>
        <dsp:cNvSpPr/>
      </dsp:nvSpPr>
      <dsp:spPr>
        <a:xfrm>
          <a:off x="3919873" y="437510"/>
          <a:ext cx="76086" cy="76086"/>
        </a:xfrm>
        <a:prstGeom prst="ellips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416A2F15-73F9-46F3-AD47-B996F5DC5F04}">
      <dsp:nvSpPr>
        <dsp:cNvPr id="0" name=""/>
        <dsp:cNvSpPr/>
      </dsp:nvSpPr>
      <dsp:spPr>
        <a:xfrm>
          <a:off x="3702546" y="446137"/>
          <a:ext cx="76086" cy="76086"/>
        </a:xfrm>
        <a:prstGeom prst="ellipse">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w="9525" cap="rnd" cmpd="sng" algn="ctr">
          <a:solidFill>
            <a:schemeClr val="accent3">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DA7AAD41-5E68-49D8-BAB9-31F95DE8BA53}">
      <dsp:nvSpPr>
        <dsp:cNvPr id="0" name=""/>
        <dsp:cNvSpPr/>
      </dsp:nvSpPr>
      <dsp:spPr>
        <a:xfrm>
          <a:off x="3702546" y="608611"/>
          <a:ext cx="76086" cy="76086"/>
        </a:xfrm>
        <a:prstGeom prst="ellipse">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w="9525" cap="rnd" cmpd="sng" algn="ctr">
          <a:solidFill>
            <a:schemeClr val="accent4">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AFAE8CB1-BD31-4AB5-813F-04CE280D7BC3}">
      <dsp:nvSpPr>
        <dsp:cNvPr id="0" name=""/>
        <dsp:cNvSpPr/>
      </dsp:nvSpPr>
      <dsp:spPr>
        <a:xfrm>
          <a:off x="1406041" y="3555374"/>
          <a:ext cx="1637920" cy="439255"/>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346693" tIns="45720" rIns="45720" bIns="4572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tx1"/>
              </a:solidFill>
              <a:latin typeface="Segoe UI Semilight" panose="020B0402040204020203" pitchFamily="34" charset="0"/>
              <a:cs typeface="Segoe UI Semilight" panose="020B0402040204020203" pitchFamily="34" charset="0"/>
            </a:rPr>
            <a:t>Introduction</a:t>
          </a:r>
          <a:endParaRPr lang="en-US" sz="1200" b="1" kern="1200" dirty="0">
            <a:solidFill>
              <a:schemeClr val="tx1"/>
            </a:solidFill>
            <a:latin typeface="Segoe UI Semilight" panose="020B0402040204020203" pitchFamily="34" charset="0"/>
            <a:cs typeface="Segoe UI Semilight" panose="020B0402040204020203" pitchFamily="34" charset="0"/>
          </a:endParaRPr>
        </a:p>
      </dsp:txBody>
      <dsp:txXfrm>
        <a:off x="1427484" y="3576817"/>
        <a:ext cx="1595034" cy="396369"/>
      </dsp:txXfrm>
    </dsp:sp>
    <dsp:sp modelId="{1BDDF1A7-8F9A-491D-B616-D31125DA6177}">
      <dsp:nvSpPr>
        <dsp:cNvPr id="0" name=""/>
        <dsp:cNvSpPr/>
      </dsp:nvSpPr>
      <dsp:spPr>
        <a:xfrm>
          <a:off x="952025" y="3124565"/>
          <a:ext cx="759502" cy="759530"/>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1">
          <a:scrgbClr r="0" g="0" b="0"/>
        </a:fillRef>
        <a:effectRef idx="3">
          <a:scrgbClr r="0" g="0" b="0"/>
        </a:effectRef>
        <a:fontRef idx="minor"/>
      </dsp:style>
    </dsp:sp>
    <dsp:sp modelId="{393A8FC5-734E-4E76-B90B-042B9E840B46}">
      <dsp:nvSpPr>
        <dsp:cNvPr id="0" name=""/>
        <dsp:cNvSpPr/>
      </dsp:nvSpPr>
      <dsp:spPr>
        <a:xfrm>
          <a:off x="2876297" y="3025176"/>
          <a:ext cx="1637920" cy="439255"/>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346693" tIns="45720" rIns="45720" bIns="45720" numCol="1" spcCol="1270" anchor="ctr" anchorCtr="0">
          <a:noAutofit/>
        </a:bodyPr>
        <a:lstStyle/>
        <a:p>
          <a:pPr lvl="0" algn="l" defTabSz="533400">
            <a:lnSpc>
              <a:spcPct val="90000"/>
            </a:lnSpc>
            <a:spcBef>
              <a:spcPct val="0"/>
            </a:spcBef>
            <a:spcAft>
              <a:spcPct val="35000"/>
            </a:spcAft>
          </a:pPr>
          <a:r>
            <a:rPr lang="fr-FR" sz="1200" b="1" kern="1200" dirty="0" smtClean="0">
              <a:solidFill>
                <a:schemeClr val="tx1"/>
              </a:solidFill>
              <a:latin typeface="Segoe UI Semilight" panose="020B0402040204020203" pitchFamily="34" charset="0"/>
              <a:cs typeface="Segoe UI Semilight" panose="020B0402040204020203" pitchFamily="34" charset="0"/>
            </a:rPr>
            <a:t>Câblage</a:t>
          </a:r>
          <a:endParaRPr lang="fr-FR" sz="1200" b="1" kern="1200" dirty="0">
            <a:solidFill>
              <a:schemeClr val="tx1"/>
            </a:solidFill>
            <a:latin typeface="Segoe UI Semilight" panose="020B0402040204020203" pitchFamily="34" charset="0"/>
            <a:cs typeface="Segoe UI Semilight" panose="020B0402040204020203" pitchFamily="34" charset="0"/>
          </a:endParaRPr>
        </a:p>
      </dsp:txBody>
      <dsp:txXfrm>
        <a:off x="2897740" y="3046619"/>
        <a:ext cx="1595034" cy="396369"/>
      </dsp:txXfrm>
    </dsp:sp>
    <dsp:sp modelId="{393DA63C-EA8A-48BD-9533-F9753C155627}">
      <dsp:nvSpPr>
        <dsp:cNvPr id="0" name=""/>
        <dsp:cNvSpPr/>
      </dsp:nvSpPr>
      <dsp:spPr>
        <a:xfrm>
          <a:off x="2422281" y="2594368"/>
          <a:ext cx="759502" cy="759530"/>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1">
          <a:scrgbClr r="0" g="0" b="0"/>
        </a:fillRef>
        <a:effectRef idx="3">
          <a:scrgbClr r="0" g="0" b="0"/>
        </a:effectRef>
        <a:fontRef idx="minor"/>
      </dsp:style>
    </dsp:sp>
    <dsp:sp modelId="{96FE4F96-9C33-4BA3-BFA6-89D3AFE5A495}">
      <dsp:nvSpPr>
        <dsp:cNvPr id="0" name=""/>
        <dsp:cNvSpPr/>
      </dsp:nvSpPr>
      <dsp:spPr>
        <a:xfrm>
          <a:off x="3502306" y="2189081"/>
          <a:ext cx="1637920" cy="439255"/>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346693" tIns="45720" rIns="45720" bIns="4572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tx1"/>
              </a:solidFill>
              <a:latin typeface="Segoe UI Semilight" panose="020B0402040204020203" pitchFamily="34" charset="0"/>
              <a:cs typeface="Segoe UI Semilight" panose="020B0402040204020203" pitchFamily="34" charset="0"/>
            </a:rPr>
            <a:t>Estimation </a:t>
          </a:r>
          <a:r>
            <a:rPr lang="en-US" sz="1200" b="1" kern="1200" dirty="0" err="1" smtClean="0">
              <a:solidFill>
                <a:schemeClr val="tx1"/>
              </a:solidFill>
              <a:latin typeface="Segoe UI Semilight" panose="020B0402040204020203" pitchFamily="34" charset="0"/>
              <a:cs typeface="Segoe UI Semilight" panose="020B0402040204020203" pitchFamily="34" charset="0"/>
            </a:rPr>
            <a:t>Financière</a:t>
          </a:r>
          <a:endParaRPr lang="fr-FR" sz="1200" kern="1200" dirty="0"/>
        </a:p>
      </dsp:txBody>
      <dsp:txXfrm>
        <a:off x="3523749" y="2210524"/>
        <a:ext cx="1595034" cy="396369"/>
      </dsp:txXfrm>
    </dsp:sp>
    <dsp:sp modelId="{251BBC23-C75E-412A-A0C2-6DA96D206D7B}">
      <dsp:nvSpPr>
        <dsp:cNvPr id="0" name=""/>
        <dsp:cNvSpPr/>
      </dsp:nvSpPr>
      <dsp:spPr>
        <a:xfrm>
          <a:off x="3048290" y="1758273"/>
          <a:ext cx="759502" cy="759530"/>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1">
          <a:scrgbClr r="0" g="0" b="0"/>
        </a:fillRef>
        <a:effectRef idx="3">
          <a:scrgbClr r="0" g="0" b="0"/>
        </a:effectRef>
        <a:fontRef idx="minor"/>
      </dsp:style>
    </dsp:sp>
    <dsp:sp modelId="{F3782D44-FD3A-4893-BDAA-F38A25294EEA}">
      <dsp:nvSpPr>
        <dsp:cNvPr id="0" name=""/>
        <dsp:cNvSpPr/>
      </dsp:nvSpPr>
      <dsp:spPr>
        <a:xfrm>
          <a:off x="3777039" y="1193028"/>
          <a:ext cx="1637920" cy="439255"/>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346693" tIns="45720" rIns="45720" bIns="4572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tx1"/>
              </a:solidFill>
              <a:latin typeface="Segoe UI Semilight" panose="020B0402040204020203" pitchFamily="34" charset="0"/>
              <a:cs typeface="Segoe UI Semilight" panose="020B0402040204020203" pitchFamily="34" charset="0"/>
            </a:rPr>
            <a:t>Conclusion</a:t>
          </a:r>
          <a:endParaRPr lang="en-US" sz="1200" b="1" kern="1200" dirty="0">
            <a:solidFill>
              <a:schemeClr val="tx1"/>
            </a:solidFill>
            <a:latin typeface="Segoe UI Semilight" panose="020B0402040204020203" pitchFamily="34" charset="0"/>
            <a:cs typeface="Segoe UI Semilight" panose="020B0402040204020203" pitchFamily="34" charset="0"/>
          </a:endParaRPr>
        </a:p>
      </dsp:txBody>
      <dsp:txXfrm>
        <a:off x="3798482" y="1214471"/>
        <a:ext cx="1595034" cy="396369"/>
      </dsp:txXfrm>
    </dsp:sp>
    <dsp:sp modelId="{6BFFBD56-1663-40C9-A9CA-11AB837289A3}">
      <dsp:nvSpPr>
        <dsp:cNvPr id="0" name=""/>
        <dsp:cNvSpPr/>
      </dsp:nvSpPr>
      <dsp:spPr>
        <a:xfrm>
          <a:off x="3323023" y="762220"/>
          <a:ext cx="759502" cy="759530"/>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94552358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Bonjour</a:t>
            </a:r>
            <a:r>
              <a:rPr lang="fr-FR" baseline="0" dirty="0" smtClean="0"/>
              <a:t> aujourd'hui je vais présenter ma soutenance  de stage de fin de première année intitulé Réalisation d’une application Android de gestion de projets pour l’entreprise </a:t>
            </a:r>
            <a:r>
              <a:rPr lang="fr-FR" baseline="0" dirty="0" err="1" smtClean="0"/>
              <a:t>Corporate</a:t>
            </a:r>
            <a:r>
              <a:rPr lang="fr-FR" baseline="0" dirty="0" smtClean="0"/>
              <a:t> Software</a:t>
            </a:r>
            <a:endParaRPr lang="fr-FR" dirty="0"/>
          </a:p>
        </p:txBody>
      </p:sp>
    </p:spTree>
    <p:extLst>
      <p:ext uri="{BB962C8B-B14F-4D97-AF65-F5344CB8AC3E}">
        <p14:creationId xmlns:p14="http://schemas.microsoft.com/office/powerpoint/2010/main" val="1759002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Bonjour</a:t>
            </a:r>
            <a:r>
              <a:rPr lang="fr-FR" baseline="0" dirty="0" smtClean="0"/>
              <a:t> aujourd'hui je vais présenter ma soutenance  de stage de fin de première année intitulé Réalisation d’une application Android de gestion de projets pour l’entreprise </a:t>
            </a:r>
            <a:r>
              <a:rPr lang="fr-FR" baseline="0" dirty="0" err="1" smtClean="0"/>
              <a:t>Corporate</a:t>
            </a:r>
            <a:r>
              <a:rPr lang="fr-FR" baseline="0" dirty="0" smtClean="0"/>
              <a:t> Software</a:t>
            </a:r>
            <a:endParaRPr lang="fr-FR" dirty="0"/>
          </a:p>
        </p:txBody>
      </p:sp>
    </p:spTree>
    <p:extLst>
      <p:ext uri="{BB962C8B-B14F-4D97-AF65-F5344CB8AC3E}">
        <p14:creationId xmlns:p14="http://schemas.microsoft.com/office/powerpoint/2010/main" val="165628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FR" baseline="0" dirty="0" smtClean="0"/>
              <a:t>La présentation va suivre le plan suivant,, je vais commencer par une petite introduction, puis le </a:t>
            </a:r>
            <a:r>
              <a:rPr lang="fr-FR" baseline="0" dirty="0" smtClean="0"/>
              <a:t>câblage que j’ai proposé pour mon cas, </a:t>
            </a:r>
            <a:r>
              <a:rPr lang="fr-FR" baseline="0" dirty="0" smtClean="0"/>
              <a:t>je vais abordé par </a:t>
            </a:r>
            <a:r>
              <a:rPr lang="fr-FR" baseline="0" dirty="0" smtClean="0"/>
              <a:t>l’estimation financière pour ce câblage et on </a:t>
            </a:r>
            <a:r>
              <a:rPr lang="fr-FR" baseline="0" dirty="0" smtClean="0"/>
              <a:t>finit par une conclusion générale,</a:t>
            </a:r>
            <a:endParaRPr dirty="0"/>
          </a:p>
        </p:txBody>
      </p:sp>
    </p:spTree>
    <p:extLst>
      <p:ext uri="{BB962C8B-B14F-4D97-AF65-F5344CB8AC3E}">
        <p14:creationId xmlns:p14="http://schemas.microsoft.com/office/powerpoint/2010/main" val="357095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FR" dirty="0" smtClean="0"/>
              <a:t>Le sujet de ce projet est de réaliser un design et une implémentation d’un réseau IP d’un bâtiment qui se compose de 3 étages,</a:t>
            </a:r>
            <a:r>
              <a:rPr lang="fr-FR" baseline="0" dirty="0" smtClean="0"/>
              <a:t> dont chacun se constitue de 8 salles.</a:t>
            </a:r>
            <a:br>
              <a:rPr lang="fr-FR" baseline="0" dirty="0" smtClean="0"/>
            </a:br>
            <a:r>
              <a:rPr lang="fr-FR" baseline="0" dirty="0" smtClean="0"/>
              <a:t>Pour se faire, j’ai besoin de définir le câblage de la société en choisissant les types adéquates à mon X = 36, calculer une estimation globale du prix, ainsi que la configuration qu’on va voir après.</a:t>
            </a:r>
            <a:endParaRPr lang="fr-FR" baseline="0" dirty="0" smtClean="0"/>
          </a:p>
        </p:txBody>
      </p:sp>
    </p:spTree>
    <p:extLst>
      <p:ext uri="{BB962C8B-B14F-4D97-AF65-F5344CB8AC3E}">
        <p14:creationId xmlns:p14="http://schemas.microsoft.com/office/powerpoint/2010/main" val="242671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FR" dirty="0" smtClean="0"/>
              <a:t>Pour le câblage</a:t>
            </a:r>
            <a:r>
              <a:rPr lang="fr-FR" baseline="0" dirty="0" smtClean="0"/>
              <a:t> on débute avec le  </a:t>
            </a:r>
            <a:r>
              <a:rPr lang="fr-FR" baseline="0" dirty="0" err="1" smtClean="0"/>
              <a:t>cablage</a:t>
            </a:r>
            <a:r>
              <a:rPr lang="fr-FR" baseline="0" dirty="0" smtClean="0"/>
              <a:t> horizontal </a:t>
            </a:r>
            <a:endParaRPr dirty="0"/>
          </a:p>
        </p:txBody>
      </p:sp>
    </p:spTree>
    <p:extLst>
      <p:ext uri="{BB962C8B-B14F-4D97-AF65-F5344CB8AC3E}">
        <p14:creationId xmlns:p14="http://schemas.microsoft.com/office/powerpoint/2010/main" val="427361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FR" dirty="0" smtClean="0"/>
              <a:t>Ma</a:t>
            </a:r>
            <a:r>
              <a:rPr lang="fr-FR" baseline="0" dirty="0" smtClean="0"/>
              <a:t> mission de stage se manifeste essentiellement à la compréhension de la méthodologie de travail dans le monde professionnel  et Apprendre les concepts de base du développement en Android et la réalisation d’une application mobile compatible avec l’application Web qui attaquent la même BD,</a:t>
            </a:r>
          </a:p>
        </p:txBody>
      </p:sp>
    </p:spTree>
    <p:extLst>
      <p:ext uri="{BB962C8B-B14F-4D97-AF65-F5344CB8AC3E}">
        <p14:creationId xmlns:p14="http://schemas.microsoft.com/office/powerpoint/2010/main" val="2591228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FR" dirty="0" smtClean="0"/>
              <a:t>Une phase apparait</a:t>
            </a:r>
            <a:r>
              <a:rPr lang="fr-FR" baseline="0" dirty="0" smtClean="0"/>
              <a:t> très importante à savoir l’analyse de besoin, pour bien illustrer les besoins définis dans le cahier de charge, j’ai utilisé le diagramme Use Case de UML, qui montre qu’il y 4 acteurs qui interagirent avec le système, </a:t>
            </a:r>
            <a:br>
              <a:rPr lang="fr-FR" baseline="0" dirty="0" smtClean="0"/>
            </a:br>
            <a:r>
              <a:rPr lang="fr-FR" baseline="0" dirty="0" smtClean="0"/>
              <a:t>On commence par l’administrateur</a:t>
            </a:r>
          </a:p>
          <a:p>
            <a:pPr lvl="0">
              <a:spcBef>
                <a:spcPts val="0"/>
              </a:spcBef>
              <a:buNone/>
            </a:pPr>
            <a:endParaRPr dirty="0"/>
          </a:p>
        </p:txBody>
      </p:sp>
    </p:spTree>
    <p:extLst>
      <p:ext uri="{BB962C8B-B14F-4D97-AF65-F5344CB8AC3E}">
        <p14:creationId xmlns:p14="http://schemas.microsoft.com/office/powerpoint/2010/main" val="406722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FR" dirty="0" smtClean="0"/>
              <a:t>Une phase apparait</a:t>
            </a:r>
            <a:r>
              <a:rPr lang="fr-FR" baseline="0" dirty="0" smtClean="0"/>
              <a:t> très importante à savoir l’analyse de besoin, pour bien illustrer les besoins définis dans le cahier de charge, j’ai utilisé le diagramme Use Case de UML, qui montre qu’il y 4 acteurs qui interagirent avec le système, </a:t>
            </a:r>
            <a:br>
              <a:rPr lang="fr-FR" baseline="0" dirty="0" smtClean="0"/>
            </a:br>
            <a:r>
              <a:rPr lang="fr-FR" baseline="0" dirty="0" smtClean="0"/>
              <a:t>On commence par l’administrateur</a:t>
            </a:r>
          </a:p>
          <a:p>
            <a:pPr lvl="0">
              <a:spcBef>
                <a:spcPts val="0"/>
              </a:spcBef>
              <a:buNone/>
            </a:pPr>
            <a:endParaRPr dirty="0"/>
          </a:p>
        </p:txBody>
      </p:sp>
    </p:spTree>
    <p:extLst>
      <p:ext uri="{BB962C8B-B14F-4D97-AF65-F5344CB8AC3E}">
        <p14:creationId xmlns:p14="http://schemas.microsoft.com/office/powerpoint/2010/main" val="239598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FR" dirty="0" smtClean="0"/>
              <a:t>Une phase apparait</a:t>
            </a:r>
            <a:r>
              <a:rPr lang="fr-FR" baseline="0" dirty="0" smtClean="0"/>
              <a:t> très importante à savoir l’analyse de besoin, pour bien illustrer les besoins définis dans le cahier de charge, j’ai utilisé le diagramme Use Case de UML, qui montre qu’il y 4 acteurs qui interagirent avec le système, </a:t>
            </a:r>
            <a:br>
              <a:rPr lang="fr-FR" baseline="0" dirty="0" smtClean="0"/>
            </a:br>
            <a:r>
              <a:rPr lang="fr-FR" baseline="0" dirty="0" smtClean="0"/>
              <a:t>On commence par l’administrateur</a:t>
            </a:r>
          </a:p>
          <a:p>
            <a:pPr lvl="0">
              <a:spcBef>
                <a:spcPts val="0"/>
              </a:spcBef>
              <a:buNone/>
            </a:pPr>
            <a:endParaRPr dirty="0"/>
          </a:p>
        </p:txBody>
      </p:sp>
    </p:spTree>
    <p:extLst>
      <p:ext uri="{BB962C8B-B14F-4D97-AF65-F5344CB8AC3E}">
        <p14:creationId xmlns:p14="http://schemas.microsoft.com/office/powerpoint/2010/main" val="387302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8" name="Shape 3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FR" dirty="0" smtClean="0"/>
              <a:t>Merci pour votre attention ^^</a:t>
            </a:r>
            <a:endParaRPr dirty="0"/>
          </a:p>
        </p:txBody>
      </p:sp>
    </p:spTree>
    <p:extLst>
      <p:ext uri="{BB962C8B-B14F-4D97-AF65-F5344CB8AC3E}">
        <p14:creationId xmlns:p14="http://schemas.microsoft.com/office/powerpoint/2010/main" val="213410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4094004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3489823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fr-FR" smtClean="0"/>
              <a:t>Modifiez le style du titre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717264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8613270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fr-FR" smtClean="0"/>
              <a:t>Modifiez le style du titre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8198152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3476667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0878752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2573591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5845386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11" name="Shape 11"/>
          <p:cNvSpPr txBox="1">
            <a:spLocks noGrp="1"/>
          </p:cNvSpPr>
          <p:nvPr>
            <p:ph type="ctrTitle"/>
          </p:nvPr>
        </p:nvSpPr>
        <p:spPr>
          <a:xfrm>
            <a:off x="2255425" y="1991825"/>
            <a:ext cx="4633199"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Tree>
    <p:extLst>
      <p:ext uri="{BB962C8B-B14F-4D97-AF65-F5344CB8AC3E}">
        <p14:creationId xmlns:p14="http://schemas.microsoft.com/office/powerpoint/2010/main" val="3842418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ubtitle">
    <p:spTree>
      <p:nvGrpSpPr>
        <p:cNvPr id="1" name="Shape 25"/>
        <p:cNvGrpSpPr/>
        <p:nvPr/>
      </p:nvGrpSpPr>
      <p:grpSpPr>
        <a:xfrm>
          <a:off x="0" y="0"/>
          <a:ext cx="0" cy="0"/>
          <a:chOff x="0" y="0"/>
          <a:chExt cx="0" cy="0"/>
        </a:xfrm>
      </p:grpSpPr>
      <p:sp>
        <p:nvSpPr>
          <p:cNvPr id="27" name="Shape 27"/>
          <p:cNvSpPr txBox="1">
            <a:spLocks noGrp="1"/>
          </p:cNvSpPr>
          <p:nvPr>
            <p:ph type="ctrTitle"/>
          </p:nvPr>
        </p:nvSpPr>
        <p:spPr>
          <a:xfrm>
            <a:off x="1773750" y="2421550"/>
            <a:ext cx="5596499" cy="1159799"/>
          </a:xfrm>
          <a:prstGeom prst="rect">
            <a:avLst/>
          </a:prstGeom>
        </p:spPr>
        <p:txBody>
          <a:bodyPr lIns="91425" tIns="91425" rIns="91425" bIns="91425" anchor="b" anchorCtr="0"/>
          <a:lstStyle>
            <a:lvl1pPr lvl="0" algn="ctr" rtl="0">
              <a:spcBef>
                <a:spcPts val="0"/>
              </a:spcBef>
              <a:buSzPct val="100000"/>
              <a:defRPr sz="36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28" name="Shape 28"/>
          <p:cNvSpPr txBox="1">
            <a:spLocks noGrp="1"/>
          </p:cNvSpPr>
          <p:nvPr>
            <p:ph type="subTitle" idx="1"/>
          </p:nvPr>
        </p:nvSpPr>
        <p:spPr>
          <a:xfrm>
            <a:off x="1773750" y="3449654"/>
            <a:ext cx="5596499" cy="784799"/>
          </a:xfrm>
          <a:prstGeom prst="rect">
            <a:avLst/>
          </a:prstGeom>
        </p:spPr>
        <p:txBody>
          <a:bodyPr lIns="91425" tIns="91425" rIns="91425" bIns="91425" anchor="t" anchorCtr="0"/>
          <a:lstStyle>
            <a:lvl1pPr lvl="0" algn="ctr" rtl="0">
              <a:spcBef>
                <a:spcPts val="0"/>
              </a:spcBef>
              <a:buClr>
                <a:srgbClr val="A1BECC"/>
              </a:buClr>
              <a:buNone/>
              <a:defRPr b="1">
                <a:solidFill>
                  <a:srgbClr val="A1BECC"/>
                </a:solidFill>
              </a:defRPr>
            </a:lvl1pPr>
            <a:lvl2pPr lvl="1" algn="ctr" rtl="0">
              <a:spcBef>
                <a:spcPts val="0"/>
              </a:spcBef>
              <a:buClr>
                <a:srgbClr val="A1BECC"/>
              </a:buClr>
              <a:buSzPct val="100000"/>
              <a:buNone/>
              <a:defRPr sz="3000" b="1">
                <a:solidFill>
                  <a:srgbClr val="A1BECC"/>
                </a:solidFill>
              </a:defRPr>
            </a:lvl2pPr>
            <a:lvl3pPr lvl="2" algn="ctr" rtl="0">
              <a:spcBef>
                <a:spcPts val="0"/>
              </a:spcBef>
              <a:buClr>
                <a:srgbClr val="A1BECC"/>
              </a:buClr>
              <a:buSzPct val="100000"/>
              <a:buNone/>
              <a:defRPr sz="3000" b="1">
                <a:solidFill>
                  <a:srgbClr val="A1BECC"/>
                </a:solidFill>
              </a:defRPr>
            </a:lvl3pPr>
            <a:lvl4pPr lvl="3" algn="ctr" rtl="0">
              <a:spcBef>
                <a:spcPts val="0"/>
              </a:spcBef>
              <a:buClr>
                <a:srgbClr val="A1BECC"/>
              </a:buClr>
              <a:buSzPct val="100000"/>
              <a:buNone/>
              <a:defRPr sz="3000" b="1">
                <a:solidFill>
                  <a:srgbClr val="A1BECC"/>
                </a:solidFill>
              </a:defRPr>
            </a:lvl4pPr>
            <a:lvl5pPr lvl="4" algn="ctr" rtl="0">
              <a:spcBef>
                <a:spcPts val="0"/>
              </a:spcBef>
              <a:buClr>
                <a:srgbClr val="A1BECC"/>
              </a:buClr>
              <a:buSzPct val="100000"/>
              <a:buNone/>
              <a:defRPr sz="3000" b="1">
                <a:solidFill>
                  <a:srgbClr val="A1BECC"/>
                </a:solidFill>
              </a:defRPr>
            </a:lvl5pPr>
            <a:lvl6pPr lvl="5" algn="ctr" rtl="0">
              <a:spcBef>
                <a:spcPts val="0"/>
              </a:spcBef>
              <a:buClr>
                <a:srgbClr val="A1BECC"/>
              </a:buClr>
              <a:buSzPct val="100000"/>
              <a:buNone/>
              <a:defRPr sz="3000" b="1">
                <a:solidFill>
                  <a:srgbClr val="A1BECC"/>
                </a:solidFill>
              </a:defRPr>
            </a:lvl6pPr>
            <a:lvl7pPr lvl="6" algn="ctr" rtl="0">
              <a:spcBef>
                <a:spcPts val="0"/>
              </a:spcBef>
              <a:buClr>
                <a:srgbClr val="A1BECC"/>
              </a:buClr>
              <a:buSzPct val="100000"/>
              <a:buNone/>
              <a:defRPr sz="3000" b="1">
                <a:solidFill>
                  <a:srgbClr val="A1BECC"/>
                </a:solidFill>
              </a:defRPr>
            </a:lvl7pPr>
            <a:lvl8pPr lvl="7" algn="ctr" rtl="0">
              <a:spcBef>
                <a:spcPts val="0"/>
              </a:spcBef>
              <a:buClr>
                <a:srgbClr val="A1BECC"/>
              </a:buClr>
              <a:buSzPct val="100000"/>
              <a:buNone/>
              <a:defRPr sz="3000" b="1">
                <a:solidFill>
                  <a:srgbClr val="A1BECC"/>
                </a:solidFill>
              </a:defRPr>
            </a:lvl8pPr>
            <a:lvl9pPr lvl="8" algn="ctr" rtl="0">
              <a:spcBef>
                <a:spcPts val="0"/>
              </a:spcBef>
              <a:buClr>
                <a:srgbClr val="A1BECC"/>
              </a:buClr>
              <a:buSzPct val="100000"/>
              <a:buNone/>
              <a:defRPr sz="3000" b="1">
                <a:solidFill>
                  <a:srgbClr val="A1BECC"/>
                </a:solidFill>
              </a:defRPr>
            </a:lvl9pPr>
          </a:lstStyle>
          <a:p>
            <a:endParaRPr/>
          </a:p>
        </p:txBody>
      </p:sp>
    </p:spTree>
    <p:extLst>
      <p:ext uri="{BB962C8B-B14F-4D97-AF65-F5344CB8AC3E}">
        <p14:creationId xmlns:p14="http://schemas.microsoft.com/office/powerpoint/2010/main" val="250268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7956575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Quote">
    <p:spTree>
      <p:nvGrpSpPr>
        <p:cNvPr id="1" name="Shape 44"/>
        <p:cNvGrpSpPr/>
        <p:nvPr/>
      </p:nvGrpSpPr>
      <p:grpSpPr>
        <a:xfrm>
          <a:off x="0" y="0"/>
          <a:ext cx="0" cy="0"/>
          <a:chOff x="0" y="0"/>
          <a:chExt cx="0" cy="0"/>
        </a:xfrm>
      </p:grpSpPr>
      <p:sp>
        <p:nvSpPr>
          <p:cNvPr id="49" name="Shape 49"/>
          <p:cNvSpPr txBox="1">
            <a:spLocks noGrp="1"/>
          </p:cNvSpPr>
          <p:nvPr>
            <p:ph type="body" idx="1"/>
          </p:nvPr>
        </p:nvSpPr>
        <p:spPr>
          <a:xfrm>
            <a:off x="1880850" y="1920300"/>
            <a:ext cx="5382300" cy="20795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a:spcBef>
                <a:spcPts val="0"/>
              </a:spcBef>
              <a:defRPr/>
            </a:lvl9pPr>
          </a:lstStyle>
          <a:p>
            <a:endParaRPr/>
          </a:p>
        </p:txBody>
      </p:sp>
    </p:spTree>
    <p:extLst>
      <p:ext uri="{BB962C8B-B14F-4D97-AF65-F5344CB8AC3E}">
        <p14:creationId xmlns:p14="http://schemas.microsoft.com/office/powerpoint/2010/main" val="360791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fr-FR" smtClean="0"/>
              <a:t>Modifiez le style du titre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1234988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6432091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7236825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598960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2586246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fr-FR" smtClean="0"/>
              <a:t>Modifiez le style du titre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5272148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3685927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4/5/2018</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3349315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30" r:id="rId19"/>
    <p:sldLayoutId id="2147483731" r:id="rId20"/>
  </p:sldLayoutIdLst>
  <p:hf hd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94546" y="1838374"/>
            <a:ext cx="6431621" cy="1302277"/>
          </a:xfrm>
        </p:spPr>
        <p:txBody>
          <a:bodyPr/>
          <a:lstStyle/>
          <a:p>
            <a:r>
              <a:rPr lang="fr-FR" sz="2600" b="1" dirty="0" smtClean="0">
                <a:solidFill>
                  <a:schemeClr val="accent1">
                    <a:lumMod val="75000"/>
                  </a:schemeClr>
                </a:solidFill>
                <a:latin typeface="Nyala" panose="02000504070300020003" pitchFamily="2" charset="0"/>
              </a:rPr>
              <a:t>Implémentation et Design des réseaux IP</a:t>
            </a:r>
            <a:endParaRPr lang="fr-FR" sz="2600" b="1" dirty="0">
              <a:solidFill>
                <a:schemeClr val="accent1">
                  <a:lumMod val="75000"/>
                </a:schemeClr>
              </a:solidFill>
              <a:latin typeface="Nyala" panose="02000504070300020003" pitchFamily="2" charset="0"/>
            </a:endParaRPr>
          </a:p>
        </p:txBody>
      </p:sp>
      <p:sp>
        <p:nvSpPr>
          <p:cNvPr id="3" name="ZoneTexte 2"/>
          <p:cNvSpPr txBox="1"/>
          <p:nvPr/>
        </p:nvSpPr>
        <p:spPr>
          <a:xfrm>
            <a:off x="2455524" y="1499424"/>
            <a:ext cx="4109663" cy="307777"/>
          </a:xfrm>
          <a:prstGeom prst="rect">
            <a:avLst/>
          </a:prstGeom>
          <a:noFill/>
        </p:spPr>
        <p:txBody>
          <a:bodyPr wrap="square" rtlCol="0">
            <a:spAutoFit/>
          </a:bodyPr>
          <a:lstStyle/>
          <a:p>
            <a:pPr algn="ctr"/>
            <a:r>
              <a:rPr lang="fr-FR" b="1" dirty="0" smtClean="0"/>
              <a:t>Soutenance </a:t>
            </a:r>
            <a:r>
              <a:rPr lang="fr-FR" b="1" dirty="0" smtClean="0"/>
              <a:t>du projet intégré S4</a:t>
            </a:r>
            <a:endParaRPr lang="fr-FR" b="1" dirty="0"/>
          </a:p>
        </p:txBody>
      </p:sp>
      <p:sp>
        <p:nvSpPr>
          <p:cNvPr id="5" name="ZoneTexte 4"/>
          <p:cNvSpPr txBox="1"/>
          <p:nvPr/>
        </p:nvSpPr>
        <p:spPr>
          <a:xfrm>
            <a:off x="1659276" y="3783612"/>
            <a:ext cx="1284270" cy="307777"/>
          </a:xfrm>
          <a:prstGeom prst="rect">
            <a:avLst/>
          </a:prstGeom>
          <a:noFill/>
        </p:spPr>
        <p:txBody>
          <a:bodyPr wrap="square" rtlCol="0">
            <a:spAutoFit/>
          </a:bodyPr>
          <a:lstStyle/>
          <a:p>
            <a:r>
              <a:rPr lang="fr-FR" dirty="0" smtClean="0">
                <a:latin typeface="Calibri Light" panose="020F0302020204030204" pitchFamily="34" charset="0"/>
                <a:cs typeface="Calibri Light" panose="020F0302020204030204" pitchFamily="34" charset="0"/>
              </a:rPr>
              <a:t>Réalisé par :</a:t>
            </a:r>
            <a:endParaRPr lang="fr-FR" dirty="0">
              <a:latin typeface="Calibri Light" panose="020F0302020204030204" pitchFamily="34" charset="0"/>
              <a:cs typeface="Calibri Light" panose="020F0302020204030204" pitchFamily="34" charset="0"/>
            </a:endParaRPr>
          </a:p>
        </p:txBody>
      </p:sp>
      <p:sp>
        <p:nvSpPr>
          <p:cNvPr id="6" name="ZoneTexte 5"/>
          <p:cNvSpPr txBox="1"/>
          <p:nvPr/>
        </p:nvSpPr>
        <p:spPr>
          <a:xfrm>
            <a:off x="1659277" y="4091389"/>
            <a:ext cx="1592494" cy="307777"/>
          </a:xfrm>
          <a:prstGeom prst="rect">
            <a:avLst/>
          </a:prstGeom>
          <a:noFill/>
        </p:spPr>
        <p:txBody>
          <a:bodyPr wrap="square" rtlCol="0">
            <a:spAutoFit/>
          </a:bodyPr>
          <a:lstStyle/>
          <a:p>
            <a:r>
              <a:rPr lang="fr-FR" b="1" dirty="0" smtClean="0">
                <a:latin typeface="Calibri" panose="020F0502020204030204" pitchFamily="34" charset="0"/>
                <a:cs typeface="Calibri" panose="020F0502020204030204" pitchFamily="34" charset="0"/>
              </a:rPr>
              <a:t>JABBARI Youssef</a:t>
            </a:r>
            <a:endParaRPr lang="fr-FR" b="1" dirty="0">
              <a:latin typeface="Calibri" panose="020F0502020204030204" pitchFamily="34" charset="0"/>
              <a:cs typeface="Calibri" panose="020F0502020204030204" pitchFamily="34" charset="0"/>
            </a:endParaRPr>
          </a:p>
        </p:txBody>
      </p:sp>
      <p:sp>
        <p:nvSpPr>
          <p:cNvPr id="7" name="ZoneTexte 6"/>
          <p:cNvSpPr txBox="1"/>
          <p:nvPr/>
        </p:nvSpPr>
        <p:spPr>
          <a:xfrm>
            <a:off x="6082422" y="3771547"/>
            <a:ext cx="1643865" cy="307777"/>
          </a:xfrm>
          <a:prstGeom prst="rect">
            <a:avLst/>
          </a:prstGeom>
          <a:noFill/>
        </p:spPr>
        <p:txBody>
          <a:bodyPr wrap="square" rtlCol="0">
            <a:spAutoFit/>
          </a:bodyPr>
          <a:lstStyle/>
          <a:p>
            <a:r>
              <a:rPr lang="fr-FR" dirty="0" smtClean="0">
                <a:latin typeface="Calibri Light" panose="020F0302020204030204" pitchFamily="34" charset="0"/>
                <a:cs typeface="Calibri Light" panose="020F0302020204030204" pitchFamily="34" charset="0"/>
              </a:rPr>
              <a:t>Encadré par: </a:t>
            </a:r>
            <a:endParaRPr lang="fr-FR" dirty="0">
              <a:latin typeface="Calibri Light" panose="020F0302020204030204" pitchFamily="34" charset="0"/>
              <a:cs typeface="Calibri Light" panose="020F0302020204030204" pitchFamily="34" charset="0"/>
            </a:endParaRPr>
          </a:p>
        </p:txBody>
      </p:sp>
      <p:sp>
        <p:nvSpPr>
          <p:cNvPr id="8" name="ZoneTexte 7"/>
          <p:cNvSpPr txBox="1"/>
          <p:nvPr/>
        </p:nvSpPr>
        <p:spPr>
          <a:xfrm>
            <a:off x="6082422" y="4079324"/>
            <a:ext cx="2734200" cy="52322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M. Mohammed EL </a:t>
            </a:r>
            <a:r>
              <a:rPr lang="en-US" b="1" dirty="0">
                <a:latin typeface="Calibri" panose="020F0502020204030204" pitchFamily="34" charset="0"/>
                <a:cs typeface="Calibri" panose="020F0502020204030204" pitchFamily="34" charset="0"/>
              </a:rPr>
              <a:t>KOUTBI</a:t>
            </a:r>
          </a:p>
          <a:p>
            <a:r>
              <a:rPr lang="fr-FR" b="1" dirty="0" smtClean="0">
                <a:latin typeface="Calibri" panose="020F0502020204030204" pitchFamily="34" charset="0"/>
                <a:cs typeface="Calibri" panose="020F0502020204030204" pitchFamily="34" charset="0"/>
              </a:rPr>
              <a:t>M. Mostafa BELKASMI</a:t>
            </a:r>
            <a:endParaRPr lang="fr-FR" b="1" dirty="0">
              <a:latin typeface="Calibri" panose="020F0502020204030204" pitchFamily="34" charset="0"/>
              <a:cs typeface="Calibri" panose="020F0502020204030204" pitchFamily="34" charset="0"/>
            </a:endParaRPr>
          </a:p>
        </p:txBody>
      </p:sp>
      <p:cxnSp>
        <p:nvCxnSpPr>
          <p:cNvPr id="10" name="Connecteur droit 9"/>
          <p:cNvCxnSpPr/>
          <p:nvPr/>
        </p:nvCxnSpPr>
        <p:spPr>
          <a:xfrm flipV="1">
            <a:off x="2363056" y="1930491"/>
            <a:ext cx="4335694" cy="2054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logoensias"/>
          <p:cNvPicPr>
            <a:picLocks noChangeAspect="1" noChangeArrowheads="1"/>
          </p:cNvPicPr>
          <p:nvPr/>
        </p:nvPicPr>
        <p:blipFill>
          <a:blip r:embed="rId3">
            <a:extLst>
              <a:ext uri="{28A0092B-C50C-407E-A947-70E740481C1C}">
                <a14:useLocalDpi xmlns:a14="http://schemas.microsoft.com/office/drawing/2010/main" val="0"/>
              </a:ext>
            </a:extLst>
          </a:blip>
          <a:srcRect l="8051" t="-1999" r="9323"/>
          <a:stretch>
            <a:fillRect/>
          </a:stretch>
        </p:blipFill>
        <p:spPr bwMode="auto">
          <a:xfrm>
            <a:off x="4093667" y="-37427"/>
            <a:ext cx="1068388"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C000"/>
                  </a:outerShdw>
                </a:effectLst>
              </a14:hiddenEffects>
            </a:ext>
          </a:extLst>
        </p:spPr>
      </p:pic>
      <p:sp>
        <p:nvSpPr>
          <p:cNvPr id="13" name="ZoneTexte 12"/>
          <p:cNvSpPr txBox="1"/>
          <p:nvPr/>
        </p:nvSpPr>
        <p:spPr>
          <a:xfrm>
            <a:off x="3708970" y="4653879"/>
            <a:ext cx="1643865" cy="307777"/>
          </a:xfrm>
          <a:prstGeom prst="rect">
            <a:avLst/>
          </a:prstGeom>
          <a:noFill/>
        </p:spPr>
        <p:txBody>
          <a:bodyPr wrap="square" rtlCol="0">
            <a:spAutoFit/>
          </a:bodyPr>
          <a:lstStyle/>
          <a:p>
            <a:pPr algn="ctr"/>
            <a:r>
              <a:rPr lang="fr-FR" dirty="0" smtClean="0">
                <a:latin typeface="Baskerville Old Face" panose="02020602080505020303" pitchFamily="18" charset="0"/>
                <a:cs typeface="Calibri Light" panose="020F0302020204030204" pitchFamily="34" charset="0"/>
              </a:rPr>
              <a:t>2017/2018</a:t>
            </a:r>
            <a:endParaRPr lang="fr-FR" dirty="0">
              <a:latin typeface="Baskerville Old Face" panose="02020602080505020303" pitchFamily="18" charset="0"/>
              <a:cs typeface="Calibri Light" panose="020F0302020204030204" pitchFamily="34" charset="0"/>
            </a:endParaRPr>
          </a:p>
        </p:txBody>
      </p:sp>
    </p:spTree>
    <p:extLst>
      <p:ext uri="{BB962C8B-B14F-4D97-AF65-F5344CB8AC3E}">
        <p14:creationId xmlns:p14="http://schemas.microsoft.com/office/powerpoint/2010/main" val="1112042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94546" y="1838374"/>
            <a:ext cx="6431621" cy="1302277"/>
          </a:xfrm>
        </p:spPr>
        <p:txBody>
          <a:bodyPr/>
          <a:lstStyle/>
          <a:p>
            <a:r>
              <a:rPr lang="fr-FR" sz="2600" b="1" dirty="0" smtClean="0">
                <a:solidFill>
                  <a:schemeClr val="accent1">
                    <a:lumMod val="75000"/>
                  </a:schemeClr>
                </a:solidFill>
                <a:latin typeface="Nyala" panose="02000504070300020003" pitchFamily="2" charset="0"/>
              </a:rPr>
              <a:t>Implémentation et Design des réseaux IP</a:t>
            </a:r>
            <a:endParaRPr lang="fr-FR" sz="2600" b="1" dirty="0">
              <a:solidFill>
                <a:schemeClr val="accent1">
                  <a:lumMod val="75000"/>
                </a:schemeClr>
              </a:solidFill>
              <a:latin typeface="Nyala" panose="02000504070300020003" pitchFamily="2" charset="0"/>
            </a:endParaRPr>
          </a:p>
        </p:txBody>
      </p:sp>
      <p:sp>
        <p:nvSpPr>
          <p:cNvPr id="3" name="ZoneTexte 2"/>
          <p:cNvSpPr txBox="1"/>
          <p:nvPr/>
        </p:nvSpPr>
        <p:spPr>
          <a:xfrm>
            <a:off x="2455524" y="1499424"/>
            <a:ext cx="4109663" cy="307777"/>
          </a:xfrm>
          <a:prstGeom prst="rect">
            <a:avLst/>
          </a:prstGeom>
          <a:noFill/>
        </p:spPr>
        <p:txBody>
          <a:bodyPr wrap="square" rtlCol="0">
            <a:spAutoFit/>
          </a:bodyPr>
          <a:lstStyle/>
          <a:p>
            <a:pPr algn="ctr"/>
            <a:r>
              <a:rPr lang="fr-FR" b="1" dirty="0" smtClean="0"/>
              <a:t>Soutenance </a:t>
            </a:r>
            <a:r>
              <a:rPr lang="fr-FR" b="1" dirty="0" smtClean="0"/>
              <a:t>du projet intégré S4</a:t>
            </a:r>
            <a:endParaRPr lang="fr-FR" b="1" dirty="0"/>
          </a:p>
        </p:txBody>
      </p:sp>
      <p:sp>
        <p:nvSpPr>
          <p:cNvPr id="5" name="ZoneTexte 4"/>
          <p:cNvSpPr txBox="1"/>
          <p:nvPr/>
        </p:nvSpPr>
        <p:spPr>
          <a:xfrm>
            <a:off x="1659276" y="3783612"/>
            <a:ext cx="1284270" cy="307777"/>
          </a:xfrm>
          <a:prstGeom prst="rect">
            <a:avLst/>
          </a:prstGeom>
          <a:noFill/>
        </p:spPr>
        <p:txBody>
          <a:bodyPr wrap="square" rtlCol="0">
            <a:spAutoFit/>
          </a:bodyPr>
          <a:lstStyle/>
          <a:p>
            <a:r>
              <a:rPr lang="fr-FR" dirty="0" smtClean="0">
                <a:latin typeface="Calibri Light" panose="020F0302020204030204" pitchFamily="34" charset="0"/>
                <a:cs typeface="Calibri Light" panose="020F0302020204030204" pitchFamily="34" charset="0"/>
              </a:rPr>
              <a:t>Réalisé par :</a:t>
            </a:r>
            <a:endParaRPr lang="fr-FR" dirty="0">
              <a:latin typeface="Calibri Light" panose="020F0302020204030204" pitchFamily="34" charset="0"/>
              <a:cs typeface="Calibri Light" panose="020F0302020204030204" pitchFamily="34" charset="0"/>
            </a:endParaRPr>
          </a:p>
        </p:txBody>
      </p:sp>
      <p:sp>
        <p:nvSpPr>
          <p:cNvPr id="6" name="ZoneTexte 5"/>
          <p:cNvSpPr txBox="1"/>
          <p:nvPr/>
        </p:nvSpPr>
        <p:spPr>
          <a:xfrm>
            <a:off x="1659277" y="4091389"/>
            <a:ext cx="1592494" cy="307777"/>
          </a:xfrm>
          <a:prstGeom prst="rect">
            <a:avLst/>
          </a:prstGeom>
          <a:noFill/>
        </p:spPr>
        <p:txBody>
          <a:bodyPr wrap="square" rtlCol="0">
            <a:spAutoFit/>
          </a:bodyPr>
          <a:lstStyle/>
          <a:p>
            <a:r>
              <a:rPr lang="fr-FR" b="1" dirty="0" smtClean="0">
                <a:latin typeface="Calibri" panose="020F0502020204030204" pitchFamily="34" charset="0"/>
                <a:cs typeface="Calibri" panose="020F0502020204030204" pitchFamily="34" charset="0"/>
              </a:rPr>
              <a:t>JABBARI Youssef</a:t>
            </a:r>
            <a:endParaRPr lang="fr-FR" b="1" dirty="0">
              <a:latin typeface="Calibri" panose="020F0502020204030204" pitchFamily="34" charset="0"/>
              <a:cs typeface="Calibri" panose="020F0502020204030204" pitchFamily="34" charset="0"/>
            </a:endParaRPr>
          </a:p>
        </p:txBody>
      </p:sp>
      <p:sp>
        <p:nvSpPr>
          <p:cNvPr id="7" name="ZoneTexte 6"/>
          <p:cNvSpPr txBox="1"/>
          <p:nvPr/>
        </p:nvSpPr>
        <p:spPr>
          <a:xfrm>
            <a:off x="6082422" y="3771547"/>
            <a:ext cx="1643865" cy="307777"/>
          </a:xfrm>
          <a:prstGeom prst="rect">
            <a:avLst/>
          </a:prstGeom>
          <a:noFill/>
        </p:spPr>
        <p:txBody>
          <a:bodyPr wrap="square" rtlCol="0">
            <a:spAutoFit/>
          </a:bodyPr>
          <a:lstStyle/>
          <a:p>
            <a:r>
              <a:rPr lang="fr-FR" dirty="0" smtClean="0">
                <a:latin typeface="Calibri Light" panose="020F0302020204030204" pitchFamily="34" charset="0"/>
                <a:cs typeface="Calibri Light" panose="020F0302020204030204" pitchFamily="34" charset="0"/>
              </a:rPr>
              <a:t>Encadré par: </a:t>
            </a:r>
            <a:endParaRPr lang="fr-FR" dirty="0">
              <a:latin typeface="Calibri Light" panose="020F0302020204030204" pitchFamily="34" charset="0"/>
              <a:cs typeface="Calibri Light" panose="020F0302020204030204" pitchFamily="34" charset="0"/>
            </a:endParaRPr>
          </a:p>
        </p:txBody>
      </p:sp>
      <p:sp>
        <p:nvSpPr>
          <p:cNvPr id="8" name="ZoneTexte 7"/>
          <p:cNvSpPr txBox="1"/>
          <p:nvPr/>
        </p:nvSpPr>
        <p:spPr>
          <a:xfrm>
            <a:off x="6082422" y="4079324"/>
            <a:ext cx="2734200" cy="52322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M. Mohammed EL </a:t>
            </a:r>
            <a:r>
              <a:rPr lang="en-US" b="1" dirty="0">
                <a:latin typeface="Calibri" panose="020F0502020204030204" pitchFamily="34" charset="0"/>
                <a:cs typeface="Calibri" panose="020F0502020204030204" pitchFamily="34" charset="0"/>
              </a:rPr>
              <a:t>KOUTBI</a:t>
            </a:r>
          </a:p>
          <a:p>
            <a:r>
              <a:rPr lang="fr-FR" b="1" dirty="0" smtClean="0">
                <a:latin typeface="Calibri" panose="020F0502020204030204" pitchFamily="34" charset="0"/>
                <a:cs typeface="Calibri" panose="020F0502020204030204" pitchFamily="34" charset="0"/>
              </a:rPr>
              <a:t>M. Mostafa BELKASMI</a:t>
            </a:r>
            <a:endParaRPr lang="fr-FR" b="1" dirty="0">
              <a:latin typeface="Calibri" panose="020F0502020204030204" pitchFamily="34" charset="0"/>
              <a:cs typeface="Calibri" panose="020F0502020204030204" pitchFamily="34" charset="0"/>
            </a:endParaRPr>
          </a:p>
        </p:txBody>
      </p:sp>
      <p:cxnSp>
        <p:nvCxnSpPr>
          <p:cNvPr id="10" name="Connecteur droit 9"/>
          <p:cNvCxnSpPr/>
          <p:nvPr/>
        </p:nvCxnSpPr>
        <p:spPr>
          <a:xfrm flipV="1">
            <a:off x="2363056" y="1930491"/>
            <a:ext cx="4335694" cy="2054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logoensias"/>
          <p:cNvPicPr>
            <a:picLocks noChangeAspect="1" noChangeArrowheads="1"/>
          </p:cNvPicPr>
          <p:nvPr/>
        </p:nvPicPr>
        <p:blipFill>
          <a:blip r:embed="rId3">
            <a:extLst>
              <a:ext uri="{28A0092B-C50C-407E-A947-70E740481C1C}">
                <a14:useLocalDpi xmlns:a14="http://schemas.microsoft.com/office/drawing/2010/main" val="0"/>
              </a:ext>
            </a:extLst>
          </a:blip>
          <a:srcRect l="8051" t="-1999" r="9323"/>
          <a:stretch>
            <a:fillRect/>
          </a:stretch>
        </p:blipFill>
        <p:spPr bwMode="auto">
          <a:xfrm>
            <a:off x="4093667" y="-37427"/>
            <a:ext cx="1068388"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C000"/>
                  </a:outerShdw>
                </a:effectLst>
              </a14:hiddenEffects>
            </a:ext>
          </a:extLst>
        </p:spPr>
      </p:pic>
      <p:sp>
        <p:nvSpPr>
          <p:cNvPr id="13" name="ZoneTexte 12"/>
          <p:cNvSpPr txBox="1"/>
          <p:nvPr/>
        </p:nvSpPr>
        <p:spPr>
          <a:xfrm>
            <a:off x="3708970" y="4653879"/>
            <a:ext cx="1643865" cy="307777"/>
          </a:xfrm>
          <a:prstGeom prst="rect">
            <a:avLst/>
          </a:prstGeom>
          <a:noFill/>
        </p:spPr>
        <p:txBody>
          <a:bodyPr wrap="square" rtlCol="0">
            <a:spAutoFit/>
          </a:bodyPr>
          <a:lstStyle/>
          <a:p>
            <a:pPr algn="ctr"/>
            <a:r>
              <a:rPr lang="fr-FR" dirty="0" smtClean="0">
                <a:latin typeface="Baskerville Old Face" panose="02020602080505020303" pitchFamily="18" charset="0"/>
                <a:cs typeface="Calibri Light" panose="020F0302020204030204" pitchFamily="34" charset="0"/>
              </a:rPr>
              <a:t>2017/2018</a:t>
            </a:r>
            <a:endParaRPr lang="fr-FR" dirty="0">
              <a:latin typeface="Baskerville Old Face" panose="02020602080505020303" pitchFamily="18" charset="0"/>
              <a:cs typeface="Calibri Light" panose="020F0302020204030204" pitchFamily="34" charset="0"/>
            </a:endParaRPr>
          </a:p>
        </p:txBody>
      </p:sp>
    </p:spTree>
    <p:extLst>
      <p:ext uri="{BB962C8B-B14F-4D97-AF65-F5344CB8AC3E}">
        <p14:creationId xmlns:p14="http://schemas.microsoft.com/office/powerpoint/2010/main" val="642165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5" name="ZoneTexte 4"/>
          <p:cNvSpPr txBox="1"/>
          <p:nvPr/>
        </p:nvSpPr>
        <p:spPr>
          <a:xfrm>
            <a:off x="1386731" y="1212796"/>
            <a:ext cx="2306549" cy="1015663"/>
          </a:xfrm>
          <a:prstGeom prst="rect">
            <a:avLst/>
          </a:prstGeom>
          <a:noFill/>
        </p:spPr>
        <p:txBody>
          <a:bodyPr wrap="square" rtlCol="0">
            <a:spAutoFit/>
          </a:bodyPr>
          <a:lstStyle/>
          <a:p>
            <a:pPr algn="ctr"/>
            <a:r>
              <a:rPr lang="fr-FR" sz="3000" dirty="0" smtClean="0">
                <a:solidFill>
                  <a:schemeClr val="accent1">
                    <a:lumMod val="75000"/>
                  </a:schemeClr>
                </a:solidFill>
                <a:latin typeface="Bauhaus 93" panose="04030905020B02020C02" pitchFamily="82" charset="0"/>
                <a:cs typeface="Aharoni" panose="02010803020104030203" pitchFamily="2" charset="-79"/>
              </a:rPr>
              <a:t>Plan de la présentation </a:t>
            </a:r>
            <a:endParaRPr lang="fr-FR" sz="3000" dirty="0">
              <a:solidFill>
                <a:schemeClr val="accent1">
                  <a:lumMod val="75000"/>
                </a:schemeClr>
              </a:solidFill>
              <a:latin typeface="Bauhaus 93" panose="04030905020B02020C02" pitchFamily="82" charset="0"/>
              <a:cs typeface="Aharoni" panose="02010803020104030203" pitchFamily="2" charset="-79"/>
            </a:endParaRPr>
          </a:p>
        </p:txBody>
      </p:sp>
      <p:graphicFrame>
        <p:nvGraphicFramePr>
          <p:cNvPr id="9" name="Content Placeholder 4" descr="Ascending Picture Accent Process" title="SmartArt"/>
          <p:cNvGraphicFramePr>
            <a:graphicFrameLocks/>
          </p:cNvGraphicFramePr>
          <p:nvPr>
            <p:extLst>
              <p:ext uri="{D42A27DB-BD31-4B8C-83A1-F6EECF244321}">
                <p14:modId xmlns:p14="http://schemas.microsoft.com/office/powerpoint/2010/main" val="3640109240"/>
              </p:ext>
            </p:extLst>
          </p:nvPr>
        </p:nvGraphicFramePr>
        <p:xfrm>
          <a:off x="1798820" y="89312"/>
          <a:ext cx="6366985" cy="4278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47"/>
          <p:cNvSpPr txBox="1"/>
          <p:nvPr/>
        </p:nvSpPr>
        <p:spPr>
          <a:xfrm>
            <a:off x="7838524" y="4584765"/>
            <a:ext cx="708848" cy="400110"/>
          </a:xfrm>
          <a:prstGeom prst="rect">
            <a:avLst/>
          </a:prstGeom>
          <a:noFill/>
        </p:spPr>
        <p:txBody>
          <a:bodyPr wrap="none" rtlCol="0">
            <a:spAutoFit/>
          </a:bodyPr>
          <a:lstStyle/>
          <a:p>
            <a:r>
              <a:rPr lang="fr-FR" sz="2000" dirty="0" smtClean="0">
                <a:latin typeface="Segoe UI Semibold" panose="020B0702040204020203" pitchFamily="34" charset="0"/>
                <a:ea typeface="Dotum" panose="020B0600000101010101" pitchFamily="34" charset="-127"/>
              </a:rPr>
              <a:t>2/ </a:t>
            </a:r>
            <a:r>
              <a:rPr lang="fr-FR" sz="2000" dirty="0" smtClean="0">
                <a:latin typeface="Segoe UI Semibold" panose="020B0702040204020203" pitchFamily="34" charset="0"/>
                <a:ea typeface="Dotum" panose="020B0600000101010101" pitchFamily="34" charset="-127"/>
              </a:rPr>
              <a:t>11</a:t>
            </a:r>
            <a:endParaRPr lang="fr-FR" sz="2000" dirty="0">
              <a:latin typeface="Segoe UI Semibold" panose="020B0702040204020203" pitchFamily="34" charset="0"/>
              <a:ea typeface="Dotum" panose="020B0600000101010101" pitchFamily="34" charset="-127"/>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0-#ppt_w/2"/>
                                          </p:val>
                                        </p:tav>
                                        <p:tav tm="100000">
                                          <p:val>
                                            <p:strVal val="#ppt_x"/>
                                          </p:val>
                                        </p:tav>
                                      </p:tavLst>
                                    </p:anim>
                                    <p:anim calcmode="lin" valueType="num">
                                      <p:cBhvr additive="base">
                                        <p:cTn id="13" dur="2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pSp>
        <p:nvGrpSpPr>
          <p:cNvPr id="19" name="Group 13"/>
          <p:cNvGrpSpPr/>
          <p:nvPr/>
        </p:nvGrpSpPr>
        <p:grpSpPr>
          <a:xfrm>
            <a:off x="1094784" y="580963"/>
            <a:ext cx="8164731" cy="463420"/>
            <a:chOff x="444499" y="1136780"/>
            <a:chExt cx="8164731" cy="463420"/>
          </a:xfrm>
        </p:grpSpPr>
        <p:cxnSp>
          <p:nvCxnSpPr>
            <p:cNvPr id="26" name="Straight Connector 14"/>
            <p:cNvCxnSpPr/>
            <p:nvPr/>
          </p:nvCxnSpPr>
          <p:spPr>
            <a:xfrm>
              <a:off x="444499" y="1136780"/>
              <a:ext cx="7943925" cy="0"/>
            </a:xfrm>
            <a:prstGeom prst="line">
              <a:avLst/>
            </a:prstGeom>
            <a:ln/>
          </p:spPr>
          <p:style>
            <a:lnRef idx="3">
              <a:schemeClr val="accent2"/>
            </a:lnRef>
            <a:fillRef idx="0">
              <a:schemeClr val="accent2"/>
            </a:fillRef>
            <a:effectRef idx="2">
              <a:schemeClr val="accent2"/>
            </a:effectRef>
            <a:fontRef idx="minor">
              <a:schemeClr val="tx1"/>
            </a:fontRef>
          </p:style>
        </p:cxnSp>
        <p:sp>
          <p:nvSpPr>
            <p:cNvPr id="27" name="Arc 26"/>
            <p:cNvSpPr/>
            <p:nvPr/>
          </p:nvSpPr>
          <p:spPr>
            <a:xfrm>
              <a:off x="8100392" y="1136780"/>
              <a:ext cx="508838" cy="463420"/>
            </a:xfrm>
            <a:prstGeom prst="arc">
              <a:avLst>
                <a:gd name="adj1" fmla="val 16596668"/>
                <a:gd name="adj2" fmla="val 0"/>
              </a:avLst>
            </a:prstGeom>
            <a:ln/>
          </p:spPr>
          <p:style>
            <a:lnRef idx="3">
              <a:schemeClr val="accent2"/>
            </a:lnRef>
            <a:fillRef idx="0">
              <a:schemeClr val="accent2"/>
            </a:fillRef>
            <a:effectRef idx="2">
              <a:schemeClr val="accent2"/>
            </a:effectRef>
            <a:fontRef idx="minor">
              <a:schemeClr val="tx1"/>
            </a:fontRef>
          </p:style>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dirty="0"/>
            </a:p>
          </p:txBody>
        </p:sp>
      </p:grpSp>
      <p:sp>
        <p:nvSpPr>
          <p:cNvPr id="32" name="Freeform 65" descr="&lt;LOGICA_QUOTE_LEFT&gt;"/>
          <p:cNvSpPr>
            <a:spLocks/>
          </p:cNvSpPr>
          <p:nvPr/>
        </p:nvSpPr>
        <p:spPr bwMode="gray">
          <a:xfrm>
            <a:off x="1009446" y="8318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33" name="ZoneTexte 13"/>
          <p:cNvSpPr txBox="1">
            <a:spLocks noChangeArrowheads="1"/>
          </p:cNvSpPr>
          <p:nvPr/>
        </p:nvSpPr>
        <p:spPr>
          <a:xfrm>
            <a:off x="2899206" y="114984"/>
            <a:ext cx="1302622" cy="408119"/>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b="1" dirty="0" smtClean="0">
                <a:solidFill>
                  <a:schemeClr val="bg1">
                    <a:lumMod val="65000"/>
                  </a:schemeClr>
                </a:solidFill>
                <a:latin typeface="Agency FB" pitchFamily="34" charset="0"/>
                <a:ea typeface="+mj-ea"/>
                <a:cs typeface="+mj-cs"/>
              </a:rPr>
              <a:t>Câblage</a:t>
            </a:r>
            <a:endParaRPr lang="fr-FR" sz="1700" b="1" dirty="0">
              <a:solidFill>
                <a:schemeClr val="bg1">
                  <a:lumMod val="65000"/>
                </a:schemeClr>
              </a:solidFill>
              <a:latin typeface="Agency FB" pitchFamily="34" charset="0"/>
              <a:ea typeface="+mj-ea"/>
              <a:cs typeface="+mj-cs"/>
            </a:endParaRPr>
          </a:p>
        </p:txBody>
      </p:sp>
      <p:sp>
        <p:nvSpPr>
          <p:cNvPr id="34" name="Freeform 9" descr="&lt;LOGICA_QUOTE_RIGHT&gt;"/>
          <p:cNvSpPr>
            <a:spLocks/>
          </p:cNvSpPr>
          <p:nvPr/>
        </p:nvSpPr>
        <p:spPr bwMode="gray">
          <a:xfrm>
            <a:off x="2302673" y="44457"/>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35" name="ZoneTexte 14"/>
          <p:cNvSpPr txBox="1">
            <a:spLocks noChangeArrowheads="1"/>
          </p:cNvSpPr>
          <p:nvPr/>
        </p:nvSpPr>
        <p:spPr>
          <a:xfrm>
            <a:off x="4736146" y="99619"/>
            <a:ext cx="1754303" cy="451721"/>
          </a:xfrm>
          <a:prstGeom prst="rect">
            <a:avLst/>
          </a:prstGeom>
        </p:spPr>
        <p:txBody>
          <a:bodyPr vert="horz" lIns="0" tIns="0" rIns="0" bIns="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smtClean="0">
                <a:solidFill>
                  <a:schemeClr val="bg1">
                    <a:lumMod val="65000"/>
                  </a:schemeClr>
                </a:solidFill>
                <a:latin typeface="Agency FB" pitchFamily="34" charset="0"/>
                <a:ea typeface="+mj-ea"/>
                <a:cs typeface="+mj-cs"/>
              </a:rPr>
              <a:t>Estimation Financière</a:t>
            </a:r>
            <a:endParaRPr lang="fr-FR" sz="1700" b="1" dirty="0">
              <a:solidFill>
                <a:schemeClr val="bg1">
                  <a:lumMod val="65000"/>
                </a:schemeClr>
              </a:solidFill>
              <a:latin typeface="Agency FB" pitchFamily="34" charset="0"/>
              <a:ea typeface="+mj-ea"/>
              <a:cs typeface="+mj-cs"/>
            </a:endParaRPr>
          </a:p>
        </p:txBody>
      </p:sp>
      <p:sp>
        <p:nvSpPr>
          <p:cNvPr id="36" name="ZoneTexte 19"/>
          <p:cNvSpPr txBox="1">
            <a:spLocks noChangeArrowheads="1"/>
          </p:cNvSpPr>
          <p:nvPr/>
        </p:nvSpPr>
        <p:spPr>
          <a:xfrm>
            <a:off x="1254165" y="17091"/>
            <a:ext cx="1065903" cy="495367"/>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a:latin typeface="Agency FB" pitchFamily="34" charset="0"/>
                <a:ea typeface="+mj-ea"/>
                <a:cs typeface="+mj-cs"/>
              </a:rPr>
              <a:t>Introduction</a:t>
            </a:r>
          </a:p>
        </p:txBody>
      </p:sp>
      <p:sp>
        <p:nvSpPr>
          <p:cNvPr id="37" name="ZoneTexte 21"/>
          <p:cNvSpPr txBox="1">
            <a:spLocks noChangeArrowheads="1"/>
          </p:cNvSpPr>
          <p:nvPr/>
        </p:nvSpPr>
        <p:spPr>
          <a:xfrm>
            <a:off x="7024767" y="75471"/>
            <a:ext cx="1029223" cy="497226"/>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ct val="0"/>
              </a:spcBef>
              <a:spcAft>
                <a:spcPts val="0"/>
              </a:spcAft>
              <a:buClrTx/>
              <a:buSzTx/>
              <a:buFontTx/>
              <a:buNone/>
              <a:tabLst/>
              <a:defRPr/>
            </a:pPr>
            <a:r>
              <a:rPr lang="fr-FR" sz="1700" b="1" dirty="0" smtClean="0">
                <a:solidFill>
                  <a:schemeClr val="bg1">
                    <a:lumMod val="65000"/>
                  </a:schemeClr>
                </a:solidFill>
                <a:latin typeface="Agency FB" pitchFamily="34" charset="0"/>
                <a:ea typeface="+mj-ea"/>
                <a:cs typeface="+mj-cs"/>
              </a:rPr>
              <a:t>Conclusion</a:t>
            </a:r>
            <a:endParaRPr lang="fr-FR" sz="1700" b="1" dirty="0">
              <a:solidFill>
                <a:schemeClr val="bg1">
                  <a:lumMod val="65000"/>
                </a:schemeClr>
              </a:solidFill>
              <a:latin typeface="Agency FB" pitchFamily="34" charset="0"/>
              <a:ea typeface="+mj-ea"/>
              <a:cs typeface="+mj-cs"/>
            </a:endParaRPr>
          </a:p>
        </p:txBody>
      </p:sp>
      <p:sp>
        <p:nvSpPr>
          <p:cNvPr id="2" name="Rectangle 1"/>
          <p:cNvSpPr/>
          <p:nvPr/>
        </p:nvSpPr>
        <p:spPr>
          <a:xfrm>
            <a:off x="1043153" y="889487"/>
            <a:ext cx="7546242"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000" b="1" dirty="0">
                <a:latin typeface="Agency FB" pitchFamily="34" charset="0"/>
              </a:rPr>
              <a:t>Introduction</a:t>
            </a:r>
            <a:endParaRPr lang="fr-FR" sz="2000" dirty="0"/>
          </a:p>
        </p:txBody>
      </p:sp>
      <p:sp>
        <p:nvSpPr>
          <p:cNvPr id="23" name="TextBox 47"/>
          <p:cNvSpPr txBox="1"/>
          <p:nvPr/>
        </p:nvSpPr>
        <p:spPr>
          <a:xfrm>
            <a:off x="7838524" y="4584765"/>
            <a:ext cx="708848" cy="400110"/>
          </a:xfrm>
          <a:prstGeom prst="rect">
            <a:avLst/>
          </a:prstGeom>
          <a:noFill/>
        </p:spPr>
        <p:txBody>
          <a:bodyPr wrap="none" rtlCol="0">
            <a:spAutoFit/>
          </a:bodyPr>
          <a:lstStyle/>
          <a:p>
            <a:r>
              <a:rPr lang="fr-FR" sz="2000" dirty="0" smtClean="0">
                <a:latin typeface="Segoe UI Semibold" panose="020B0702040204020203" pitchFamily="34" charset="0"/>
                <a:ea typeface="Dotum" panose="020B0600000101010101" pitchFamily="34" charset="-127"/>
              </a:rPr>
              <a:t>3/ </a:t>
            </a:r>
            <a:r>
              <a:rPr lang="fr-FR" sz="2000" dirty="0" smtClean="0">
                <a:latin typeface="Segoe UI Semibold" panose="020B0702040204020203" pitchFamily="34" charset="0"/>
                <a:ea typeface="Dotum" panose="020B0600000101010101" pitchFamily="34" charset="-127"/>
              </a:rPr>
              <a:t>11</a:t>
            </a:r>
            <a:endParaRPr lang="fr-FR" sz="2000" dirty="0">
              <a:latin typeface="Segoe UI Semibold" panose="020B0702040204020203" pitchFamily="34" charset="0"/>
              <a:ea typeface="Dotum" panose="020B0600000101010101" pitchFamily="34" charset="-127"/>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853" y="1307624"/>
            <a:ext cx="7238841" cy="3277141"/>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anim calcmode="lin" valueType="num">
                                      <p:cBhvr>
                                        <p:cTn id="8" dur="2000" fill="hold"/>
                                        <p:tgtEl>
                                          <p:spTgt spid="32"/>
                                        </p:tgtEl>
                                        <p:attrNameLst>
                                          <p:attrName>ppt_w</p:attrName>
                                        </p:attrNameLst>
                                      </p:cBhvr>
                                      <p:tavLst>
                                        <p:tav tm="0" fmla="#ppt_w*sin(2.5*pi*$)">
                                          <p:val>
                                            <p:fltVal val="0"/>
                                          </p:val>
                                        </p:tav>
                                        <p:tav tm="100000">
                                          <p:val>
                                            <p:fltVal val="1"/>
                                          </p:val>
                                        </p:tav>
                                      </p:tavLst>
                                    </p:anim>
                                    <p:anim calcmode="lin" valueType="num">
                                      <p:cBhvr>
                                        <p:cTn id="9" dur="2000" fill="hold"/>
                                        <p:tgtEl>
                                          <p:spTgt spid="3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000"/>
                                        <p:tgtEl>
                                          <p:spTgt spid="34"/>
                                        </p:tgtEl>
                                      </p:cBhvr>
                                    </p:animEffect>
                                    <p:anim calcmode="lin" valueType="num">
                                      <p:cBhvr>
                                        <p:cTn id="13" dur="2000" fill="hold"/>
                                        <p:tgtEl>
                                          <p:spTgt spid="34"/>
                                        </p:tgtEl>
                                        <p:attrNameLst>
                                          <p:attrName>ppt_w</p:attrName>
                                        </p:attrNameLst>
                                      </p:cBhvr>
                                      <p:tavLst>
                                        <p:tav tm="0" fmla="#ppt_w*sin(2.5*pi*$)">
                                          <p:val>
                                            <p:fltVal val="0"/>
                                          </p:val>
                                        </p:tav>
                                        <p:tav tm="100000">
                                          <p:val>
                                            <p:fltVal val="1"/>
                                          </p:val>
                                        </p:tav>
                                      </p:tavLst>
                                    </p:anim>
                                    <p:anim calcmode="lin" valueType="num">
                                      <p:cBhvr>
                                        <p:cTn id="14" dur="20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7" name="Group 13"/>
          <p:cNvGrpSpPr/>
          <p:nvPr/>
        </p:nvGrpSpPr>
        <p:grpSpPr>
          <a:xfrm>
            <a:off x="1094791" y="532936"/>
            <a:ext cx="8164731" cy="463420"/>
            <a:chOff x="444499" y="1136780"/>
            <a:chExt cx="8164731" cy="463420"/>
          </a:xfrm>
        </p:grpSpPr>
        <p:cxnSp>
          <p:nvCxnSpPr>
            <p:cNvPr id="18" name="Straight Connector 14"/>
            <p:cNvCxnSpPr/>
            <p:nvPr/>
          </p:nvCxnSpPr>
          <p:spPr>
            <a:xfrm>
              <a:off x="444499" y="1136780"/>
              <a:ext cx="7943925" cy="0"/>
            </a:xfrm>
            <a:prstGeom prst="line">
              <a:avLst/>
            </a:prstGeom>
            <a:ln/>
          </p:spPr>
          <p:style>
            <a:lnRef idx="3">
              <a:schemeClr val="accent2"/>
            </a:lnRef>
            <a:fillRef idx="0">
              <a:schemeClr val="accent2"/>
            </a:fillRef>
            <a:effectRef idx="2">
              <a:schemeClr val="accent2"/>
            </a:effectRef>
            <a:fontRef idx="minor">
              <a:schemeClr val="tx1"/>
            </a:fontRef>
          </p:style>
        </p:cxnSp>
        <p:sp>
          <p:nvSpPr>
            <p:cNvPr id="25" name="Arc 24"/>
            <p:cNvSpPr/>
            <p:nvPr/>
          </p:nvSpPr>
          <p:spPr>
            <a:xfrm>
              <a:off x="8100392" y="1136780"/>
              <a:ext cx="508838" cy="463420"/>
            </a:xfrm>
            <a:prstGeom prst="arc">
              <a:avLst>
                <a:gd name="adj1" fmla="val 16596668"/>
                <a:gd name="adj2" fmla="val 0"/>
              </a:avLst>
            </a:prstGeom>
            <a:ln/>
          </p:spPr>
          <p:style>
            <a:lnRef idx="3">
              <a:schemeClr val="accent2"/>
            </a:lnRef>
            <a:fillRef idx="0">
              <a:schemeClr val="accent2"/>
            </a:fillRef>
            <a:effectRef idx="2">
              <a:schemeClr val="accent2"/>
            </a:effectRef>
            <a:fontRef idx="minor">
              <a:schemeClr val="tx1"/>
            </a:fontRef>
          </p:style>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dirty="0"/>
            </a:p>
          </p:txBody>
        </p:sp>
      </p:grpSp>
      <p:sp>
        <p:nvSpPr>
          <p:cNvPr id="26" name="ZoneTexte 25"/>
          <p:cNvSpPr txBox="1">
            <a:spLocks noChangeArrowheads="1"/>
          </p:cNvSpPr>
          <p:nvPr/>
        </p:nvSpPr>
        <p:spPr>
          <a:xfrm>
            <a:off x="4149876" y="570164"/>
            <a:ext cx="880469" cy="408119"/>
          </a:xfrm>
          <a:prstGeom prst="rect">
            <a:avLst/>
          </a:prstGeom>
        </p:spPr>
        <p:txBody>
          <a:bodyPr vert="horz" lIns="0" tIns="0" rIns="0" bIns="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spcBef>
                <a:spcPct val="0"/>
              </a:spcBef>
              <a:defRPr/>
            </a:pPr>
            <a:r>
              <a:rPr lang="fr-FR" sz="1400" b="1" dirty="0" smtClean="0">
                <a:solidFill>
                  <a:schemeClr val="bg1">
                    <a:lumMod val="65000"/>
                  </a:schemeClr>
                </a:solidFill>
                <a:latin typeface="Agency FB" pitchFamily="34" charset="0"/>
              </a:rPr>
              <a:t>Vertical</a:t>
            </a:r>
            <a:endParaRPr lang="fr-FR" sz="1400" b="1" dirty="0">
              <a:solidFill>
                <a:schemeClr val="bg1">
                  <a:lumMod val="65000"/>
                </a:schemeClr>
              </a:solidFill>
              <a:latin typeface="Agency FB" pitchFamily="34" charset="0"/>
            </a:endParaRPr>
          </a:p>
        </p:txBody>
      </p:sp>
      <p:sp>
        <p:nvSpPr>
          <p:cNvPr id="27" name="Freeform 5" descr="&lt;LOGICA_QUOTE_LEFT&gt;"/>
          <p:cNvSpPr>
            <a:spLocks/>
          </p:cNvSpPr>
          <p:nvPr/>
        </p:nvSpPr>
        <p:spPr bwMode="gray">
          <a:xfrm>
            <a:off x="2726833" y="581067"/>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28" name="Freeform 9" descr="&lt;LOGICA_QUOTE_RIGHT&gt;"/>
          <p:cNvSpPr>
            <a:spLocks/>
          </p:cNvSpPr>
          <p:nvPr/>
        </p:nvSpPr>
        <p:spPr bwMode="gray">
          <a:xfrm>
            <a:off x="3819764" y="57026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29" name="ZoneTexte 28"/>
          <p:cNvSpPr txBox="1">
            <a:spLocks noChangeArrowheads="1"/>
          </p:cNvSpPr>
          <p:nvPr/>
        </p:nvSpPr>
        <p:spPr>
          <a:xfrm>
            <a:off x="2880770" y="614799"/>
            <a:ext cx="938994" cy="408119"/>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spcBef>
                <a:spcPct val="0"/>
              </a:spcBef>
              <a:defRPr/>
            </a:pPr>
            <a:r>
              <a:rPr lang="fr-FR" sz="1400" b="1" dirty="0" smtClean="0">
                <a:latin typeface="Agency FB" pitchFamily="34" charset="0"/>
              </a:rPr>
              <a:t>Horizontal</a:t>
            </a:r>
            <a:endParaRPr lang="fr-FR" sz="1400" b="1" dirty="0">
              <a:latin typeface="Agency FB" pitchFamily="34" charset="0"/>
            </a:endParaRPr>
          </a:p>
        </p:txBody>
      </p:sp>
      <p:sp>
        <p:nvSpPr>
          <p:cNvPr id="30" name="Freeform 65" descr="&lt;LOGICA_QUOTE_LEFT&gt;"/>
          <p:cNvSpPr>
            <a:spLocks/>
          </p:cNvSpPr>
          <p:nvPr/>
        </p:nvSpPr>
        <p:spPr bwMode="gray">
          <a:xfrm>
            <a:off x="2524742" y="35157"/>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31" name="ZoneTexte 13"/>
          <p:cNvSpPr txBox="1">
            <a:spLocks noChangeArrowheads="1"/>
          </p:cNvSpPr>
          <p:nvPr/>
        </p:nvSpPr>
        <p:spPr>
          <a:xfrm>
            <a:off x="2677142" y="66957"/>
            <a:ext cx="1302622" cy="408119"/>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b="1" dirty="0" smtClean="0">
                <a:latin typeface="Agency FB" pitchFamily="34" charset="0"/>
                <a:ea typeface="+mj-ea"/>
                <a:cs typeface="+mj-cs"/>
              </a:rPr>
              <a:t>Câblage</a:t>
            </a:r>
            <a:endParaRPr lang="fr-FR" sz="1700" b="1" dirty="0">
              <a:latin typeface="Agency FB" pitchFamily="34" charset="0"/>
              <a:ea typeface="+mj-ea"/>
              <a:cs typeface="+mj-cs"/>
            </a:endParaRPr>
          </a:p>
        </p:txBody>
      </p:sp>
      <p:sp>
        <p:nvSpPr>
          <p:cNvPr id="32" name="Freeform 9" descr="&lt;LOGICA_QUOTE_RIGHT&gt;"/>
          <p:cNvSpPr>
            <a:spLocks/>
          </p:cNvSpPr>
          <p:nvPr/>
        </p:nvSpPr>
        <p:spPr bwMode="gray">
          <a:xfrm>
            <a:off x="3922473" y="-357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33" name="ZoneTexte 14"/>
          <p:cNvSpPr txBox="1">
            <a:spLocks noChangeArrowheads="1"/>
          </p:cNvSpPr>
          <p:nvPr/>
        </p:nvSpPr>
        <p:spPr>
          <a:xfrm>
            <a:off x="4736153" y="51592"/>
            <a:ext cx="1754303" cy="451721"/>
          </a:xfrm>
          <a:prstGeom prst="rect">
            <a:avLst/>
          </a:prstGeom>
        </p:spPr>
        <p:txBody>
          <a:bodyPr vert="horz" lIns="0" tIns="0" rIns="0" bIns="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smtClean="0">
                <a:solidFill>
                  <a:schemeClr val="bg1">
                    <a:lumMod val="65000"/>
                  </a:schemeClr>
                </a:solidFill>
                <a:latin typeface="Agency FB" pitchFamily="34" charset="0"/>
                <a:ea typeface="+mj-ea"/>
                <a:cs typeface="+mj-cs"/>
              </a:rPr>
              <a:t>Estimation Financière</a:t>
            </a:r>
            <a:endParaRPr lang="fr-FR" sz="1700" b="1" dirty="0">
              <a:solidFill>
                <a:schemeClr val="bg1">
                  <a:lumMod val="65000"/>
                </a:schemeClr>
              </a:solidFill>
              <a:latin typeface="Agency FB" pitchFamily="34" charset="0"/>
              <a:ea typeface="+mj-ea"/>
              <a:cs typeface="+mj-cs"/>
            </a:endParaRPr>
          </a:p>
        </p:txBody>
      </p:sp>
      <p:sp>
        <p:nvSpPr>
          <p:cNvPr id="34" name="ZoneTexte 19"/>
          <p:cNvSpPr txBox="1">
            <a:spLocks noChangeArrowheads="1"/>
          </p:cNvSpPr>
          <p:nvPr/>
        </p:nvSpPr>
        <p:spPr>
          <a:xfrm>
            <a:off x="1254172" y="-30936"/>
            <a:ext cx="1065903" cy="495367"/>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smtClean="0">
                <a:solidFill>
                  <a:schemeClr val="bg1">
                    <a:lumMod val="65000"/>
                  </a:schemeClr>
                </a:solidFill>
                <a:latin typeface="Agency FB" pitchFamily="34" charset="0"/>
                <a:ea typeface="+mj-ea"/>
                <a:cs typeface="+mj-cs"/>
              </a:rPr>
              <a:t>Introduction</a:t>
            </a:r>
            <a:endParaRPr lang="fr-FR" sz="1700" b="1" dirty="0">
              <a:solidFill>
                <a:schemeClr val="bg1">
                  <a:lumMod val="65000"/>
                </a:schemeClr>
              </a:solidFill>
              <a:latin typeface="Agency FB" pitchFamily="34" charset="0"/>
              <a:ea typeface="+mj-ea"/>
              <a:cs typeface="+mj-cs"/>
            </a:endParaRPr>
          </a:p>
        </p:txBody>
      </p:sp>
      <p:sp>
        <p:nvSpPr>
          <p:cNvPr id="36" name="ZoneTexte 21"/>
          <p:cNvSpPr txBox="1">
            <a:spLocks noChangeArrowheads="1"/>
          </p:cNvSpPr>
          <p:nvPr/>
        </p:nvSpPr>
        <p:spPr>
          <a:xfrm>
            <a:off x="6848261" y="16745"/>
            <a:ext cx="1029223" cy="497226"/>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ct val="0"/>
              </a:spcBef>
              <a:spcAft>
                <a:spcPts val="0"/>
              </a:spcAft>
              <a:buClrTx/>
              <a:buSzTx/>
              <a:buFontTx/>
              <a:buNone/>
              <a:tabLst/>
              <a:defRPr/>
            </a:pPr>
            <a:r>
              <a:rPr lang="fr-FR" sz="1700" b="1" dirty="0" smtClean="0">
                <a:solidFill>
                  <a:schemeClr val="bg1">
                    <a:lumMod val="65000"/>
                  </a:schemeClr>
                </a:solidFill>
                <a:latin typeface="Agency FB" pitchFamily="34" charset="0"/>
                <a:ea typeface="+mj-ea"/>
                <a:cs typeface="+mj-cs"/>
              </a:rPr>
              <a:t>Conclusion</a:t>
            </a:r>
            <a:endParaRPr lang="fr-FR" sz="1700" b="1" dirty="0">
              <a:solidFill>
                <a:schemeClr val="bg1">
                  <a:lumMod val="65000"/>
                </a:schemeClr>
              </a:solidFill>
              <a:latin typeface="Agency FB" pitchFamily="34" charset="0"/>
              <a:ea typeface="+mj-ea"/>
              <a:cs typeface="+mj-cs"/>
            </a:endParaRPr>
          </a:p>
        </p:txBody>
      </p:sp>
      <p:sp>
        <p:nvSpPr>
          <p:cNvPr id="37" name="ZoneTexte 26"/>
          <p:cNvSpPr txBox="1">
            <a:spLocks noChangeArrowheads="1"/>
          </p:cNvSpPr>
          <p:nvPr/>
        </p:nvSpPr>
        <p:spPr>
          <a:xfrm>
            <a:off x="6848261" y="43285"/>
            <a:ext cx="987287" cy="451721"/>
          </a:xfrm>
          <a:prstGeom prst="rect">
            <a:avLst/>
          </a:prstGeom>
        </p:spPr>
        <p:txBody>
          <a:bodyPr vert="horz" lIns="0" tIns="0" rIns="0" bIns="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endParaRPr lang="fr-FR" sz="1700" dirty="0" smtClean="0">
              <a:solidFill>
                <a:schemeClr val="bg1">
                  <a:lumMod val="65000"/>
                </a:schemeClr>
              </a:solidFill>
              <a:latin typeface="Agency FB" pitchFamily="34" charset="0"/>
              <a:ea typeface="+mj-ea"/>
              <a:cs typeface="+mj-cs"/>
            </a:endParaRPr>
          </a:p>
          <a:p>
            <a:pPr>
              <a:spcBef>
                <a:spcPct val="0"/>
              </a:spcBef>
              <a:defRPr/>
            </a:pPr>
            <a:endParaRPr lang="fr-FR" sz="1700" b="1" dirty="0">
              <a:solidFill>
                <a:schemeClr val="bg1">
                  <a:lumMod val="65000"/>
                </a:schemeClr>
              </a:solidFill>
              <a:latin typeface="Agency FB" pitchFamily="34" charset="0"/>
              <a:ea typeface="+mj-ea"/>
              <a:cs typeface="+mj-cs"/>
            </a:endParaRPr>
          </a:p>
          <a:p>
            <a:pPr>
              <a:spcBef>
                <a:spcPct val="0"/>
              </a:spcBef>
            </a:pPr>
            <a:endParaRPr lang="fr-FR" sz="1700" dirty="0">
              <a:solidFill>
                <a:schemeClr val="bg1">
                  <a:lumMod val="65000"/>
                </a:schemeClr>
              </a:solidFill>
              <a:latin typeface="Agency FB" pitchFamily="34" charset="0"/>
              <a:ea typeface="+mj-ea"/>
              <a:cs typeface="+mj-cs"/>
            </a:endParaRPr>
          </a:p>
        </p:txBody>
      </p:sp>
      <p:sp>
        <p:nvSpPr>
          <p:cNvPr id="20" name="Rectangle 19"/>
          <p:cNvSpPr/>
          <p:nvPr/>
        </p:nvSpPr>
        <p:spPr>
          <a:xfrm>
            <a:off x="1006761" y="1130930"/>
            <a:ext cx="796589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000" b="1" dirty="0" smtClean="0">
                <a:latin typeface="Agency FB" pitchFamily="34" charset="0"/>
              </a:rPr>
              <a:t>UTP et Fibre optique</a:t>
            </a:r>
            <a:endParaRPr lang="fr-FR" sz="2000" b="1" dirty="0">
              <a:latin typeface="Agency FB" pitchFamily="34" charset="0"/>
            </a:endParaRPr>
          </a:p>
        </p:txBody>
      </p:sp>
      <p:sp>
        <p:nvSpPr>
          <p:cNvPr id="21" name="TextBox 47"/>
          <p:cNvSpPr txBox="1"/>
          <p:nvPr/>
        </p:nvSpPr>
        <p:spPr>
          <a:xfrm>
            <a:off x="8051429" y="4554785"/>
            <a:ext cx="611065" cy="338554"/>
          </a:xfrm>
          <a:prstGeom prst="rect">
            <a:avLst/>
          </a:prstGeom>
          <a:noFill/>
        </p:spPr>
        <p:txBody>
          <a:bodyPr wrap="none" rtlCol="0">
            <a:spAutoFit/>
          </a:bodyPr>
          <a:lstStyle/>
          <a:p>
            <a:r>
              <a:rPr lang="fr-FR" sz="1600" dirty="0" smtClean="0">
                <a:latin typeface="Segoe UI Semibold" panose="020B0702040204020203" pitchFamily="34" charset="0"/>
                <a:ea typeface="Dotum" panose="020B0600000101010101" pitchFamily="34" charset="-127"/>
              </a:rPr>
              <a:t>4/ </a:t>
            </a:r>
            <a:r>
              <a:rPr lang="fr-FR" sz="1600" dirty="0" smtClean="0">
                <a:latin typeface="Segoe UI Semibold" panose="020B0702040204020203" pitchFamily="34" charset="0"/>
                <a:ea typeface="Dotum" panose="020B0600000101010101" pitchFamily="34" charset="-127"/>
              </a:rPr>
              <a:t>11</a:t>
            </a:r>
            <a:endParaRPr lang="fr-FR" sz="1600" dirty="0">
              <a:latin typeface="Segoe UI Semibold" panose="020B0702040204020203" pitchFamily="34" charset="0"/>
              <a:ea typeface="Dotum" panose="020B0600000101010101" pitchFamily="34" charset="-127"/>
            </a:endParaRPr>
          </a:p>
        </p:txBody>
      </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l="8416" r="8041"/>
          <a:stretch/>
        </p:blipFill>
        <p:spPr>
          <a:xfrm>
            <a:off x="3375378" y="1612902"/>
            <a:ext cx="5597273" cy="2427868"/>
          </a:xfrm>
          <a:prstGeom prst="rect">
            <a:avLst/>
          </a:prstGeom>
        </p:spPr>
      </p:pic>
      <p:sp>
        <p:nvSpPr>
          <p:cNvPr id="4" name="Rectangle à coins arrondis 3"/>
          <p:cNvSpPr/>
          <p:nvPr/>
        </p:nvSpPr>
        <p:spPr>
          <a:xfrm>
            <a:off x="1254172" y="2194603"/>
            <a:ext cx="281117" cy="135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à coins arrondis 21"/>
          <p:cNvSpPr/>
          <p:nvPr/>
        </p:nvSpPr>
        <p:spPr>
          <a:xfrm>
            <a:off x="1254172" y="2483547"/>
            <a:ext cx="281117" cy="1354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5" name="ZoneTexte 4"/>
          <p:cNvSpPr txBox="1"/>
          <p:nvPr/>
        </p:nvSpPr>
        <p:spPr>
          <a:xfrm>
            <a:off x="1535289" y="2129033"/>
            <a:ext cx="1648208" cy="307777"/>
          </a:xfrm>
          <a:prstGeom prst="rect">
            <a:avLst/>
          </a:prstGeom>
          <a:noFill/>
        </p:spPr>
        <p:txBody>
          <a:bodyPr wrap="none" rtlCol="0">
            <a:spAutoFit/>
          </a:bodyPr>
          <a:lstStyle/>
          <a:p>
            <a:r>
              <a:rPr lang="fr-FR" dirty="0" smtClean="0"/>
              <a:t>Switch distributeur</a:t>
            </a:r>
            <a:endParaRPr lang="fr-FR" dirty="0"/>
          </a:p>
        </p:txBody>
      </p:sp>
      <p:sp>
        <p:nvSpPr>
          <p:cNvPr id="24" name="ZoneTexte 23"/>
          <p:cNvSpPr txBox="1"/>
          <p:nvPr/>
        </p:nvSpPr>
        <p:spPr>
          <a:xfrm>
            <a:off x="1535289" y="2405727"/>
            <a:ext cx="1370888" cy="307777"/>
          </a:xfrm>
          <a:prstGeom prst="rect">
            <a:avLst/>
          </a:prstGeom>
          <a:noFill/>
        </p:spPr>
        <p:txBody>
          <a:bodyPr wrap="none" rtlCol="0">
            <a:spAutoFit/>
          </a:bodyPr>
          <a:lstStyle/>
          <a:p>
            <a:r>
              <a:rPr lang="fr-FR" dirty="0" smtClean="0"/>
              <a:t>Switch d’accès</a:t>
            </a:r>
            <a:endParaRPr lang="fr-FR" dirty="0"/>
          </a:p>
        </p:txBody>
      </p:sp>
      <p:cxnSp>
        <p:nvCxnSpPr>
          <p:cNvPr id="7" name="Connecteur droit 6"/>
          <p:cNvCxnSpPr/>
          <p:nvPr/>
        </p:nvCxnSpPr>
        <p:spPr>
          <a:xfrm>
            <a:off x="1254172" y="3120292"/>
            <a:ext cx="2811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a:off x="1254171" y="3446639"/>
            <a:ext cx="28111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1577212" y="3292750"/>
            <a:ext cx="1061509" cy="307777"/>
          </a:xfrm>
          <a:prstGeom prst="rect">
            <a:avLst/>
          </a:prstGeom>
          <a:noFill/>
        </p:spPr>
        <p:txBody>
          <a:bodyPr wrap="none" rtlCol="0">
            <a:spAutoFit/>
          </a:bodyPr>
          <a:lstStyle/>
          <a:p>
            <a:r>
              <a:rPr lang="fr-FR" dirty="0" smtClean="0"/>
              <a:t>Câble UTP</a:t>
            </a:r>
            <a:endParaRPr lang="fr-FR" dirty="0"/>
          </a:p>
        </p:txBody>
      </p:sp>
      <p:sp>
        <p:nvSpPr>
          <p:cNvPr id="39" name="ZoneTexte 38"/>
          <p:cNvSpPr txBox="1"/>
          <p:nvPr/>
        </p:nvSpPr>
        <p:spPr>
          <a:xfrm>
            <a:off x="1568026" y="2966403"/>
            <a:ext cx="1228221" cy="307777"/>
          </a:xfrm>
          <a:prstGeom prst="rect">
            <a:avLst/>
          </a:prstGeom>
          <a:noFill/>
        </p:spPr>
        <p:txBody>
          <a:bodyPr wrap="none" rtlCol="0">
            <a:spAutoFit/>
          </a:bodyPr>
          <a:lstStyle/>
          <a:p>
            <a:r>
              <a:rPr lang="fr-FR" dirty="0" smtClean="0"/>
              <a:t>Fibre optique</a:t>
            </a:r>
            <a:endParaRPr lang="fr-FR" dirty="0"/>
          </a:p>
        </p:txBody>
      </p:sp>
    </p:spTree>
    <p:extLst>
      <p:ext uri="{BB962C8B-B14F-4D97-AF65-F5344CB8AC3E}">
        <p14:creationId xmlns:p14="http://schemas.microsoft.com/office/powerpoint/2010/main" val="208994489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anim calcmode="lin" valueType="num">
                                      <p:cBhvr>
                                        <p:cTn id="8" dur="2000" fill="hold"/>
                                        <p:tgtEl>
                                          <p:spTgt spid="30"/>
                                        </p:tgtEl>
                                        <p:attrNameLst>
                                          <p:attrName>ppt_w</p:attrName>
                                        </p:attrNameLst>
                                      </p:cBhvr>
                                      <p:tavLst>
                                        <p:tav tm="0" fmla="#ppt_w*sin(2.5*pi*$)">
                                          <p:val>
                                            <p:fltVal val="0"/>
                                          </p:val>
                                        </p:tav>
                                        <p:tav tm="100000">
                                          <p:val>
                                            <p:fltVal val="1"/>
                                          </p:val>
                                        </p:tav>
                                      </p:tavLst>
                                    </p:anim>
                                    <p:anim calcmode="lin" valueType="num">
                                      <p:cBhvr>
                                        <p:cTn id="9" dur="2000" fill="hold"/>
                                        <p:tgtEl>
                                          <p:spTgt spid="30"/>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2000"/>
                                        <p:tgtEl>
                                          <p:spTgt spid="32"/>
                                        </p:tgtEl>
                                      </p:cBhvr>
                                    </p:animEffect>
                                    <p:anim calcmode="lin" valueType="num">
                                      <p:cBhvr>
                                        <p:cTn id="13" dur="2000" fill="hold"/>
                                        <p:tgtEl>
                                          <p:spTgt spid="32"/>
                                        </p:tgtEl>
                                        <p:attrNameLst>
                                          <p:attrName>ppt_w</p:attrName>
                                        </p:attrNameLst>
                                      </p:cBhvr>
                                      <p:tavLst>
                                        <p:tav tm="0" fmla="#ppt_w*sin(2.5*pi*$)">
                                          <p:val>
                                            <p:fltVal val="0"/>
                                          </p:val>
                                        </p:tav>
                                        <p:tav tm="100000">
                                          <p:val>
                                            <p:fltVal val="1"/>
                                          </p:val>
                                        </p:tav>
                                      </p:tavLst>
                                    </p:anim>
                                    <p:anim calcmode="lin" valueType="num">
                                      <p:cBhvr>
                                        <p:cTn id="14" dur="2000" fill="hold"/>
                                        <p:tgtEl>
                                          <p:spTgt spid="32"/>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2000"/>
                                        <p:tgtEl>
                                          <p:spTgt spid="28"/>
                                        </p:tgtEl>
                                      </p:cBhvr>
                                    </p:animEffect>
                                    <p:anim calcmode="lin" valueType="num">
                                      <p:cBhvr>
                                        <p:cTn id="18" dur="2000" fill="hold"/>
                                        <p:tgtEl>
                                          <p:spTgt spid="28"/>
                                        </p:tgtEl>
                                        <p:attrNameLst>
                                          <p:attrName>ppt_w</p:attrName>
                                        </p:attrNameLst>
                                      </p:cBhvr>
                                      <p:tavLst>
                                        <p:tav tm="0" fmla="#ppt_w*sin(2.5*pi*$)">
                                          <p:val>
                                            <p:fltVal val="0"/>
                                          </p:val>
                                        </p:tav>
                                        <p:tav tm="100000">
                                          <p:val>
                                            <p:fltVal val="1"/>
                                          </p:val>
                                        </p:tav>
                                      </p:tavLst>
                                    </p:anim>
                                    <p:anim calcmode="lin" valueType="num">
                                      <p:cBhvr>
                                        <p:cTn id="19" dur="2000" fill="hold"/>
                                        <p:tgtEl>
                                          <p:spTgt spid="28"/>
                                        </p:tgtEl>
                                        <p:attrNameLst>
                                          <p:attrName>ppt_h</p:attrName>
                                        </p:attrNameLst>
                                      </p:cBhvr>
                                      <p:tavLst>
                                        <p:tav tm="0">
                                          <p:val>
                                            <p:strVal val="#ppt_h"/>
                                          </p:val>
                                        </p:tav>
                                        <p:tav tm="100000">
                                          <p:val>
                                            <p:strVal val="#ppt_h"/>
                                          </p:val>
                                        </p:tav>
                                      </p:tavLst>
                                    </p:anim>
                                  </p:childTnLst>
                                </p:cTn>
                              </p:par>
                              <p:par>
                                <p:cTn id="20" presetID="21" presetClass="entr" presetSubtype="1"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heel(1)">
                                      <p:cBhvr>
                                        <p:cTn id="2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pSp>
        <p:nvGrpSpPr>
          <p:cNvPr id="33" name="Group 13"/>
          <p:cNvGrpSpPr/>
          <p:nvPr/>
        </p:nvGrpSpPr>
        <p:grpSpPr>
          <a:xfrm>
            <a:off x="1094787" y="528714"/>
            <a:ext cx="8164731" cy="463420"/>
            <a:chOff x="444499" y="1136780"/>
            <a:chExt cx="8164731" cy="463420"/>
          </a:xfrm>
        </p:grpSpPr>
        <p:cxnSp>
          <p:nvCxnSpPr>
            <p:cNvPr id="34" name="Straight Connector 14"/>
            <p:cNvCxnSpPr/>
            <p:nvPr/>
          </p:nvCxnSpPr>
          <p:spPr>
            <a:xfrm>
              <a:off x="444499" y="1136780"/>
              <a:ext cx="7943925" cy="0"/>
            </a:xfrm>
            <a:prstGeom prst="line">
              <a:avLst/>
            </a:prstGeom>
            <a:ln/>
          </p:spPr>
          <p:style>
            <a:lnRef idx="3">
              <a:schemeClr val="accent2"/>
            </a:lnRef>
            <a:fillRef idx="0">
              <a:schemeClr val="accent2"/>
            </a:fillRef>
            <a:effectRef idx="2">
              <a:schemeClr val="accent2"/>
            </a:effectRef>
            <a:fontRef idx="minor">
              <a:schemeClr val="tx1"/>
            </a:fontRef>
          </p:style>
        </p:cxnSp>
        <p:sp>
          <p:nvSpPr>
            <p:cNvPr id="35" name="Arc 34"/>
            <p:cNvSpPr/>
            <p:nvPr/>
          </p:nvSpPr>
          <p:spPr>
            <a:xfrm>
              <a:off x="8100392" y="1136780"/>
              <a:ext cx="508838" cy="463420"/>
            </a:xfrm>
            <a:prstGeom prst="arc">
              <a:avLst>
                <a:gd name="adj1" fmla="val 16596668"/>
                <a:gd name="adj2" fmla="val 0"/>
              </a:avLst>
            </a:prstGeom>
            <a:ln/>
          </p:spPr>
          <p:style>
            <a:lnRef idx="3">
              <a:schemeClr val="accent2"/>
            </a:lnRef>
            <a:fillRef idx="0">
              <a:schemeClr val="accent2"/>
            </a:fillRef>
            <a:effectRef idx="2">
              <a:schemeClr val="accent2"/>
            </a:effectRef>
            <a:fontRef idx="minor">
              <a:schemeClr val="tx1"/>
            </a:fontRef>
          </p:style>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dirty="0"/>
            </a:p>
          </p:txBody>
        </p:sp>
      </p:grpSp>
      <p:sp>
        <p:nvSpPr>
          <p:cNvPr id="36" name="ZoneTexte 35"/>
          <p:cNvSpPr txBox="1">
            <a:spLocks noChangeArrowheads="1"/>
          </p:cNvSpPr>
          <p:nvPr/>
        </p:nvSpPr>
        <p:spPr>
          <a:xfrm>
            <a:off x="4149872" y="565942"/>
            <a:ext cx="880469" cy="408119"/>
          </a:xfrm>
          <a:prstGeom prst="rect">
            <a:avLst/>
          </a:prstGeom>
        </p:spPr>
        <p:txBody>
          <a:bodyPr vert="horz" lIns="0" tIns="0" rIns="0" bIns="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spcBef>
                <a:spcPct val="0"/>
              </a:spcBef>
              <a:defRPr/>
            </a:pPr>
            <a:r>
              <a:rPr lang="fr-FR" sz="1400" b="1" dirty="0" smtClean="0">
                <a:latin typeface="Agency FB" pitchFamily="34" charset="0"/>
              </a:rPr>
              <a:t>Vertical</a:t>
            </a:r>
            <a:endParaRPr lang="fr-FR" sz="1400" b="1" dirty="0">
              <a:latin typeface="Agency FB" pitchFamily="34" charset="0"/>
            </a:endParaRPr>
          </a:p>
        </p:txBody>
      </p:sp>
      <p:sp>
        <p:nvSpPr>
          <p:cNvPr id="37" name="Freeform 5" descr="&lt;LOGICA_QUOTE_LEFT&gt;"/>
          <p:cNvSpPr>
            <a:spLocks/>
          </p:cNvSpPr>
          <p:nvPr/>
        </p:nvSpPr>
        <p:spPr bwMode="gray">
          <a:xfrm>
            <a:off x="4033115" y="576845"/>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38" name="Freeform 9" descr="&lt;LOGICA_QUOTE_RIGHT&gt;"/>
          <p:cNvSpPr>
            <a:spLocks/>
          </p:cNvSpPr>
          <p:nvPr/>
        </p:nvSpPr>
        <p:spPr bwMode="gray">
          <a:xfrm>
            <a:off x="5047668" y="56604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39" name="ZoneTexte 38"/>
          <p:cNvSpPr txBox="1">
            <a:spLocks noChangeArrowheads="1"/>
          </p:cNvSpPr>
          <p:nvPr/>
        </p:nvSpPr>
        <p:spPr>
          <a:xfrm>
            <a:off x="2880766" y="610577"/>
            <a:ext cx="1302622" cy="408119"/>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spcBef>
                <a:spcPct val="0"/>
              </a:spcBef>
              <a:defRPr/>
            </a:pPr>
            <a:r>
              <a:rPr lang="fr-FR" sz="1400" b="1" dirty="0" smtClean="0">
                <a:solidFill>
                  <a:schemeClr val="bg1">
                    <a:lumMod val="65000"/>
                  </a:schemeClr>
                </a:solidFill>
                <a:latin typeface="Agency FB" pitchFamily="34" charset="0"/>
              </a:rPr>
              <a:t>Horizontal</a:t>
            </a:r>
            <a:endParaRPr lang="fr-FR" sz="1400" b="1" dirty="0">
              <a:solidFill>
                <a:schemeClr val="bg1">
                  <a:lumMod val="65000"/>
                </a:schemeClr>
              </a:solidFill>
              <a:latin typeface="Agency FB" pitchFamily="34" charset="0"/>
            </a:endParaRPr>
          </a:p>
        </p:txBody>
      </p:sp>
      <p:sp>
        <p:nvSpPr>
          <p:cNvPr id="21" name="Rectangle 20"/>
          <p:cNvSpPr/>
          <p:nvPr/>
        </p:nvSpPr>
        <p:spPr>
          <a:xfrm>
            <a:off x="987034" y="1187714"/>
            <a:ext cx="796589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000" b="1" dirty="0" smtClean="0">
                <a:latin typeface="Agency FB" pitchFamily="34" charset="0"/>
              </a:rPr>
              <a:t>Fibre optique</a:t>
            </a:r>
            <a:endParaRPr lang="fr-FR" sz="2000" b="1" dirty="0">
              <a:latin typeface="Agency FB" pitchFamily="34" charset="0"/>
            </a:endParaRPr>
          </a:p>
        </p:txBody>
      </p:sp>
      <p:sp>
        <p:nvSpPr>
          <p:cNvPr id="26" name="TextBox 47"/>
          <p:cNvSpPr txBox="1"/>
          <p:nvPr/>
        </p:nvSpPr>
        <p:spPr>
          <a:xfrm>
            <a:off x="7838524" y="4584765"/>
            <a:ext cx="606256" cy="338554"/>
          </a:xfrm>
          <a:prstGeom prst="rect">
            <a:avLst/>
          </a:prstGeom>
          <a:noFill/>
        </p:spPr>
        <p:txBody>
          <a:bodyPr wrap="none" rtlCol="0">
            <a:spAutoFit/>
          </a:bodyPr>
          <a:lstStyle/>
          <a:p>
            <a:r>
              <a:rPr lang="fr-FR" sz="1600" dirty="0" smtClean="0">
                <a:latin typeface="Segoe UI Semibold" panose="020B0702040204020203" pitchFamily="34" charset="0"/>
                <a:ea typeface="Dotum" panose="020B0600000101010101" pitchFamily="34" charset="-127"/>
              </a:rPr>
              <a:t>5/ </a:t>
            </a:r>
            <a:r>
              <a:rPr lang="fr-FR" sz="1600" dirty="0" smtClean="0">
                <a:latin typeface="Segoe UI Semibold" panose="020B0702040204020203" pitchFamily="34" charset="0"/>
                <a:ea typeface="Dotum" panose="020B0600000101010101" pitchFamily="34" charset="-127"/>
              </a:rPr>
              <a:t>11</a:t>
            </a:r>
            <a:endParaRPr lang="fr-FR" sz="1600" dirty="0">
              <a:latin typeface="Segoe UI Semibold" panose="020B0702040204020203" pitchFamily="34" charset="0"/>
              <a:ea typeface="Dotum" panose="020B0600000101010101" pitchFamily="34" charset="-127"/>
            </a:endParaRPr>
          </a:p>
        </p:txBody>
      </p:sp>
      <p:sp>
        <p:nvSpPr>
          <p:cNvPr id="6" name="Rectangle à coins arrondis 5"/>
          <p:cNvSpPr/>
          <p:nvPr/>
        </p:nvSpPr>
        <p:spPr>
          <a:xfrm>
            <a:off x="3430049" y="1975820"/>
            <a:ext cx="3749684" cy="4967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à coins arrondis 28"/>
          <p:cNvSpPr/>
          <p:nvPr/>
        </p:nvSpPr>
        <p:spPr>
          <a:xfrm>
            <a:off x="3430049" y="2658194"/>
            <a:ext cx="3749684" cy="4967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à coins arrondis 29"/>
          <p:cNvSpPr/>
          <p:nvPr/>
        </p:nvSpPr>
        <p:spPr>
          <a:xfrm>
            <a:off x="3430049" y="3340569"/>
            <a:ext cx="3749684" cy="4967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à coins arrondis 30"/>
          <p:cNvSpPr/>
          <p:nvPr/>
        </p:nvSpPr>
        <p:spPr>
          <a:xfrm>
            <a:off x="3868755" y="2838815"/>
            <a:ext cx="281117" cy="135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à coins arrondis 31"/>
          <p:cNvSpPr/>
          <p:nvPr/>
        </p:nvSpPr>
        <p:spPr>
          <a:xfrm>
            <a:off x="3868754" y="2156441"/>
            <a:ext cx="281117" cy="135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à coins arrondis 46"/>
          <p:cNvSpPr/>
          <p:nvPr/>
        </p:nvSpPr>
        <p:spPr>
          <a:xfrm>
            <a:off x="3868754" y="3521190"/>
            <a:ext cx="281117" cy="135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à coins arrondis 47"/>
          <p:cNvSpPr/>
          <p:nvPr/>
        </p:nvSpPr>
        <p:spPr>
          <a:xfrm>
            <a:off x="3430049" y="2838814"/>
            <a:ext cx="281117" cy="135467"/>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en angle 7"/>
          <p:cNvCxnSpPr>
            <a:stCxn id="48" idx="0"/>
            <a:endCxn id="32" idx="1"/>
          </p:cNvCxnSpPr>
          <p:nvPr/>
        </p:nvCxnSpPr>
        <p:spPr>
          <a:xfrm rot="5400000" flipH="1" flipV="1">
            <a:off x="3412362" y="2382422"/>
            <a:ext cx="614639" cy="298146"/>
          </a:xfrm>
          <a:prstGeom prst="bentConnector2">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en angle 48"/>
          <p:cNvCxnSpPr>
            <a:endCxn id="47" idx="1"/>
          </p:cNvCxnSpPr>
          <p:nvPr/>
        </p:nvCxnSpPr>
        <p:spPr>
          <a:xfrm rot="16200000" flipH="1">
            <a:off x="3385526" y="3105695"/>
            <a:ext cx="659797" cy="306659"/>
          </a:xfrm>
          <a:prstGeom prst="bentConnector2">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en angle 49"/>
          <p:cNvCxnSpPr>
            <a:endCxn id="31" idx="1"/>
          </p:cNvCxnSpPr>
          <p:nvPr/>
        </p:nvCxnSpPr>
        <p:spPr>
          <a:xfrm flipV="1">
            <a:off x="3656329" y="2906549"/>
            <a:ext cx="212426" cy="5302"/>
          </a:xfrm>
          <a:prstGeom prst="bentConnector3">
            <a:avLst>
              <a:gd name="adj1" fmla="val 5000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Rectangle à coins arrondis 50"/>
          <p:cNvSpPr/>
          <p:nvPr/>
        </p:nvSpPr>
        <p:spPr>
          <a:xfrm>
            <a:off x="1247026" y="2532187"/>
            <a:ext cx="281117" cy="135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p:cNvSpPr txBox="1"/>
          <p:nvPr/>
        </p:nvSpPr>
        <p:spPr>
          <a:xfrm>
            <a:off x="1528143" y="2466617"/>
            <a:ext cx="1648208" cy="307777"/>
          </a:xfrm>
          <a:prstGeom prst="rect">
            <a:avLst/>
          </a:prstGeom>
          <a:noFill/>
        </p:spPr>
        <p:txBody>
          <a:bodyPr wrap="none" rtlCol="0">
            <a:spAutoFit/>
          </a:bodyPr>
          <a:lstStyle/>
          <a:p>
            <a:r>
              <a:rPr lang="fr-FR" dirty="0" smtClean="0"/>
              <a:t>Switch distributeur</a:t>
            </a:r>
            <a:endParaRPr lang="fr-FR" dirty="0"/>
          </a:p>
        </p:txBody>
      </p:sp>
      <p:sp>
        <p:nvSpPr>
          <p:cNvPr id="54" name="ZoneTexte 53"/>
          <p:cNvSpPr txBox="1"/>
          <p:nvPr/>
        </p:nvSpPr>
        <p:spPr>
          <a:xfrm>
            <a:off x="1528143" y="2743311"/>
            <a:ext cx="1577676" cy="307777"/>
          </a:xfrm>
          <a:prstGeom prst="rect">
            <a:avLst/>
          </a:prstGeom>
          <a:noFill/>
        </p:spPr>
        <p:txBody>
          <a:bodyPr wrap="none" rtlCol="0">
            <a:spAutoFit/>
          </a:bodyPr>
          <a:lstStyle/>
          <a:p>
            <a:r>
              <a:rPr lang="fr-FR" dirty="0" smtClean="0"/>
              <a:t>Switch fédérateur</a:t>
            </a:r>
            <a:endParaRPr lang="fr-FR" dirty="0"/>
          </a:p>
        </p:txBody>
      </p:sp>
      <p:cxnSp>
        <p:nvCxnSpPr>
          <p:cNvPr id="55" name="Connecteur droit 54"/>
          <p:cNvCxnSpPr/>
          <p:nvPr/>
        </p:nvCxnSpPr>
        <p:spPr>
          <a:xfrm>
            <a:off x="1247026" y="3457876"/>
            <a:ext cx="2811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1560880" y="3303987"/>
            <a:ext cx="1228221" cy="307777"/>
          </a:xfrm>
          <a:prstGeom prst="rect">
            <a:avLst/>
          </a:prstGeom>
          <a:noFill/>
        </p:spPr>
        <p:txBody>
          <a:bodyPr wrap="none" rtlCol="0">
            <a:spAutoFit/>
          </a:bodyPr>
          <a:lstStyle/>
          <a:p>
            <a:r>
              <a:rPr lang="fr-FR" dirty="0" smtClean="0"/>
              <a:t>Fibre optique</a:t>
            </a:r>
            <a:endParaRPr lang="fr-FR" dirty="0"/>
          </a:p>
        </p:txBody>
      </p:sp>
      <p:sp>
        <p:nvSpPr>
          <p:cNvPr id="59" name="Rectangle à coins arrondis 58"/>
          <p:cNvSpPr/>
          <p:nvPr/>
        </p:nvSpPr>
        <p:spPr>
          <a:xfrm>
            <a:off x="1247113" y="2831858"/>
            <a:ext cx="281117" cy="135467"/>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Freeform 65" descr="&lt;LOGICA_QUOTE_LEFT&gt;"/>
          <p:cNvSpPr>
            <a:spLocks/>
          </p:cNvSpPr>
          <p:nvPr/>
        </p:nvSpPr>
        <p:spPr bwMode="gray">
          <a:xfrm>
            <a:off x="2524742" y="35157"/>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68" name="ZoneTexte 13"/>
          <p:cNvSpPr txBox="1">
            <a:spLocks noChangeArrowheads="1"/>
          </p:cNvSpPr>
          <p:nvPr/>
        </p:nvSpPr>
        <p:spPr>
          <a:xfrm>
            <a:off x="2677142" y="66957"/>
            <a:ext cx="1302622" cy="408119"/>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b="1" dirty="0" smtClean="0">
                <a:latin typeface="Agency FB" pitchFamily="34" charset="0"/>
                <a:ea typeface="+mj-ea"/>
                <a:cs typeface="+mj-cs"/>
              </a:rPr>
              <a:t>Câblage</a:t>
            </a:r>
            <a:endParaRPr lang="fr-FR" sz="1700" b="1" dirty="0">
              <a:latin typeface="Agency FB" pitchFamily="34" charset="0"/>
              <a:ea typeface="+mj-ea"/>
              <a:cs typeface="+mj-cs"/>
            </a:endParaRPr>
          </a:p>
        </p:txBody>
      </p:sp>
      <p:sp>
        <p:nvSpPr>
          <p:cNvPr id="69" name="Freeform 9" descr="&lt;LOGICA_QUOTE_RIGHT&gt;"/>
          <p:cNvSpPr>
            <a:spLocks/>
          </p:cNvSpPr>
          <p:nvPr/>
        </p:nvSpPr>
        <p:spPr bwMode="gray">
          <a:xfrm>
            <a:off x="3922473" y="-357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70" name="ZoneTexte 14"/>
          <p:cNvSpPr txBox="1">
            <a:spLocks noChangeArrowheads="1"/>
          </p:cNvSpPr>
          <p:nvPr/>
        </p:nvSpPr>
        <p:spPr>
          <a:xfrm>
            <a:off x="4736153" y="51592"/>
            <a:ext cx="1754303" cy="451721"/>
          </a:xfrm>
          <a:prstGeom prst="rect">
            <a:avLst/>
          </a:prstGeom>
        </p:spPr>
        <p:txBody>
          <a:bodyPr vert="horz" lIns="0" tIns="0" rIns="0" bIns="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smtClean="0">
                <a:solidFill>
                  <a:schemeClr val="bg1">
                    <a:lumMod val="65000"/>
                  </a:schemeClr>
                </a:solidFill>
                <a:latin typeface="Agency FB" pitchFamily="34" charset="0"/>
                <a:ea typeface="+mj-ea"/>
                <a:cs typeface="+mj-cs"/>
              </a:rPr>
              <a:t>Estimation Financière</a:t>
            </a:r>
            <a:endParaRPr lang="fr-FR" sz="1700" b="1" dirty="0">
              <a:solidFill>
                <a:schemeClr val="bg1">
                  <a:lumMod val="65000"/>
                </a:schemeClr>
              </a:solidFill>
              <a:latin typeface="Agency FB" pitchFamily="34" charset="0"/>
              <a:ea typeface="+mj-ea"/>
              <a:cs typeface="+mj-cs"/>
            </a:endParaRPr>
          </a:p>
        </p:txBody>
      </p:sp>
      <p:sp>
        <p:nvSpPr>
          <p:cNvPr id="71" name="ZoneTexte 19"/>
          <p:cNvSpPr txBox="1">
            <a:spLocks noChangeArrowheads="1"/>
          </p:cNvSpPr>
          <p:nvPr/>
        </p:nvSpPr>
        <p:spPr>
          <a:xfrm>
            <a:off x="1254172" y="-30936"/>
            <a:ext cx="1065903" cy="495367"/>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smtClean="0">
                <a:solidFill>
                  <a:schemeClr val="bg1">
                    <a:lumMod val="65000"/>
                  </a:schemeClr>
                </a:solidFill>
                <a:latin typeface="Agency FB" pitchFamily="34" charset="0"/>
                <a:ea typeface="+mj-ea"/>
                <a:cs typeface="+mj-cs"/>
              </a:rPr>
              <a:t>Introduction</a:t>
            </a:r>
            <a:endParaRPr lang="fr-FR" sz="1700" b="1" dirty="0">
              <a:solidFill>
                <a:schemeClr val="bg1">
                  <a:lumMod val="65000"/>
                </a:schemeClr>
              </a:solidFill>
              <a:latin typeface="Agency FB" pitchFamily="34" charset="0"/>
              <a:ea typeface="+mj-ea"/>
              <a:cs typeface="+mj-cs"/>
            </a:endParaRPr>
          </a:p>
        </p:txBody>
      </p:sp>
      <p:sp>
        <p:nvSpPr>
          <p:cNvPr id="72" name="ZoneTexte 21"/>
          <p:cNvSpPr txBox="1">
            <a:spLocks noChangeArrowheads="1"/>
          </p:cNvSpPr>
          <p:nvPr/>
        </p:nvSpPr>
        <p:spPr>
          <a:xfrm>
            <a:off x="6848261" y="16745"/>
            <a:ext cx="1029223" cy="497226"/>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ct val="0"/>
              </a:spcBef>
              <a:spcAft>
                <a:spcPts val="0"/>
              </a:spcAft>
              <a:buClrTx/>
              <a:buSzTx/>
              <a:buFontTx/>
              <a:buNone/>
              <a:tabLst/>
              <a:defRPr/>
            </a:pPr>
            <a:r>
              <a:rPr lang="fr-FR" sz="1700" b="1" dirty="0" smtClean="0">
                <a:solidFill>
                  <a:schemeClr val="bg1">
                    <a:lumMod val="65000"/>
                  </a:schemeClr>
                </a:solidFill>
                <a:latin typeface="Agency FB" pitchFamily="34" charset="0"/>
                <a:ea typeface="+mj-ea"/>
                <a:cs typeface="+mj-cs"/>
              </a:rPr>
              <a:t>Conclusion</a:t>
            </a:r>
            <a:endParaRPr lang="fr-FR" sz="1700" b="1" dirty="0">
              <a:solidFill>
                <a:schemeClr val="bg1">
                  <a:lumMod val="65000"/>
                </a:schemeClr>
              </a:solidFill>
              <a:latin typeface="Agency FB" pitchFamily="34" charset="0"/>
              <a:ea typeface="+mj-ea"/>
              <a:cs typeface="+mj-cs"/>
            </a:endParaRPr>
          </a:p>
        </p:txBody>
      </p:sp>
      <p:sp>
        <p:nvSpPr>
          <p:cNvPr id="73" name="ZoneTexte 26"/>
          <p:cNvSpPr txBox="1">
            <a:spLocks noChangeArrowheads="1"/>
          </p:cNvSpPr>
          <p:nvPr/>
        </p:nvSpPr>
        <p:spPr>
          <a:xfrm>
            <a:off x="6848261" y="43285"/>
            <a:ext cx="987287" cy="451721"/>
          </a:xfrm>
          <a:prstGeom prst="rect">
            <a:avLst/>
          </a:prstGeom>
        </p:spPr>
        <p:txBody>
          <a:bodyPr vert="horz" lIns="0" tIns="0" rIns="0" bIns="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endParaRPr lang="fr-FR" sz="1700" dirty="0" smtClean="0">
              <a:solidFill>
                <a:schemeClr val="bg1">
                  <a:lumMod val="65000"/>
                </a:schemeClr>
              </a:solidFill>
              <a:latin typeface="Agency FB" pitchFamily="34" charset="0"/>
              <a:ea typeface="+mj-ea"/>
              <a:cs typeface="+mj-cs"/>
            </a:endParaRPr>
          </a:p>
          <a:p>
            <a:pPr>
              <a:spcBef>
                <a:spcPct val="0"/>
              </a:spcBef>
              <a:defRPr/>
            </a:pPr>
            <a:endParaRPr lang="fr-FR" sz="1700" b="1" dirty="0">
              <a:solidFill>
                <a:schemeClr val="bg1">
                  <a:lumMod val="65000"/>
                </a:schemeClr>
              </a:solidFill>
              <a:latin typeface="Agency FB" pitchFamily="34" charset="0"/>
              <a:ea typeface="+mj-ea"/>
              <a:cs typeface="+mj-cs"/>
            </a:endParaRPr>
          </a:p>
          <a:p>
            <a:pPr>
              <a:spcBef>
                <a:spcPct val="0"/>
              </a:spcBef>
            </a:pPr>
            <a:endParaRPr lang="fr-FR" sz="1700" dirty="0">
              <a:solidFill>
                <a:schemeClr val="bg1">
                  <a:lumMod val="65000"/>
                </a:schemeClr>
              </a:solidFill>
              <a:latin typeface="Agency FB" pitchFamily="34" charset="0"/>
              <a:ea typeface="+mj-ea"/>
              <a:cs typeface="+mj-c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000"/>
                                        <p:tgtEl>
                                          <p:spTgt spid="38"/>
                                        </p:tgtEl>
                                      </p:cBhvr>
                                    </p:animEffect>
                                    <p:anim calcmode="lin" valueType="num">
                                      <p:cBhvr>
                                        <p:cTn id="8" dur="2000" fill="hold"/>
                                        <p:tgtEl>
                                          <p:spTgt spid="38"/>
                                        </p:tgtEl>
                                        <p:attrNameLst>
                                          <p:attrName>ppt_w</p:attrName>
                                        </p:attrNameLst>
                                      </p:cBhvr>
                                      <p:tavLst>
                                        <p:tav tm="0" fmla="#ppt_w*sin(2.5*pi*$)">
                                          <p:val>
                                            <p:fltVal val="0"/>
                                          </p:val>
                                        </p:tav>
                                        <p:tav tm="100000">
                                          <p:val>
                                            <p:fltVal val="1"/>
                                          </p:val>
                                        </p:tav>
                                      </p:tavLst>
                                    </p:anim>
                                    <p:anim calcmode="lin" valueType="num">
                                      <p:cBhvr>
                                        <p:cTn id="9" dur="2000" fill="hold"/>
                                        <p:tgtEl>
                                          <p:spTgt spid="38"/>
                                        </p:tgtEl>
                                        <p:attrNameLst>
                                          <p:attrName>ppt_h</p:attrName>
                                        </p:attrNameLst>
                                      </p:cBhvr>
                                      <p:tavLst>
                                        <p:tav tm="0">
                                          <p:val>
                                            <p:strVal val="#ppt_h"/>
                                          </p:val>
                                        </p:tav>
                                        <p:tav tm="100000">
                                          <p:val>
                                            <p:strVal val="#ppt_h"/>
                                          </p:val>
                                        </p:tav>
                                      </p:tavLst>
                                    </p:anim>
                                  </p:childTnLst>
                                </p:cTn>
                              </p:par>
                              <p:par>
                                <p:cTn id="10" presetID="21" presetClass="entr" presetSubtype="1"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heel(1)">
                                      <p:cBhvr>
                                        <p:cTn id="12" dur="2000"/>
                                        <p:tgtEl>
                                          <p:spTgt spid="37"/>
                                        </p:tgtEl>
                                      </p:cBhvr>
                                    </p:animEffect>
                                  </p:childTnLst>
                                </p:cTn>
                              </p:par>
                              <p:par>
                                <p:cTn id="13" presetID="45"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2000"/>
                                        <p:tgtEl>
                                          <p:spTgt spid="67"/>
                                        </p:tgtEl>
                                      </p:cBhvr>
                                    </p:animEffect>
                                    <p:anim calcmode="lin" valueType="num">
                                      <p:cBhvr>
                                        <p:cTn id="16" dur="2000" fill="hold"/>
                                        <p:tgtEl>
                                          <p:spTgt spid="67"/>
                                        </p:tgtEl>
                                        <p:attrNameLst>
                                          <p:attrName>ppt_w</p:attrName>
                                        </p:attrNameLst>
                                      </p:cBhvr>
                                      <p:tavLst>
                                        <p:tav tm="0" fmla="#ppt_w*sin(2.5*pi*$)">
                                          <p:val>
                                            <p:fltVal val="0"/>
                                          </p:val>
                                        </p:tav>
                                        <p:tav tm="100000">
                                          <p:val>
                                            <p:fltVal val="1"/>
                                          </p:val>
                                        </p:tav>
                                      </p:tavLst>
                                    </p:anim>
                                    <p:anim calcmode="lin" valueType="num">
                                      <p:cBhvr>
                                        <p:cTn id="17" dur="2000" fill="hold"/>
                                        <p:tgtEl>
                                          <p:spTgt spid="67"/>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2000"/>
                                        <p:tgtEl>
                                          <p:spTgt spid="69"/>
                                        </p:tgtEl>
                                      </p:cBhvr>
                                    </p:animEffect>
                                    <p:anim calcmode="lin" valueType="num">
                                      <p:cBhvr>
                                        <p:cTn id="21" dur="2000" fill="hold"/>
                                        <p:tgtEl>
                                          <p:spTgt spid="69"/>
                                        </p:tgtEl>
                                        <p:attrNameLst>
                                          <p:attrName>ppt_w</p:attrName>
                                        </p:attrNameLst>
                                      </p:cBhvr>
                                      <p:tavLst>
                                        <p:tav tm="0" fmla="#ppt_w*sin(2.5*pi*$)">
                                          <p:val>
                                            <p:fltVal val="0"/>
                                          </p:val>
                                        </p:tav>
                                        <p:tav tm="100000">
                                          <p:val>
                                            <p:fltVal val="1"/>
                                          </p:val>
                                        </p:tav>
                                      </p:tavLst>
                                    </p:anim>
                                    <p:anim calcmode="lin" valueType="num">
                                      <p:cBhvr>
                                        <p:cTn id="22" dur="20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67" grpId="0" animBg="1"/>
      <p:bldP spid="6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 name="Group 13"/>
          <p:cNvGrpSpPr/>
          <p:nvPr/>
        </p:nvGrpSpPr>
        <p:grpSpPr>
          <a:xfrm>
            <a:off x="1105539" y="528714"/>
            <a:ext cx="8164731" cy="463420"/>
            <a:chOff x="444499" y="1136780"/>
            <a:chExt cx="8164731" cy="463420"/>
          </a:xfrm>
        </p:grpSpPr>
        <p:cxnSp>
          <p:nvCxnSpPr>
            <p:cNvPr id="22" name="Straight Connector 14"/>
            <p:cNvCxnSpPr/>
            <p:nvPr/>
          </p:nvCxnSpPr>
          <p:spPr>
            <a:xfrm>
              <a:off x="444499" y="1136780"/>
              <a:ext cx="7943925" cy="0"/>
            </a:xfrm>
            <a:prstGeom prst="line">
              <a:avLst/>
            </a:prstGeom>
            <a:ln/>
          </p:spPr>
          <p:style>
            <a:lnRef idx="3">
              <a:schemeClr val="accent2"/>
            </a:lnRef>
            <a:fillRef idx="0">
              <a:schemeClr val="accent2"/>
            </a:fillRef>
            <a:effectRef idx="2">
              <a:schemeClr val="accent2"/>
            </a:effectRef>
            <a:fontRef idx="minor">
              <a:schemeClr val="tx1"/>
            </a:fontRef>
          </p:style>
        </p:cxnSp>
        <p:sp>
          <p:nvSpPr>
            <p:cNvPr id="23" name="Arc 22"/>
            <p:cNvSpPr/>
            <p:nvPr/>
          </p:nvSpPr>
          <p:spPr>
            <a:xfrm>
              <a:off x="8100392" y="1136780"/>
              <a:ext cx="508838" cy="463420"/>
            </a:xfrm>
            <a:prstGeom prst="arc">
              <a:avLst>
                <a:gd name="adj1" fmla="val 16596668"/>
                <a:gd name="adj2" fmla="val 0"/>
              </a:avLst>
            </a:prstGeom>
            <a:ln/>
          </p:spPr>
          <p:style>
            <a:lnRef idx="3">
              <a:schemeClr val="accent2"/>
            </a:lnRef>
            <a:fillRef idx="0">
              <a:schemeClr val="accent2"/>
            </a:fillRef>
            <a:effectRef idx="2">
              <a:schemeClr val="accent2"/>
            </a:effectRef>
            <a:fontRef idx="minor">
              <a:schemeClr val="tx1"/>
            </a:fontRef>
          </p:style>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dirty="0"/>
            </a:p>
          </p:txBody>
        </p:sp>
      </p:grpSp>
      <p:sp>
        <p:nvSpPr>
          <p:cNvPr id="28" name="Freeform 65" descr="&lt;LOGICA_QUOTE_LEFT&gt;"/>
          <p:cNvSpPr>
            <a:spLocks/>
          </p:cNvSpPr>
          <p:nvPr/>
        </p:nvSpPr>
        <p:spPr bwMode="gray">
          <a:xfrm>
            <a:off x="4573298" y="30935"/>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29" name="ZoneTexte 13"/>
          <p:cNvSpPr txBox="1">
            <a:spLocks noChangeArrowheads="1"/>
          </p:cNvSpPr>
          <p:nvPr/>
        </p:nvSpPr>
        <p:spPr>
          <a:xfrm>
            <a:off x="2687890" y="62735"/>
            <a:ext cx="1302622" cy="408119"/>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b="1" dirty="0" smtClean="0">
                <a:solidFill>
                  <a:schemeClr val="bg1">
                    <a:lumMod val="65000"/>
                  </a:schemeClr>
                </a:solidFill>
                <a:latin typeface="Agency FB" pitchFamily="34" charset="0"/>
                <a:ea typeface="+mj-ea"/>
                <a:cs typeface="+mj-cs"/>
              </a:rPr>
              <a:t>Câblage</a:t>
            </a:r>
            <a:endParaRPr lang="fr-FR" sz="1700" b="1" dirty="0">
              <a:solidFill>
                <a:schemeClr val="bg1">
                  <a:lumMod val="65000"/>
                </a:schemeClr>
              </a:solidFill>
              <a:latin typeface="Agency FB" pitchFamily="34" charset="0"/>
              <a:ea typeface="+mj-ea"/>
              <a:cs typeface="+mj-cs"/>
            </a:endParaRPr>
          </a:p>
        </p:txBody>
      </p:sp>
      <p:sp>
        <p:nvSpPr>
          <p:cNvPr id="30" name="Freeform 9" descr="&lt;LOGICA_QUOTE_RIGHT&gt;"/>
          <p:cNvSpPr>
            <a:spLocks/>
          </p:cNvSpPr>
          <p:nvPr/>
        </p:nvSpPr>
        <p:spPr bwMode="gray">
          <a:xfrm>
            <a:off x="6349856" y="-779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31" name="ZoneTexte 14"/>
          <p:cNvSpPr txBox="1">
            <a:spLocks noChangeArrowheads="1"/>
          </p:cNvSpPr>
          <p:nvPr/>
        </p:nvSpPr>
        <p:spPr>
          <a:xfrm>
            <a:off x="4746901" y="47370"/>
            <a:ext cx="1754303" cy="451721"/>
          </a:xfrm>
          <a:prstGeom prst="rect">
            <a:avLst/>
          </a:prstGeom>
        </p:spPr>
        <p:txBody>
          <a:bodyPr vert="horz" lIns="0" tIns="0" rIns="0" bIns="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smtClean="0">
                <a:latin typeface="Agency FB" pitchFamily="34" charset="0"/>
                <a:ea typeface="+mj-ea"/>
                <a:cs typeface="+mj-cs"/>
              </a:rPr>
              <a:t>Estimation Financière</a:t>
            </a:r>
            <a:endParaRPr lang="fr-FR" sz="1700" b="1" dirty="0">
              <a:latin typeface="Agency FB" pitchFamily="34" charset="0"/>
              <a:ea typeface="+mj-ea"/>
              <a:cs typeface="+mj-cs"/>
            </a:endParaRPr>
          </a:p>
        </p:txBody>
      </p:sp>
      <p:sp>
        <p:nvSpPr>
          <p:cNvPr id="32" name="ZoneTexte 19"/>
          <p:cNvSpPr txBox="1">
            <a:spLocks noChangeArrowheads="1"/>
          </p:cNvSpPr>
          <p:nvPr/>
        </p:nvSpPr>
        <p:spPr>
          <a:xfrm>
            <a:off x="1264920" y="17094"/>
            <a:ext cx="1065903" cy="495367"/>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smtClean="0">
                <a:solidFill>
                  <a:schemeClr val="bg1">
                    <a:lumMod val="65000"/>
                  </a:schemeClr>
                </a:solidFill>
                <a:latin typeface="Agency FB" pitchFamily="34" charset="0"/>
                <a:ea typeface="+mj-ea"/>
                <a:cs typeface="+mj-cs"/>
              </a:rPr>
              <a:t>Introduction</a:t>
            </a:r>
            <a:endParaRPr lang="fr-FR" sz="1700" b="1" dirty="0">
              <a:solidFill>
                <a:schemeClr val="bg1">
                  <a:lumMod val="65000"/>
                </a:schemeClr>
              </a:solidFill>
              <a:latin typeface="Agency FB" pitchFamily="34" charset="0"/>
              <a:ea typeface="+mj-ea"/>
              <a:cs typeface="+mj-cs"/>
            </a:endParaRPr>
          </a:p>
        </p:txBody>
      </p:sp>
      <p:sp>
        <p:nvSpPr>
          <p:cNvPr id="33" name="ZoneTexte 21"/>
          <p:cNvSpPr txBox="1">
            <a:spLocks noChangeArrowheads="1"/>
          </p:cNvSpPr>
          <p:nvPr/>
        </p:nvSpPr>
        <p:spPr>
          <a:xfrm>
            <a:off x="6942042" y="14586"/>
            <a:ext cx="1029223" cy="497226"/>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ct val="0"/>
              </a:spcBef>
              <a:spcAft>
                <a:spcPts val="0"/>
              </a:spcAft>
              <a:buClrTx/>
              <a:buSzTx/>
              <a:buFontTx/>
              <a:buNone/>
              <a:tabLst/>
              <a:defRPr/>
            </a:pPr>
            <a:r>
              <a:rPr lang="fr-FR" sz="1700" b="1" dirty="0" smtClean="0">
                <a:solidFill>
                  <a:schemeClr val="bg1">
                    <a:lumMod val="65000"/>
                  </a:schemeClr>
                </a:solidFill>
                <a:latin typeface="Agency FB" pitchFamily="34" charset="0"/>
                <a:ea typeface="+mj-ea"/>
                <a:cs typeface="+mj-cs"/>
              </a:rPr>
              <a:t>Conclusion</a:t>
            </a:r>
            <a:endParaRPr lang="fr-FR" sz="1700" b="1" dirty="0">
              <a:solidFill>
                <a:schemeClr val="bg1">
                  <a:lumMod val="65000"/>
                </a:schemeClr>
              </a:solidFill>
              <a:latin typeface="Agency FB" pitchFamily="34" charset="0"/>
              <a:ea typeface="+mj-ea"/>
              <a:cs typeface="+mj-cs"/>
            </a:endParaRPr>
          </a:p>
        </p:txBody>
      </p:sp>
      <p:sp>
        <p:nvSpPr>
          <p:cNvPr id="41" name="Rectangle 40"/>
          <p:cNvSpPr/>
          <p:nvPr/>
        </p:nvSpPr>
        <p:spPr>
          <a:xfrm>
            <a:off x="1083574" y="992134"/>
            <a:ext cx="796589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000" b="1" dirty="0" smtClean="0">
                <a:latin typeface="Agency FB" pitchFamily="34" charset="0"/>
              </a:rPr>
              <a:t>Estimation du câble UTP</a:t>
            </a:r>
            <a:endParaRPr lang="fr-FR" sz="2000" b="1" dirty="0">
              <a:latin typeface="Agency FB" pitchFamily="34" charset="0"/>
            </a:endParaRPr>
          </a:p>
        </p:txBody>
      </p:sp>
      <p:sp>
        <p:nvSpPr>
          <p:cNvPr id="42" name="TextBox 47"/>
          <p:cNvSpPr txBox="1"/>
          <p:nvPr/>
        </p:nvSpPr>
        <p:spPr>
          <a:xfrm>
            <a:off x="7838524" y="4584765"/>
            <a:ext cx="606256" cy="338554"/>
          </a:xfrm>
          <a:prstGeom prst="rect">
            <a:avLst/>
          </a:prstGeom>
          <a:noFill/>
        </p:spPr>
        <p:txBody>
          <a:bodyPr wrap="none" rtlCol="0">
            <a:spAutoFit/>
          </a:bodyPr>
          <a:lstStyle/>
          <a:p>
            <a:r>
              <a:rPr lang="fr-FR" sz="1600" dirty="0" smtClean="0">
                <a:latin typeface="Segoe UI Semibold" panose="020B0702040204020203" pitchFamily="34" charset="0"/>
                <a:ea typeface="Dotum" panose="020B0600000101010101" pitchFamily="34" charset="-127"/>
              </a:rPr>
              <a:t>6/ </a:t>
            </a:r>
            <a:r>
              <a:rPr lang="fr-FR" sz="1600" dirty="0" smtClean="0">
                <a:latin typeface="Segoe UI Semibold" panose="020B0702040204020203" pitchFamily="34" charset="0"/>
                <a:ea typeface="Dotum" panose="020B0600000101010101" pitchFamily="34" charset="-127"/>
              </a:rPr>
              <a:t>11</a:t>
            </a:r>
            <a:endParaRPr lang="fr-FR" sz="1600" dirty="0">
              <a:latin typeface="Segoe UI Semibold" panose="020B0702040204020203" pitchFamily="34" charset="0"/>
              <a:ea typeface="Dotum" panose="020B0600000101010101" pitchFamily="34" charset="-127"/>
            </a:endParaRPr>
          </a:p>
        </p:txBody>
      </p:sp>
      <p:sp>
        <p:nvSpPr>
          <p:cNvPr id="3" name="ZoneTexte 2"/>
          <p:cNvSpPr txBox="1"/>
          <p:nvPr/>
        </p:nvSpPr>
        <p:spPr>
          <a:xfrm>
            <a:off x="4485623" y="2175541"/>
            <a:ext cx="3989614" cy="307777"/>
          </a:xfrm>
          <a:prstGeom prst="rect">
            <a:avLst/>
          </a:prstGeom>
          <a:noFill/>
        </p:spPr>
        <p:txBody>
          <a:bodyPr wrap="square" rtlCol="0">
            <a:spAutoFit/>
          </a:bodyPr>
          <a:lstStyle/>
          <a:p>
            <a:r>
              <a:rPr lang="fr-FR" dirty="0"/>
              <a:t>[ (</a:t>
            </a:r>
            <a:r>
              <a:rPr lang="fr-FR" b="1" dirty="0"/>
              <a:t>72*4) + (2*4) ] * 2 = </a:t>
            </a:r>
            <a:r>
              <a:rPr lang="fr-FR" b="1" dirty="0" smtClean="0"/>
              <a:t>592 m </a:t>
            </a:r>
          </a:p>
        </p:txBody>
      </p:sp>
      <p:sp>
        <p:nvSpPr>
          <p:cNvPr id="5" name="ZoneTexte 4"/>
          <p:cNvSpPr txBox="1"/>
          <p:nvPr/>
        </p:nvSpPr>
        <p:spPr>
          <a:xfrm>
            <a:off x="4485622" y="2973899"/>
            <a:ext cx="1864234" cy="307777"/>
          </a:xfrm>
          <a:prstGeom prst="rect">
            <a:avLst/>
          </a:prstGeom>
          <a:noFill/>
        </p:spPr>
        <p:txBody>
          <a:bodyPr wrap="square" rtlCol="0">
            <a:spAutoFit/>
          </a:bodyPr>
          <a:lstStyle/>
          <a:p>
            <a:r>
              <a:rPr lang="fr-FR" b="1" dirty="0" smtClean="0"/>
              <a:t>592 </a:t>
            </a:r>
            <a:r>
              <a:rPr lang="fr-FR" dirty="0" smtClean="0"/>
              <a:t>* </a:t>
            </a:r>
            <a:r>
              <a:rPr lang="fr-FR" b="1" dirty="0" smtClean="0"/>
              <a:t>3 </a:t>
            </a:r>
            <a:r>
              <a:rPr lang="fr-FR" b="1" dirty="0"/>
              <a:t>= </a:t>
            </a:r>
            <a:r>
              <a:rPr lang="fr-FR" b="1" dirty="0" smtClean="0"/>
              <a:t>1776 m </a:t>
            </a:r>
            <a:endParaRPr lang="fr-FR" b="1" dirty="0"/>
          </a:p>
        </p:txBody>
      </p:sp>
      <p:sp>
        <p:nvSpPr>
          <p:cNvPr id="6" name="Rectangle 5"/>
          <p:cNvSpPr/>
          <p:nvPr/>
        </p:nvSpPr>
        <p:spPr>
          <a:xfrm>
            <a:off x="4473858" y="3676762"/>
            <a:ext cx="3543407" cy="307777"/>
          </a:xfrm>
          <a:prstGeom prst="rect">
            <a:avLst/>
          </a:prstGeom>
        </p:spPr>
        <p:txBody>
          <a:bodyPr wrap="square">
            <a:spAutoFit/>
          </a:bodyPr>
          <a:lstStyle/>
          <a:p>
            <a:r>
              <a:rPr lang="fr-FR" b="1" dirty="0" smtClean="0"/>
              <a:t>1776 * 5,5 </a:t>
            </a:r>
            <a:r>
              <a:rPr lang="fr-FR" b="1" dirty="0"/>
              <a:t>= </a:t>
            </a:r>
            <a:r>
              <a:rPr lang="fr-FR" b="1" dirty="0" smtClean="0"/>
              <a:t>9768 DH </a:t>
            </a:r>
            <a:endParaRPr lang="fr-FR" dirty="0"/>
          </a:p>
        </p:txBody>
      </p:sp>
      <p:sp>
        <p:nvSpPr>
          <p:cNvPr id="19" name="Rectangle 18"/>
          <p:cNvSpPr/>
          <p:nvPr/>
        </p:nvSpPr>
        <p:spPr>
          <a:xfrm>
            <a:off x="1579309" y="1900384"/>
            <a:ext cx="174068" cy="186844"/>
          </a:xfrm>
          <a:prstGeom prst="rect">
            <a:avLst/>
          </a:prstGeom>
          <a:ln w="57150">
            <a:solidFill>
              <a:srgbClr val="C4D422"/>
            </a:solidFill>
          </a:ln>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ZoneTexte 19"/>
          <p:cNvSpPr txBox="1"/>
          <p:nvPr/>
        </p:nvSpPr>
        <p:spPr>
          <a:xfrm>
            <a:off x="1815669" y="1821830"/>
            <a:ext cx="4441531" cy="307777"/>
          </a:xfrm>
          <a:prstGeom prst="rect">
            <a:avLst/>
          </a:prstGeom>
          <a:noFill/>
        </p:spPr>
        <p:txBody>
          <a:bodyPr wrap="square" rtlCol="0">
            <a:spAutoFit/>
          </a:bodyPr>
          <a:lstStyle/>
          <a:p>
            <a:r>
              <a:rPr lang="fr-FR" dirty="0" smtClean="0"/>
              <a:t>Longueur du câble par étage :</a:t>
            </a:r>
            <a:endParaRPr lang="fr-FR" dirty="0"/>
          </a:p>
        </p:txBody>
      </p:sp>
      <p:sp>
        <p:nvSpPr>
          <p:cNvPr id="24" name="Rectangle 23"/>
          <p:cNvSpPr/>
          <p:nvPr/>
        </p:nvSpPr>
        <p:spPr>
          <a:xfrm>
            <a:off x="1579309" y="2716301"/>
            <a:ext cx="174068" cy="186844"/>
          </a:xfrm>
          <a:prstGeom prst="rect">
            <a:avLst/>
          </a:prstGeom>
          <a:ln w="57150">
            <a:solidFill>
              <a:srgbClr val="C4D422"/>
            </a:solidFill>
          </a:ln>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ZoneTexte 24"/>
          <p:cNvSpPr txBox="1"/>
          <p:nvPr/>
        </p:nvSpPr>
        <p:spPr>
          <a:xfrm>
            <a:off x="1815669" y="2637747"/>
            <a:ext cx="4441531" cy="307777"/>
          </a:xfrm>
          <a:prstGeom prst="rect">
            <a:avLst/>
          </a:prstGeom>
          <a:noFill/>
        </p:spPr>
        <p:txBody>
          <a:bodyPr wrap="square" rtlCol="0">
            <a:spAutoFit/>
          </a:bodyPr>
          <a:lstStyle/>
          <a:p>
            <a:r>
              <a:rPr lang="fr-FR" dirty="0" smtClean="0"/>
              <a:t>Longueur du câble pour tout le bâtiment :</a:t>
            </a:r>
            <a:endParaRPr lang="fr-FR" dirty="0"/>
          </a:p>
        </p:txBody>
      </p:sp>
      <p:sp>
        <p:nvSpPr>
          <p:cNvPr id="26" name="Rectangle 25"/>
          <p:cNvSpPr/>
          <p:nvPr/>
        </p:nvSpPr>
        <p:spPr>
          <a:xfrm>
            <a:off x="1579309" y="3456883"/>
            <a:ext cx="174068" cy="186844"/>
          </a:xfrm>
          <a:prstGeom prst="rect">
            <a:avLst/>
          </a:prstGeom>
          <a:ln w="57150">
            <a:solidFill>
              <a:srgbClr val="C4D422"/>
            </a:solidFill>
          </a:ln>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ZoneTexte 26"/>
          <p:cNvSpPr txBox="1"/>
          <p:nvPr/>
        </p:nvSpPr>
        <p:spPr>
          <a:xfrm>
            <a:off x="1815669" y="3378329"/>
            <a:ext cx="4441531" cy="307777"/>
          </a:xfrm>
          <a:prstGeom prst="rect">
            <a:avLst/>
          </a:prstGeom>
          <a:noFill/>
        </p:spPr>
        <p:txBody>
          <a:bodyPr wrap="square" rtlCol="0">
            <a:spAutoFit/>
          </a:bodyPr>
          <a:lstStyle/>
          <a:p>
            <a:r>
              <a:rPr lang="fr-FR" dirty="0" smtClean="0"/>
              <a:t>Le coût de ce câblage :</a:t>
            </a:r>
            <a:endParaRPr lang="fr-FR"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2000"/>
                                        <p:tgtEl>
                                          <p:spTgt spid="30"/>
                                        </p:tgtEl>
                                      </p:cBhvr>
                                    </p:animEffect>
                                    <p:anim calcmode="lin" valueType="num">
                                      <p:cBhvr>
                                        <p:cTn id="13" dur="2000" fill="hold"/>
                                        <p:tgtEl>
                                          <p:spTgt spid="30"/>
                                        </p:tgtEl>
                                        <p:attrNameLst>
                                          <p:attrName>ppt_w</p:attrName>
                                        </p:attrNameLst>
                                      </p:cBhvr>
                                      <p:tavLst>
                                        <p:tav tm="0" fmla="#ppt_w*sin(2.5*pi*$)">
                                          <p:val>
                                            <p:fltVal val="0"/>
                                          </p:val>
                                        </p:tav>
                                        <p:tav tm="100000">
                                          <p:val>
                                            <p:fltVal val="1"/>
                                          </p:val>
                                        </p:tav>
                                      </p:tavLst>
                                    </p:anim>
                                    <p:anim calcmode="lin" valueType="num">
                                      <p:cBhvr>
                                        <p:cTn id="14" dur="2000" fill="hold"/>
                                        <p:tgtEl>
                                          <p:spTgt spid="30"/>
                                        </p:tgtEl>
                                        <p:attrNameLst>
                                          <p:attrName>ppt_h</p:attrName>
                                        </p:attrNameLst>
                                      </p:cBhvr>
                                      <p:tavLst>
                                        <p:tav tm="0">
                                          <p:val>
                                            <p:strVal val="#ppt_h"/>
                                          </p:val>
                                        </p:tav>
                                        <p:tav tm="100000">
                                          <p:val>
                                            <p:strVal val="#ppt_h"/>
                                          </p:val>
                                        </p:tav>
                                      </p:tavLst>
                                    </p:anim>
                                  </p:childTnLst>
                                </p:cTn>
                              </p:par>
                              <p:par>
                                <p:cTn id="15" presetID="21" presetClass="entr" presetSubtype="1"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heel(1)">
                                      <p:cBhvr>
                                        <p:cTn id="17" dur="1000"/>
                                        <p:tgtEl>
                                          <p:spTgt spid="20"/>
                                        </p:tgtEl>
                                      </p:cBhvr>
                                    </p:animEffect>
                                  </p:childTnLst>
                                </p:cTn>
                              </p:par>
                              <p:par>
                                <p:cTn id="18" presetID="21" presetClass="entr" presetSubtype="1"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heel(1)">
                                      <p:cBhvr>
                                        <p:cTn id="20" dur="1000"/>
                                        <p:tgtEl>
                                          <p:spTgt spid="19"/>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heel(1)">
                                      <p:cBhvr>
                                        <p:cTn id="23" dur="1000"/>
                                        <p:tgtEl>
                                          <p:spTgt spid="25"/>
                                        </p:tgtEl>
                                      </p:cBhvr>
                                    </p:animEffect>
                                  </p:childTnLst>
                                </p:cTn>
                              </p:par>
                              <p:par>
                                <p:cTn id="24" presetID="21" presetClass="entr" presetSubtype="1"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heel(1)">
                                      <p:cBhvr>
                                        <p:cTn id="26" dur="1000"/>
                                        <p:tgtEl>
                                          <p:spTgt spid="24"/>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heel(1)">
                                      <p:cBhvr>
                                        <p:cTn id="29" dur="1000"/>
                                        <p:tgtEl>
                                          <p:spTgt spid="27"/>
                                        </p:tgtEl>
                                      </p:cBhvr>
                                    </p:animEffect>
                                  </p:childTnLst>
                                </p:cTn>
                              </p:par>
                              <p:par>
                                <p:cTn id="30" presetID="21" presetClass="entr" presetSubtype="1"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heel(1)">
                                      <p:cBhvr>
                                        <p:cTn id="32"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20" grpId="0"/>
      <p:bldP spid="25"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41" name="Rectangle 40"/>
          <p:cNvSpPr/>
          <p:nvPr/>
        </p:nvSpPr>
        <p:spPr>
          <a:xfrm>
            <a:off x="1083574" y="992134"/>
            <a:ext cx="796589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000" b="1" dirty="0" smtClean="0">
                <a:latin typeface="Agency FB" pitchFamily="34" charset="0"/>
              </a:rPr>
              <a:t>Estimation du fibre optique [Vertical]</a:t>
            </a:r>
            <a:endParaRPr lang="fr-FR" sz="2000" b="1" dirty="0">
              <a:latin typeface="Agency FB" pitchFamily="34" charset="0"/>
            </a:endParaRPr>
          </a:p>
        </p:txBody>
      </p:sp>
      <p:sp>
        <p:nvSpPr>
          <p:cNvPr id="42" name="TextBox 47"/>
          <p:cNvSpPr txBox="1"/>
          <p:nvPr/>
        </p:nvSpPr>
        <p:spPr>
          <a:xfrm>
            <a:off x="7838524" y="4584765"/>
            <a:ext cx="603050" cy="338554"/>
          </a:xfrm>
          <a:prstGeom prst="rect">
            <a:avLst/>
          </a:prstGeom>
          <a:noFill/>
        </p:spPr>
        <p:txBody>
          <a:bodyPr wrap="none" rtlCol="0">
            <a:spAutoFit/>
          </a:bodyPr>
          <a:lstStyle/>
          <a:p>
            <a:r>
              <a:rPr lang="fr-FR" sz="1600" dirty="0">
                <a:latin typeface="Segoe UI Semibold" panose="020B0702040204020203" pitchFamily="34" charset="0"/>
                <a:ea typeface="Dotum" panose="020B0600000101010101" pitchFamily="34" charset="-127"/>
              </a:rPr>
              <a:t>7</a:t>
            </a:r>
            <a:r>
              <a:rPr lang="fr-FR" sz="1600" dirty="0" smtClean="0">
                <a:latin typeface="Segoe UI Semibold" panose="020B0702040204020203" pitchFamily="34" charset="0"/>
                <a:ea typeface="Dotum" panose="020B0600000101010101" pitchFamily="34" charset="-127"/>
              </a:rPr>
              <a:t>/ 11</a:t>
            </a:r>
            <a:endParaRPr lang="fr-FR" sz="1600" dirty="0">
              <a:latin typeface="Segoe UI Semibold" panose="020B0702040204020203" pitchFamily="34" charset="0"/>
              <a:ea typeface="Dotum" panose="020B0600000101010101" pitchFamily="34" charset="-127"/>
            </a:endParaRPr>
          </a:p>
        </p:txBody>
      </p:sp>
      <p:sp>
        <p:nvSpPr>
          <p:cNvPr id="3" name="ZoneTexte 2"/>
          <p:cNvSpPr txBox="1"/>
          <p:nvPr/>
        </p:nvSpPr>
        <p:spPr>
          <a:xfrm>
            <a:off x="4485623" y="2175541"/>
            <a:ext cx="3989614" cy="307777"/>
          </a:xfrm>
          <a:prstGeom prst="rect">
            <a:avLst/>
          </a:prstGeom>
          <a:noFill/>
        </p:spPr>
        <p:txBody>
          <a:bodyPr wrap="square" rtlCol="0">
            <a:spAutoFit/>
          </a:bodyPr>
          <a:lstStyle/>
          <a:p>
            <a:r>
              <a:rPr lang="fr-FR" dirty="0"/>
              <a:t>[ (</a:t>
            </a:r>
            <a:r>
              <a:rPr lang="fr-FR" b="1" dirty="0"/>
              <a:t>72*4) + (2*4) ] * 2 = </a:t>
            </a:r>
            <a:r>
              <a:rPr lang="fr-FR" b="1" dirty="0" smtClean="0"/>
              <a:t>592 m </a:t>
            </a:r>
          </a:p>
        </p:txBody>
      </p:sp>
      <p:sp>
        <p:nvSpPr>
          <p:cNvPr id="5" name="ZoneTexte 4"/>
          <p:cNvSpPr txBox="1"/>
          <p:nvPr/>
        </p:nvSpPr>
        <p:spPr>
          <a:xfrm>
            <a:off x="4485622" y="2973899"/>
            <a:ext cx="1864234" cy="307777"/>
          </a:xfrm>
          <a:prstGeom prst="rect">
            <a:avLst/>
          </a:prstGeom>
          <a:noFill/>
        </p:spPr>
        <p:txBody>
          <a:bodyPr wrap="square" rtlCol="0">
            <a:spAutoFit/>
          </a:bodyPr>
          <a:lstStyle/>
          <a:p>
            <a:r>
              <a:rPr lang="fr-FR" b="1" dirty="0" smtClean="0"/>
              <a:t>592 </a:t>
            </a:r>
            <a:r>
              <a:rPr lang="fr-FR" dirty="0" smtClean="0"/>
              <a:t>* </a:t>
            </a:r>
            <a:r>
              <a:rPr lang="fr-FR" b="1" dirty="0" smtClean="0"/>
              <a:t>3 </a:t>
            </a:r>
            <a:r>
              <a:rPr lang="fr-FR" b="1" dirty="0"/>
              <a:t>= </a:t>
            </a:r>
            <a:r>
              <a:rPr lang="fr-FR" b="1" dirty="0" smtClean="0"/>
              <a:t>1776 m </a:t>
            </a:r>
            <a:endParaRPr lang="fr-FR" b="1" dirty="0"/>
          </a:p>
        </p:txBody>
      </p:sp>
      <p:sp>
        <p:nvSpPr>
          <p:cNvPr id="6" name="Rectangle 5"/>
          <p:cNvSpPr/>
          <p:nvPr/>
        </p:nvSpPr>
        <p:spPr>
          <a:xfrm>
            <a:off x="4473858" y="3676762"/>
            <a:ext cx="3543407" cy="307777"/>
          </a:xfrm>
          <a:prstGeom prst="rect">
            <a:avLst/>
          </a:prstGeom>
        </p:spPr>
        <p:txBody>
          <a:bodyPr wrap="square">
            <a:spAutoFit/>
          </a:bodyPr>
          <a:lstStyle/>
          <a:p>
            <a:r>
              <a:rPr lang="fr-FR" b="1" dirty="0" smtClean="0"/>
              <a:t>1776 * 5,5 </a:t>
            </a:r>
            <a:r>
              <a:rPr lang="fr-FR" b="1" dirty="0"/>
              <a:t>= </a:t>
            </a:r>
            <a:r>
              <a:rPr lang="fr-FR" b="1" dirty="0" smtClean="0"/>
              <a:t>9768 DH </a:t>
            </a:r>
            <a:endParaRPr lang="fr-FR" dirty="0"/>
          </a:p>
        </p:txBody>
      </p:sp>
      <p:sp>
        <p:nvSpPr>
          <p:cNvPr id="19" name="Rectangle 18"/>
          <p:cNvSpPr/>
          <p:nvPr/>
        </p:nvSpPr>
        <p:spPr>
          <a:xfrm>
            <a:off x="1579309" y="1900384"/>
            <a:ext cx="174068" cy="186844"/>
          </a:xfrm>
          <a:prstGeom prst="rect">
            <a:avLst/>
          </a:prstGeom>
          <a:ln w="57150">
            <a:solidFill>
              <a:srgbClr val="C4D422"/>
            </a:solidFill>
          </a:ln>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ZoneTexte 19"/>
          <p:cNvSpPr txBox="1"/>
          <p:nvPr/>
        </p:nvSpPr>
        <p:spPr>
          <a:xfrm>
            <a:off x="1815669" y="1821830"/>
            <a:ext cx="4441531" cy="307777"/>
          </a:xfrm>
          <a:prstGeom prst="rect">
            <a:avLst/>
          </a:prstGeom>
          <a:noFill/>
        </p:spPr>
        <p:txBody>
          <a:bodyPr wrap="square" rtlCol="0">
            <a:spAutoFit/>
          </a:bodyPr>
          <a:lstStyle/>
          <a:p>
            <a:r>
              <a:rPr lang="fr-FR" dirty="0" smtClean="0"/>
              <a:t>Longueur du câble par étage :</a:t>
            </a:r>
            <a:endParaRPr lang="fr-FR" dirty="0"/>
          </a:p>
        </p:txBody>
      </p:sp>
      <p:sp>
        <p:nvSpPr>
          <p:cNvPr id="24" name="Rectangle 23"/>
          <p:cNvSpPr/>
          <p:nvPr/>
        </p:nvSpPr>
        <p:spPr>
          <a:xfrm>
            <a:off x="1579309" y="2716301"/>
            <a:ext cx="174068" cy="186844"/>
          </a:xfrm>
          <a:prstGeom prst="rect">
            <a:avLst/>
          </a:prstGeom>
          <a:ln w="57150">
            <a:solidFill>
              <a:srgbClr val="C4D422"/>
            </a:solidFill>
          </a:ln>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ZoneTexte 24"/>
          <p:cNvSpPr txBox="1"/>
          <p:nvPr/>
        </p:nvSpPr>
        <p:spPr>
          <a:xfrm>
            <a:off x="1815669" y="2637747"/>
            <a:ext cx="4441531" cy="307777"/>
          </a:xfrm>
          <a:prstGeom prst="rect">
            <a:avLst/>
          </a:prstGeom>
          <a:noFill/>
        </p:spPr>
        <p:txBody>
          <a:bodyPr wrap="square" rtlCol="0">
            <a:spAutoFit/>
          </a:bodyPr>
          <a:lstStyle/>
          <a:p>
            <a:r>
              <a:rPr lang="fr-FR" dirty="0" smtClean="0"/>
              <a:t>Longueur du câble pour tout le bâtiment :</a:t>
            </a:r>
            <a:endParaRPr lang="fr-FR" dirty="0"/>
          </a:p>
        </p:txBody>
      </p:sp>
      <p:sp>
        <p:nvSpPr>
          <p:cNvPr id="26" name="Rectangle 25"/>
          <p:cNvSpPr/>
          <p:nvPr/>
        </p:nvSpPr>
        <p:spPr>
          <a:xfrm>
            <a:off x="1579309" y="3456883"/>
            <a:ext cx="174068" cy="186844"/>
          </a:xfrm>
          <a:prstGeom prst="rect">
            <a:avLst/>
          </a:prstGeom>
          <a:ln w="57150">
            <a:solidFill>
              <a:srgbClr val="C4D422"/>
            </a:solidFill>
          </a:ln>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ZoneTexte 26"/>
          <p:cNvSpPr txBox="1"/>
          <p:nvPr/>
        </p:nvSpPr>
        <p:spPr>
          <a:xfrm>
            <a:off x="1815669" y="3378329"/>
            <a:ext cx="4441531" cy="307777"/>
          </a:xfrm>
          <a:prstGeom prst="rect">
            <a:avLst/>
          </a:prstGeom>
          <a:noFill/>
        </p:spPr>
        <p:txBody>
          <a:bodyPr wrap="square" rtlCol="0">
            <a:spAutoFit/>
          </a:bodyPr>
          <a:lstStyle/>
          <a:p>
            <a:r>
              <a:rPr lang="fr-FR" dirty="0" smtClean="0"/>
              <a:t>Le coût de ce câblage :</a:t>
            </a:r>
            <a:endParaRPr lang="fr-FR" dirty="0"/>
          </a:p>
        </p:txBody>
      </p:sp>
      <p:grpSp>
        <p:nvGrpSpPr>
          <p:cNvPr id="46" name="Group 13"/>
          <p:cNvGrpSpPr/>
          <p:nvPr/>
        </p:nvGrpSpPr>
        <p:grpSpPr>
          <a:xfrm>
            <a:off x="1105539" y="528714"/>
            <a:ext cx="8164731" cy="463420"/>
            <a:chOff x="444499" y="1136780"/>
            <a:chExt cx="8164731" cy="463420"/>
          </a:xfrm>
        </p:grpSpPr>
        <p:cxnSp>
          <p:nvCxnSpPr>
            <p:cNvPr id="47" name="Straight Connector 14"/>
            <p:cNvCxnSpPr/>
            <p:nvPr/>
          </p:nvCxnSpPr>
          <p:spPr>
            <a:xfrm>
              <a:off x="444499" y="1136780"/>
              <a:ext cx="7943925" cy="0"/>
            </a:xfrm>
            <a:prstGeom prst="line">
              <a:avLst/>
            </a:prstGeom>
            <a:ln/>
          </p:spPr>
          <p:style>
            <a:lnRef idx="3">
              <a:schemeClr val="accent2"/>
            </a:lnRef>
            <a:fillRef idx="0">
              <a:schemeClr val="accent2"/>
            </a:fillRef>
            <a:effectRef idx="2">
              <a:schemeClr val="accent2"/>
            </a:effectRef>
            <a:fontRef idx="minor">
              <a:schemeClr val="tx1"/>
            </a:fontRef>
          </p:style>
        </p:cxnSp>
        <p:sp>
          <p:nvSpPr>
            <p:cNvPr id="48" name="Arc 47"/>
            <p:cNvSpPr/>
            <p:nvPr/>
          </p:nvSpPr>
          <p:spPr>
            <a:xfrm>
              <a:off x="8100392" y="1136780"/>
              <a:ext cx="508838" cy="463420"/>
            </a:xfrm>
            <a:prstGeom prst="arc">
              <a:avLst>
                <a:gd name="adj1" fmla="val 16596668"/>
                <a:gd name="adj2" fmla="val 0"/>
              </a:avLst>
            </a:prstGeom>
            <a:ln/>
          </p:spPr>
          <p:style>
            <a:lnRef idx="3">
              <a:schemeClr val="accent2"/>
            </a:lnRef>
            <a:fillRef idx="0">
              <a:schemeClr val="accent2"/>
            </a:fillRef>
            <a:effectRef idx="2">
              <a:schemeClr val="accent2"/>
            </a:effectRef>
            <a:fontRef idx="minor">
              <a:schemeClr val="tx1"/>
            </a:fontRef>
          </p:style>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dirty="0"/>
            </a:p>
          </p:txBody>
        </p:sp>
      </p:grpSp>
      <p:sp>
        <p:nvSpPr>
          <p:cNvPr id="49" name="Freeform 65" descr="&lt;LOGICA_QUOTE_LEFT&gt;"/>
          <p:cNvSpPr>
            <a:spLocks/>
          </p:cNvSpPr>
          <p:nvPr/>
        </p:nvSpPr>
        <p:spPr bwMode="gray">
          <a:xfrm>
            <a:off x="4573298" y="30935"/>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50" name="ZoneTexte 13"/>
          <p:cNvSpPr txBox="1">
            <a:spLocks noChangeArrowheads="1"/>
          </p:cNvSpPr>
          <p:nvPr/>
        </p:nvSpPr>
        <p:spPr>
          <a:xfrm>
            <a:off x="2687890" y="62735"/>
            <a:ext cx="1302622" cy="408119"/>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b="1" dirty="0" smtClean="0">
                <a:solidFill>
                  <a:schemeClr val="bg1">
                    <a:lumMod val="65000"/>
                  </a:schemeClr>
                </a:solidFill>
                <a:latin typeface="Agency FB" pitchFamily="34" charset="0"/>
                <a:ea typeface="+mj-ea"/>
                <a:cs typeface="+mj-cs"/>
              </a:rPr>
              <a:t>Câblage</a:t>
            </a:r>
            <a:endParaRPr lang="fr-FR" sz="1700" b="1" dirty="0">
              <a:solidFill>
                <a:schemeClr val="bg1">
                  <a:lumMod val="65000"/>
                </a:schemeClr>
              </a:solidFill>
              <a:latin typeface="Agency FB" pitchFamily="34" charset="0"/>
              <a:ea typeface="+mj-ea"/>
              <a:cs typeface="+mj-cs"/>
            </a:endParaRPr>
          </a:p>
        </p:txBody>
      </p:sp>
      <p:sp>
        <p:nvSpPr>
          <p:cNvPr id="51" name="Freeform 9" descr="&lt;LOGICA_QUOTE_RIGHT&gt;"/>
          <p:cNvSpPr>
            <a:spLocks/>
          </p:cNvSpPr>
          <p:nvPr/>
        </p:nvSpPr>
        <p:spPr bwMode="gray">
          <a:xfrm>
            <a:off x="6349856" y="-779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52" name="ZoneTexte 14"/>
          <p:cNvSpPr txBox="1">
            <a:spLocks noChangeArrowheads="1"/>
          </p:cNvSpPr>
          <p:nvPr/>
        </p:nvSpPr>
        <p:spPr>
          <a:xfrm>
            <a:off x="4746901" y="47370"/>
            <a:ext cx="1754303" cy="451721"/>
          </a:xfrm>
          <a:prstGeom prst="rect">
            <a:avLst/>
          </a:prstGeom>
        </p:spPr>
        <p:txBody>
          <a:bodyPr vert="horz" lIns="0" tIns="0" rIns="0" bIns="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smtClean="0">
                <a:latin typeface="Agency FB" pitchFamily="34" charset="0"/>
                <a:ea typeface="+mj-ea"/>
                <a:cs typeface="+mj-cs"/>
              </a:rPr>
              <a:t>Estimation Financière</a:t>
            </a:r>
            <a:endParaRPr lang="fr-FR" sz="1700" b="1" dirty="0">
              <a:latin typeface="Agency FB" pitchFamily="34" charset="0"/>
              <a:ea typeface="+mj-ea"/>
              <a:cs typeface="+mj-cs"/>
            </a:endParaRPr>
          </a:p>
        </p:txBody>
      </p:sp>
      <p:sp>
        <p:nvSpPr>
          <p:cNvPr id="53" name="ZoneTexte 19"/>
          <p:cNvSpPr txBox="1">
            <a:spLocks noChangeArrowheads="1"/>
          </p:cNvSpPr>
          <p:nvPr/>
        </p:nvSpPr>
        <p:spPr>
          <a:xfrm>
            <a:off x="1264920" y="17094"/>
            <a:ext cx="1065903" cy="495367"/>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smtClean="0">
                <a:solidFill>
                  <a:schemeClr val="bg1">
                    <a:lumMod val="65000"/>
                  </a:schemeClr>
                </a:solidFill>
                <a:latin typeface="Agency FB" pitchFamily="34" charset="0"/>
                <a:ea typeface="+mj-ea"/>
                <a:cs typeface="+mj-cs"/>
              </a:rPr>
              <a:t>Introduction</a:t>
            </a:r>
            <a:endParaRPr lang="fr-FR" sz="1700" b="1" dirty="0">
              <a:solidFill>
                <a:schemeClr val="bg1">
                  <a:lumMod val="65000"/>
                </a:schemeClr>
              </a:solidFill>
              <a:latin typeface="Agency FB" pitchFamily="34" charset="0"/>
              <a:ea typeface="+mj-ea"/>
              <a:cs typeface="+mj-cs"/>
            </a:endParaRPr>
          </a:p>
        </p:txBody>
      </p:sp>
      <p:sp>
        <p:nvSpPr>
          <p:cNvPr id="54" name="ZoneTexte 21"/>
          <p:cNvSpPr txBox="1">
            <a:spLocks noChangeArrowheads="1"/>
          </p:cNvSpPr>
          <p:nvPr/>
        </p:nvSpPr>
        <p:spPr>
          <a:xfrm>
            <a:off x="6942042" y="14586"/>
            <a:ext cx="1029223" cy="497226"/>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ct val="0"/>
              </a:spcBef>
              <a:spcAft>
                <a:spcPts val="0"/>
              </a:spcAft>
              <a:buClrTx/>
              <a:buSzTx/>
              <a:buFontTx/>
              <a:buNone/>
              <a:tabLst/>
              <a:defRPr/>
            </a:pPr>
            <a:r>
              <a:rPr lang="fr-FR" sz="1700" b="1" dirty="0" smtClean="0">
                <a:solidFill>
                  <a:schemeClr val="bg1">
                    <a:lumMod val="65000"/>
                  </a:schemeClr>
                </a:solidFill>
                <a:latin typeface="Agency FB" pitchFamily="34" charset="0"/>
                <a:ea typeface="+mj-ea"/>
                <a:cs typeface="+mj-cs"/>
              </a:rPr>
              <a:t>Conclusion</a:t>
            </a:r>
            <a:endParaRPr lang="fr-FR" sz="1700" b="1" dirty="0">
              <a:solidFill>
                <a:schemeClr val="bg1">
                  <a:lumMod val="65000"/>
                </a:schemeClr>
              </a:solidFill>
              <a:latin typeface="Agency FB" pitchFamily="34" charset="0"/>
              <a:ea typeface="+mj-ea"/>
              <a:cs typeface="+mj-cs"/>
            </a:endParaRPr>
          </a:p>
        </p:txBody>
      </p:sp>
    </p:spTree>
    <p:extLst>
      <p:ext uri="{BB962C8B-B14F-4D97-AF65-F5344CB8AC3E}">
        <p14:creationId xmlns:p14="http://schemas.microsoft.com/office/powerpoint/2010/main" val="415573408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1000"/>
                                        <p:tgtEl>
                                          <p:spTgt spid="20"/>
                                        </p:tgtEl>
                                      </p:cBhvr>
                                    </p:animEffect>
                                  </p:childTnLst>
                                </p:cTn>
                              </p:par>
                              <p:par>
                                <p:cTn id="8" presetID="21" presetClass="entr" presetSubtype="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heel(1)">
                                      <p:cBhvr>
                                        <p:cTn id="10" dur="1000"/>
                                        <p:tgtEl>
                                          <p:spTgt spid="19"/>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heel(1)">
                                      <p:cBhvr>
                                        <p:cTn id="13" dur="1000"/>
                                        <p:tgtEl>
                                          <p:spTgt spid="25"/>
                                        </p:tgtEl>
                                      </p:cBhvr>
                                    </p:animEffect>
                                  </p:childTnLst>
                                </p:cTn>
                              </p:par>
                              <p:par>
                                <p:cTn id="14" presetID="21" presetClass="entr" presetSubtype="1"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heel(1)">
                                      <p:cBhvr>
                                        <p:cTn id="16" dur="1000"/>
                                        <p:tgtEl>
                                          <p:spTgt spid="2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heel(1)">
                                      <p:cBhvr>
                                        <p:cTn id="19" dur="1000"/>
                                        <p:tgtEl>
                                          <p:spTgt spid="27"/>
                                        </p:tgtEl>
                                      </p:cBhvr>
                                    </p:animEffect>
                                  </p:childTnLst>
                                </p:cTn>
                              </p:par>
                              <p:par>
                                <p:cTn id="20" presetID="21"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heel(1)">
                                      <p:cBhvr>
                                        <p:cTn id="22" dur="1000"/>
                                        <p:tgtEl>
                                          <p:spTgt spid="26"/>
                                        </p:tgtEl>
                                      </p:cBhvr>
                                    </p:animEffect>
                                  </p:childTnLst>
                                </p:cTn>
                              </p:par>
                              <p:par>
                                <p:cTn id="23" presetID="45"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2000"/>
                                        <p:tgtEl>
                                          <p:spTgt spid="49"/>
                                        </p:tgtEl>
                                      </p:cBhvr>
                                    </p:animEffect>
                                    <p:anim calcmode="lin" valueType="num">
                                      <p:cBhvr>
                                        <p:cTn id="26" dur="2000" fill="hold"/>
                                        <p:tgtEl>
                                          <p:spTgt spid="49"/>
                                        </p:tgtEl>
                                        <p:attrNameLst>
                                          <p:attrName>ppt_w</p:attrName>
                                        </p:attrNameLst>
                                      </p:cBhvr>
                                      <p:tavLst>
                                        <p:tav tm="0" fmla="#ppt_w*sin(2.5*pi*$)">
                                          <p:val>
                                            <p:fltVal val="0"/>
                                          </p:val>
                                        </p:tav>
                                        <p:tav tm="100000">
                                          <p:val>
                                            <p:fltVal val="1"/>
                                          </p:val>
                                        </p:tav>
                                      </p:tavLst>
                                    </p:anim>
                                    <p:anim calcmode="lin" valueType="num">
                                      <p:cBhvr>
                                        <p:cTn id="27" dur="2000" fill="hold"/>
                                        <p:tgtEl>
                                          <p:spTgt spid="49"/>
                                        </p:tgtEl>
                                        <p:attrNameLst>
                                          <p:attrName>ppt_h</p:attrName>
                                        </p:attrNameLst>
                                      </p:cBhvr>
                                      <p:tavLst>
                                        <p:tav tm="0">
                                          <p:val>
                                            <p:strVal val="#ppt_h"/>
                                          </p:val>
                                        </p:tav>
                                        <p:tav tm="100000">
                                          <p:val>
                                            <p:strVal val="#ppt_h"/>
                                          </p:val>
                                        </p:tav>
                                      </p:tavLst>
                                    </p:anim>
                                  </p:childTnLst>
                                </p:cTn>
                              </p:par>
                              <p:par>
                                <p:cTn id="28" presetID="45"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2000"/>
                                        <p:tgtEl>
                                          <p:spTgt spid="51"/>
                                        </p:tgtEl>
                                      </p:cBhvr>
                                    </p:animEffect>
                                    <p:anim calcmode="lin" valueType="num">
                                      <p:cBhvr>
                                        <p:cTn id="31" dur="2000" fill="hold"/>
                                        <p:tgtEl>
                                          <p:spTgt spid="51"/>
                                        </p:tgtEl>
                                        <p:attrNameLst>
                                          <p:attrName>ppt_w</p:attrName>
                                        </p:attrNameLst>
                                      </p:cBhvr>
                                      <p:tavLst>
                                        <p:tav tm="0" fmla="#ppt_w*sin(2.5*pi*$)">
                                          <p:val>
                                            <p:fltVal val="0"/>
                                          </p:val>
                                        </p:tav>
                                        <p:tav tm="100000">
                                          <p:val>
                                            <p:fltVal val="1"/>
                                          </p:val>
                                        </p:tav>
                                      </p:tavLst>
                                    </p:anim>
                                    <p:anim calcmode="lin" valueType="num">
                                      <p:cBhvr>
                                        <p:cTn id="32" dur="2000" fill="hold"/>
                                        <p:tgtEl>
                                          <p:spTgt spid="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7" grpId="0"/>
      <p:bldP spid="49" grpId="0" animBg="1"/>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41" name="Rectangle 40"/>
          <p:cNvSpPr/>
          <p:nvPr/>
        </p:nvSpPr>
        <p:spPr>
          <a:xfrm>
            <a:off x="1083574" y="992134"/>
            <a:ext cx="796589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000" b="1" dirty="0" smtClean="0">
                <a:latin typeface="Agency FB" pitchFamily="34" charset="0"/>
              </a:rPr>
              <a:t>Estimation du fibre optique [Vertical]</a:t>
            </a:r>
            <a:endParaRPr lang="fr-FR" sz="2000" b="1" dirty="0">
              <a:latin typeface="Agency FB" pitchFamily="34" charset="0"/>
            </a:endParaRPr>
          </a:p>
        </p:txBody>
      </p:sp>
      <p:sp>
        <p:nvSpPr>
          <p:cNvPr id="42" name="TextBox 47"/>
          <p:cNvSpPr txBox="1"/>
          <p:nvPr/>
        </p:nvSpPr>
        <p:spPr>
          <a:xfrm>
            <a:off x="7838524" y="4584765"/>
            <a:ext cx="606256" cy="338554"/>
          </a:xfrm>
          <a:prstGeom prst="rect">
            <a:avLst/>
          </a:prstGeom>
          <a:noFill/>
        </p:spPr>
        <p:txBody>
          <a:bodyPr wrap="none" rtlCol="0">
            <a:spAutoFit/>
          </a:bodyPr>
          <a:lstStyle/>
          <a:p>
            <a:r>
              <a:rPr lang="fr-FR" sz="1600" dirty="0">
                <a:latin typeface="Segoe UI Semibold" panose="020B0702040204020203" pitchFamily="34" charset="0"/>
                <a:ea typeface="Dotum" panose="020B0600000101010101" pitchFamily="34" charset="-127"/>
              </a:rPr>
              <a:t>8</a:t>
            </a:r>
            <a:r>
              <a:rPr lang="fr-FR" sz="1600" dirty="0" smtClean="0">
                <a:latin typeface="Segoe UI Semibold" panose="020B0702040204020203" pitchFamily="34" charset="0"/>
                <a:ea typeface="Dotum" panose="020B0600000101010101" pitchFamily="34" charset="-127"/>
              </a:rPr>
              <a:t>/ 11</a:t>
            </a:r>
            <a:endParaRPr lang="fr-FR" sz="1600" dirty="0">
              <a:latin typeface="Segoe UI Semibold" panose="020B0702040204020203" pitchFamily="34" charset="0"/>
              <a:ea typeface="Dotum" panose="020B0600000101010101" pitchFamily="34" charset="-127"/>
            </a:endParaRPr>
          </a:p>
        </p:txBody>
      </p:sp>
      <p:sp>
        <p:nvSpPr>
          <p:cNvPr id="5" name="ZoneTexte 4"/>
          <p:cNvSpPr txBox="1"/>
          <p:nvPr/>
        </p:nvSpPr>
        <p:spPr>
          <a:xfrm>
            <a:off x="4704547" y="2497371"/>
            <a:ext cx="1864234" cy="307777"/>
          </a:xfrm>
          <a:prstGeom prst="rect">
            <a:avLst/>
          </a:prstGeom>
          <a:noFill/>
        </p:spPr>
        <p:txBody>
          <a:bodyPr wrap="square" rtlCol="0">
            <a:spAutoFit/>
          </a:bodyPr>
          <a:lstStyle/>
          <a:p>
            <a:r>
              <a:rPr lang="fr-FR" b="1" dirty="0"/>
              <a:t>1 + (3*2) = </a:t>
            </a:r>
            <a:r>
              <a:rPr lang="fr-FR" b="1" dirty="0" smtClean="0"/>
              <a:t>7 m </a:t>
            </a:r>
            <a:endParaRPr lang="fr-FR" b="1" dirty="0"/>
          </a:p>
        </p:txBody>
      </p:sp>
      <p:sp>
        <p:nvSpPr>
          <p:cNvPr id="6" name="Rectangle 5"/>
          <p:cNvSpPr/>
          <p:nvPr/>
        </p:nvSpPr>
        <p:spPr>
          <a:xfrm>
            <a:off x="4692783" y="3200234"/>
            <a:ext cx="3543407" cy="307777"/>
          </a:xfrm>
          <a:prstGeom prst="rect">
            <a:avLst/>
          </a:prstGeom>
        </p:spPr>
        <p:txBody>
          <a:bodyPr wrap="square">
            <a:spAutoFit/>
          </a:bodyPr>
          <a:lstStyle/>
          <a:p>
            <a:r>
              <a:rPr lang="fr-FR" b="1" dirty="0" smtClean="0"/>
              <a:t>7 * 180 </a:t>
            </a:r>
            <a:r>
              <a:rPr lang="fr-FR" b="1" dirty="0"/>
              <a:t>= </a:t>
            </a:r>
            <a:r>
              <a:rPr lang="fr-FR" b="1" dirty="0" smtClean="0"/>
              <a:t>1260 DH </a:t>
            </a:r>
            <a:endParaRPr lang="fr-FR" dirty="0"/>
          </a:p>
        </p:txBody>
      </p:sp>
      <p:sp>
        <p:nvSpPr>
          <p:cNvPr id="24" name="Rectangle 23"/>
          <p:cNvSpPr/>
          <p:nvPr/>
        </p:nvSpPr>
        <p:spPr>
          <a:xfrm>
            <a:off x="1798234" y="2239773"/>
            <a:ext cx="174068" cy="186844"/>
          </a:xfrm>
          <a:prstGeom prst="rect">
            <a:avLst/>
          </a:prstGeom>
          <a:ln w="57150">
            <a:solidFill>
              <a:srgbClr val="C4D422"/>
            </a:solidFill>
          </a:ln>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ZoneTexte 24"/>
          <p:cNvSpPr txBox="1"/>
          <p:nvPr/>
        </p:nvSpPr>
        <p:spPr>
          <a:xfrm>
            <a:off x="2034594" y="2161219"/>
            <a:ext cx="4441531" cy="307777"/>
          </a:xfrm>
          <a:prstGeom prst="rect">
            <a:avLst/>
          </a:prstGeom>
          <a:noFill/>
        </p:spPr>
        <p:txBody>
          <a:bodyPr wrap="square" rtlCol="0">
            <a:spAutoFit/>
          </a:bodyPr>
          <a:lstStyle/>
          <a:p>
            <a:r>
              <a:rPr lang="fr-FR" dirty="0" smtClean="0"/>
              <a:t>Longueur du câble pour tout le bâtiment :</a:t>
            </a:r>
            <a:endParaRPr lang="fr-FR" dirty="0"/>
          </a:p>
        </p:txBody>
      </p:sp>
      <p:sp>
        <p:nvSpPr>
          <p:cNvPr id="26" name="Rectangle 25"/>
          <p:cNvSpPr/>
          <p:nvPr/>
        </p:nvSpPr>
        <p:spPr>
          <a:xfrm>
            <a:off x="1798234" y="2980355"/>
            <a:ext cx="174068" cy="186844"/>
          </a:xfrm>
          <a:prstGeom prst="rect">
            <a:avLst/>
          </a:prstGeom>
          <a:ln w="57150">
            <a:solidFill>
              <a:srgbClr val="C4D422"/>
            </a:solidFill>
          </a:ln>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ZoneTexte 26"/>
          <p:cNvSpPr txBox="1"/>
          <p:nvPr/>
        </p:nvSpPr>
        <p:spPr>
          <a:xfrm>
            <a:off x="2034594" y="2901801"/>
            <a:ext cx="4441531" cy="307777"/>
          </a:xfrm>
          <a:prstGeom prst="rect">
            <a:avLst/>
          </a:prstGeom>
          <a:noFill/>
        </p:spPr>
        <p:txBody>
          <a:bodyPr wrap="square" rtlCol="0">
            <a:spAutoFit/>
          </a:bodyPr>
          <a:lstStyle/>
          <a:p>
            <a:r>
              <a:rPr lang="fr-FR" dirty="0" smtClean="0"/>
              <a:t>Le coût de ce câblage :</a:t>
            </a:r>
            <a:endParaRPr lang="fr-FR" dirty="0"/>
          </a:p>
        </p:txBody>
      </p:sp>
      <p:grpSp>
        <p:nvGrpSpPr>
          <p:cNvPr id="35" name="Group 13"/>
          <p:cNvGrpSpPr/>
          <p:nvPr/>
        </p:nvGrpSpPr>
        <p:grpSpPr>
          <a:xfrm>
            <a:off x="1105539" y="528714"/>
            <a:ext cx="8164731" cy="463420"/>
            <a:chOff x="444499" y="1136780"/>
            <a:chExt cx="8164731" cy="463420"/>
          </a:xfrm>
        </p:grpSpPr>
        <p:cxnSp>
          <p:nvCxnSpPr>
            <p:cNvPr id="36" name="Straight Connector 14"/>
            <p:cNvCxnSpPr/>
            <p:nvPr/>
          </p:nvCxnSpPr>
          <p:spPr>
            <a:xfrm>
              <a:off x="444499" y="1136780"/>
              <a:ext cx="7943925" cy="0"/>
            </a:xfrm>
            <a:prstGeom prst="line">
              <a:avLst/>
            </a:prstGeom>
            <a:ln/>
          </p:spPr>
          <p:style>
            <a:lnRef idx="3">
              <a:schemeClr val="accent2"/>
            </a:lnRef>
            <a:fillRef idx="0">
              <a:schemeClr val="accent2"/>
            </a:fillRef>
            <a:effectRef idx="2">
              <a:schemeClr val="accent2"/>
            </a:effectRef>
            <a:fontRef idx="minor">
              <a:schemeClr val="tx1"/>
            </a:fontRef>
          </p:style>
        </p:cxnSp>
        <p:sp>
          <p:nvSpPr>
            <p:cNvPr id="37" name="Arc 36"/>
            <p:cNvSpPr/>
            <p:nvPr/>
          </p:nvSpPr>
          <p:spPr>
            <a:xfrm>
              <a:off x="8100392" y="1136780"/>
              <a:ext cx="508838" cy="463420"/>
            </a:xfrm>
            <a:prstGeom prst="arc">
              <a:avLst>
                <a:gd name="adj1" fmla="val 16596668"/>
                <a:gd name="adj2" fmla="val 0"/>
              </a:avLst>
            </a:prstGeom>
            <a:ln/>
          </p:spPr>
          <p:style>
            <a:lnRef idx="3">
              <a:schemeClr val="accent2"/>
            </a:lnRef>
            <a:fillRef idx="0">
              <a:schemeClr val="accent2"/>
            </a:fillRef>
            <a:effectRef idx="2">
              <a:schemeClr val="accent2"/>
            </a:effectRef>
            <a:fontRef idx="minor">
              <a:schemeClr val="tx1"/>
            </a:fontRef>
          </p:style>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dirty="0"/>
            </a:p>
          </p:txBody>
        </p:sp>
      </p:grpSp>
      <p:sp>
        <p:nvSpPr>
          <p:cNvPr id="38" name="Freeform 65" descr="&lt;LOGICA_QUOTE_LEFT&gt;"/>
          <p:cNvSpPr>
            <a:spLocks/>
          </p:cNvSpPr>
          <p:nvPr/>
        </p:nvSpPr>
        <p:spPr bwMode="gray">
          <a:xfrm>
            <a:off x="4573298" y="30935"/>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39" name="ZoneTexte 13"/>
          <p:cNvSpPr txBox="1">
            <a:spLocks noChangeArrowheads="1"/>
          </p:cNvSpPr>
          <p:nvPr/>
        </p:nvSpPr>
        <p:spPr>
          <a:xfrm>
            <a:off x="2687890" y="62735"/>
            <a:ext cx="1302622" cy="408119"/>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b="1" dirty="0" smtClean="0">
                <a:solidFill>
                  <a:schemeClr val="bg1">
                    <a:lumMod val="65000"/>
                  </a:schemeClr>
                </a:solidFill>
                <a:latin typeface="Agency FB" pitchFamily="34" charset="0"/>
                <a:ea typeface="+mj-ea"/>
                <a:cs typeface="+mj-cs"/>
              </a:rPr>
              <a:t>Câblage</a:t>
            </a:r>
            <a:endParaRPr lang="fr-FR" sz="1700" b="1" dirty="0">
              <a:solidFill>
                <a:schemeClr val="bg1">
                  <a:lumMod val="65000"/>
                </a:schemeClr>
              </a:solidFill>
              <a:latin typeface="Agency FB" pitchFamily="34" charset="0"/>
              <a:ea typeface="+mj-ea"/>
              <a:cs typeface="+mj-cs"/>
            </a:endParaRPr>
          </a:p>
        </p:txBody>
      </p:sp>
      <p:sp>
        <p:nvSpPr>
          <p:cNvPr id="40" name="Freeform 9" descr="&lt;LOGICA_QUOTE_RIGHT&gt;"/>
          <p:cNvSpPr>
            <a:spLocks/>
          </p:cNvSpPr>
          <p:nvPr/>
        </p:nvSpPr>
        <p:spPr bwMode="gray">
          <a:xfrm>
            <a:off x="6349856" y="-779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43" name="ZoneTexte 14"/>
          <p:cNvSpPr txBox="1">
            <a:spLocks noChangeArrowheads="1"/>
          </p:cNvSpPr>
          <p:nvPr/>
        </p:nvSpPr>
        <p:spPr>
          <a:xfrm>
            <a:off x="4746901" y="47370"/>
            <a:ext cx="1754303" cy="451721"/>
          </a:xfrm>
          <a:prstGeom prst="rect">
            <a:avLst/>
          </a:prstGeom>
        </p:spPr>
        <p:txBody>
          <a:bodyPr vert="horz" lIns="0" tIns="0" rIns="0" bIns="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smtClean="0">
                <a:latin typeface="Agency FB" pitchFamily="34" charset="0"/>
                <a:ea typeface="+mj-ea"/>
                <a:cs typeface="+mj-cs"/>
              </a:rPr>
              <a:t>Estimation Financière</a:t>
            </a:r>
            <a:endParaRPr lang="fr-FR" sz="1700" b="1" dirty="0">
              <a:latin typeface="Agency FB" pitchFamily="34" charset="0"/>
              <a:ea typeface="+mj-ea"/>
              <a:cs typeface="+mj-cs"/>
            </a:endParaRPr>
          </a:p>
        </p:txBody>
      </p:sp>
      <p:sp>
        <p:nvSpPr>
          <p:cNvPr id="44" name="ZoneTexte 19"/>
          <p:cNvSpPr txBox="1">
            <a:spLocks noChangeArrowheads="1"/>
          </p:cNvSpPr>
          <p:nvPr/>
        </p:nvSpPr>
        <p:spPr>
          <a:xfrm>
            <a:off x="1264920" y="17094"/>
            <a:ext cx="1065903" cy="495367"/>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FR" sz="1700" b="1" dirty="0" smtClean="0">
                <a:solidFill>
                  <a:schemeClr val="bg1">
                    <a:lumMod val="65000"/>
                  </a:schemeClr>
                </a:solidFill>
                <a:latin typeface="Agency FB" pitchFamily="34" charset="0"/>
                <a:ea typeface="+mj-ea"/>
                <a:cs typeface="+mj-cs"/>
              </a:rPr>
              <a:t>Introduction</a:t>
            </a:r>
            <a:endParaRPr lang="fr-FR" sz="1700" b="1" dirty="0">
              <a:solidFill>
                <a:schemeClr val="bg1">
                  <a:lumMod val="65000"/>
                </a:schemeClr>
              </a:solidFill>
              <a:latin typeface="Agency FB" pitchFamily="34" charset="0"/>
              <a:ea typeface="+mj-ea"/>
              <a:cs typeface="+mj-cs"/>
            </a:endParaRPr>
          </a:p>
        </p:txBody>
      </p:sp>
      <p:sp>
        <p:nvSpPr>
          <p:cNvPr id="45" name="ZoneTexte 21"/>
          <p:cNvSpPr txBox="1">
            <a:spLocks noChangeArrowheads="1"/>
          </p:cNvSpPr>
          <p:nvPr/>
        </p:nvSpPr>
        <p:spPr>
          <a:xfrm>
            <a:off x="6942042" y="14586"/>
            <a:ext cx="1029223" cy="497226"/>
          </a:xfrm>
          <a:prstGeom prst="rect">
            <a:avLst/>
          </a:prstGeom>
        </p:spPr>
        <p:txBody>
          <a:bodyPr vert="horz" lIns="0" tIns="0" rIns="0" bIns="0" rtlCol="0" anchor="ctr" anchorCtr="0">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ct val="0"/>
              </a:spcBef>
              <a:spcAft>
                <a:spcPts val="0"/>
              </a:spcAft>
              <a:buClrTx/>
              <a:buSzTx/>
              <a:buFontTx/>
              <a:buNone/>
              <a:tabLst/>
              <a:defRPr/>
            </a:pPr>
            <a:r>
              <a:rPr lang="fr-FR" sz="1700" b="1" dirty="0" smtClean="0">
                <a:solidFill>
                  <a:schemeClr val="bg1">
                    <a:lumMod val="65000"/>
                  </a:schemeClr>
                </a:solidFill>
                <a:latin typeface="Agency FB" pitchFamily="34" charset="0"/>
                <a:ea typeface="+mj-ea"/>
                <a:cs typeface="+mj-cs"/>
              </a:rPr>
              <a:t>Conclusion</a:t>
            </a:r>
            <a:endParaRPr lang="fr-FR" sz="1700" b="1" dirty="0">
              <a:solidFill>
                <a:schemeClr val="bg1">
                  <a:lumMod val="65000"/>
                </a:schemeClr>
              </a:solidFill>
              <a:latin typeface="Agency FB" pitchFamily="34" charset="0"/>
              <a:ea typeface="+mj-ea"/>
              <a:cs typeface="+mj-cs"/>
            </a:endParaRPr>
          </a:p>
        </p:txBody>
      </p:sp>
    </p:spTree>
    <p:extLst>
      <p:ext uri="{BB962C8B-B14F-4D97-AF65-F5344CB8AC3E}">
        <p14:creationId xmlns:p14="http://schemas.microsoft.com/office/powerpoint/2010/main" val="184189747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1000"/>
                                        <p:tgtEl>
                                          <p:spTgt spid="25"/>
                                        </p:tgtEl>
                                      </p:cBhvr>
                                    </p:animEffect>
                                  </p:childTnLst>
                                </p:cTn>
                              </p:par>
                              <p:par>
                                <p:cTn id="8" presetID="21"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heel(1)">
                                      <p:cBhvr>
                                        <p:cTn id="10" dur="1000"/>
                                        <p:tgtEl>
                                          <p:spTgt spid="24"/>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heel(1)">
                                      <p:cBhvr>
                                        <p:cTn id="13" dur="1000"/>
                                        <p:tgtEl>
                                          <p:spTgt spid="27"/>
                                        </p:tgtEl>
                                      </p:cBhvr>
                                    </p:animEffect>
                                  </p:childTnLst>
                                </p:cTn>
                              </p:par>
                              <p:par>
                                <p:cTn id="14" presetID="21" presetClass="entr" presetSubtype="1"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1000"/>
                                        <p:tgtEl>
                                          <p:spTgt spid="26"/>
                                        </p:tgtEl>
                                      </p:cBhvr>
                                    </p:animEffect>
                                  </p:childTnLst>
                                </p:cTn>
                              </p:par>
                              <p:par>
                                <p:cTn id="17" presetID="45"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2000"/>
                                        <p:tgtEl>
                                          <p:spTgt spid="38"/>
                                        </p:tgtEl>
                                      </p:cBhvr>
                                    </p:animEffect>
                                    <p:anim calcmode="lin" valueType="num">
                                      <p:cBhvr>
                                        <p:cTn id="20" dur="2000" fill="hold"/>
                                        <p:tgtEl>
                                          <p:spTgt spid="38"/>
                                        </p:tgtEl>
                                        <p:attrNameLst>
                                          <p:attrName>ppt_w</p:attrName>
                                        </p:attrNameLst>
                                      </p:cBhvr>
                                      <p:tavLst>
                                        <p:tav tm="0" fmla="#ppt_w*sin(2.5*pi*$)">
                                          <p:val>
                                            <p:fltVal val="0"/>
                                          </p:val>
                                        </p:tav>
                                        <p:tav tm="100000">
                                          <p:val>
                                            <p:fltVal val="1"/>
                                          </p:val>
                                        </p:tav>
                                      </p:tavLst>
                                    </p:anim>
                                    <p:anim calcmode="lin" valueType="num">
                                      <p:cBhvr>
                                        <p:cTn id="21" dur="2000" fill="hold"/>
                                        <p:tgtEl>
                                          <p:spTgt spid="38"/>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2000"/>
                                        <p:tgtEl>
                                          <p:spTgt spid="40"/>
                                        </p:tgtEl>
                                      </p:cBhvr>
                                    </p:animEffect>
                                    <p:anim calcmode="lin" valueType="num">
                                      <p:cBhvr>
                                        <p:cTn id="25" dur="2000" fill="hold"/>
                                        <p:tgtEl>
                                          <p:spTgt spid="40"/>
                                        </p:tgtEl>
                                        <p:attrNameLst>
                                          <p:attrName>ppt_w</p:attrName>
                                        </p:attrNameLst>
                                      </p:cBhvr>
                                      <p:tavLst>
                                        <p:tav tm="0" fmla="#ppt_w*sin(2.5*pi*$)">
                                          <p:val>
                                            <p:fltVal val="0"/>
                                          </p:val>
                                        </p:tav>
                                        <p:tav tm="100000">
                                          <p:val>
                                            <p:fltVal val="1"/>
                                          </p:val>
                                        </p:tav>
                                      </p:tavLst>
                                    </p:anim>
                                    <p:anim calcmode="lin" valueType="num">
                                      <p:cBhvr>
                                        <p:cTn id="26" dur="2000" fill="hold"/>
                                        <p:tgtEl>
                                          <p:spTgt spid="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8"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ctrTitle" idx="4294967295"/>
          </p:nvPr>
        </p:nvSpPr>
        <p:spPr>
          <a:xfrm>
            <a:off x="204395" y="1762443"/>
            <a:ext cx="9144000" cy="1114425"/>
          </a:xfrm>
          <a:prstGeom prst="rect">
            <a:avLst/>
          </a:prstGeom>
          <a:noFill/>
          <a:ln>
            <a:noFill/>
          </a:ln>
        </p:spPr>
        <p:txBody>
          <a:bodyPr lIns="91425" tIns="91425" rIns="91425" bIns="91425" anchor="b" anchorCtr="0">
            <a:noAutofit/>
          </a:bodyPr>
          <a:lstStyle/>
          <a:p>
            <a:pPr lvl="0" algn="ctr" rtl="0">
              <a:spcBef>
                <a:spcPts val="0"/>
              </a:spcBef>
              <a:buNone/>
            </a:pPr>
            <a:r>
              <a:rPr lang="en" sz="4000" b="1" dirty="0" smtClean="0">
                <a:latin typeface="Calibri Light" panose="020F0302020204030204" pitchFamily="34" charset="0"/>
                <a:cs typeface="Calibri Light" panose="020F0302020204030204" pitchFamily="34" charset="0"/>
              </a:rPr>
              <a:t>Merci pour votre attention</a:t>
            </a:r>
            <a:endParaRPr lang="en" sz="4000" b="1" dirty="0">
              <a:latin typeface="Calibri Light" panose="020F0302020204030204" pitchFamily="34" charset="0"/>
              <a:cs typeface="Calibri Light" panose="020F0302020204030204" pitchFamily="34" charset="0"/>
            </a:endParaRPr>
          </a:p>
        </p:txBody>
      </p:sp>
    </p:spTree>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TM03457496[[fn=Parallaxe]]</Template>
  <TotalTime>1965</TotalTime>
  <Words>606</Words>
  <Application>Microsoft Office PowerPoint</Application>
  <PresentationFormat>Affichage à l'écran (16:9)</PresentationFormat>
  <Paragraphs>98</Paragraphs>
  <Slides>10</Slides>
  <Notes>10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10</vt:i4>
      </vt:variant>
    </vt:vector>
  </HeadingPairs>
  <TitlesOfParts>
    <vt:vector size="23" baseType="lpstr">
      <vt:lpstr>Aharoni</vt:lpstr>
      <vt:lpstr>Calibri</vt:lpstr>
      <vt:lpstr>Segoe UI Semibold</vt:lpstr>
      <vt:lpstr>Dotum</vt:lpstr>
      <vt:lpstr>Nyala</vt:lpstr>
      <vt:lpstr>Agency FB</vt:lpstr>
      <vt:lpstr>Segoe UI Semilight</vt:lpstr>
      <vt:lpstr>Bauhaus 93</vt:lpstr>
      <vt:lpstr>Baskerville Old Face</vt:lpstr>
      <vt:lpstr>Arial</vt:lpstr>
      <vt:lpstr>Calibri Light</vt:lpstr>
      <vt:lpstr>Corbel</vt:lpstr>
      <vt:lpstr>Parallaxe</vt:lpstr>
      <vt:lpstr>Implémentation et Design des réseaux IP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vt:lpstr>
      <vt:lpstr>Implémentation et Design des réseaux IP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d’une application de gestion de l’Association</dc:title>
  <dc:creator>sara intazga</dc:creator>
  <cp:lastModifiedBy>youssef jabbari</cp:lastModifiedBy>
  <cp:revision>138</cp:revision>
  <dcterms:modified xsi:type="dcterms:W3CDTF">2018-04-05T16:20:55Z</dcterms:modified>
</cp:coreProperties>
</file>