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Keyrouz" initials="YK" lastIdx="2" clrIdx="0">
    <p:extLst>
      <p:ext uri="{19B8F6BF-5375-455C-9EA6-DF929625EA0E}">
        <p15:presenceInfo xmlns:p15="http://schemas.microsoft.com/office/powerpoint/2012/main" userId="Youssef Keyro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639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796" autoAdjust="0"/>
  </p:normalViewPr>
  <p:slideViewPr>
    <p:cSldViewPr snapToGrid="0">
      <p:cViewPr varScale="1">
        <p:scale>
          <a:sx n="77" d="100"/>
          <a:sy n="77" d="100"/>
        </p:scale>
        <p:origin x="19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0B4-5DBA-4594-8DAE-9870FE35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D0395-6D5D-4391-874B-50D4D4C7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0304-7507-4818-93CB-3CF3972A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D695-ACF6-42BE-B430-4F71D34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C5EF-72AB-4749-9D9E-394E341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7ECB-242A-4FA2-97E1-6EC864C5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4A01-5ED9-4382-9B61-18B49680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15E7-B4D1-439C-9DF1-C4903AB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961F-CDDA-4F01-B50B-6377932E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9861-11AE-4CE0-8666-F258E967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64A4-1015-4A3F-B316-3FFFFD0B4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86D71-6D74-404C-8629-1F00C6C2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A7D-16B5-4E74-8E4F-71EF83BB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6415-BC6B-4071-8AB6-00FB6988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572B-DCAF-49C5-BEC7-F1E2419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0EF-BA50-4B89-B1AD-18BC921B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C171-C543-4682-BF65-765064E2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7558-C8BF-4CD6-BBD3-9166920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848D-DCB7-43E2-A020-4C16E560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B583-EE08-4837-A2BD-41BC1E57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7A3-137F-49AA-853E-4A3DA3B4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39BC-CA39-4027-9927-8D5BB96D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8621-B851-4CC8-8F85-754452FA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AA82-6A13-4AE8-836F-D748D895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59E-AA9B-45B5-A67E-04A8DE7B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93AD-998D-42A4-86AE-074E367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F93E-2FAA-4853-B73D-B8FF2FEB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8DB6-D518-4DB9-A5F2-4257A5A7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7CD4-286C-4AD9-AB63-656F3DDD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A6EB-FBD4-43EC-A54F-07C83604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86C1-27F0-4F24-A62A-3BFEA1AB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34E5-2CEC-46EF-9916-E86CF028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2DA0-C9FC-478A-B5F4-3C3D039E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83B9-6108-4D67-BFD3-D926A80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07567-5D28-4ABE-8374-44545D2C4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57B76-1AB2-4A54-96E5-08C286A18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756EA-3A65-40E7-9DE3-9B06A68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C694D-C4BD-4909-94D0-F1FD647D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2826-6776-4F02-8DD6-1FEA5B89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F137-52AF-4EC2-A0CC-F91AF378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CF27-88D7-42C2-A68C-BB23343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3A02-583A-43B7-9263-B90F5393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AF1F7-3E52-4126-8439-658E9CE3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F11B2-C08F-4CB4-ABC5-5BB3450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CC01-8146-4D1F-96D9-2FCCA4F5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1FBE-452B-4210-8AA4-92CD1164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9128-E268-4A92-B4F8-744FB233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A987-117D-47D4-A554-73A2D4C0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8B60-0E5E-4C9E-A653-4C6175D1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855B-00E7-459A-915F-D0F03766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C3616-F7CB-4344-982B-580B0DDA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CBEB-AC5A-473E-8664-6302D45E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FCC0-B2E3-4922-9EC2-C31D3B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60EC-9ABC-4535-B1CF-2F87CE2A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E0555-3E37-496D-96C6-6E935A37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9985-C2FF-400D-BE55-4ED2C755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DD6D-C370-4719-A41D-6553177F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C01C-3DCB-40B6-B047-0A7E4532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BACB-6EA3-4D31-9B25-744ECE90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20B8-7823-45C7-88ED-66AE5908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126C-4474-4DBA-BC15-B837685B1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691B-54F4-4E1E-8259-2741E5C8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9A4E-F6CA-4AF5-969F-4375B2A82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C13A-23E1-4D58-996B-62D62B126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Android O (8.0)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C8110-1AC4-4CA1-8F57-FDF7D73BE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What you should know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DE30C-83C6-4723-B712-35DB61BEF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474DC-22CB-46F8-86ED-F90FEA2E1B57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</p:spTree>
    <p:extLst>
      <p:ext uri="{BB962C8B-B14F-4D97-AF65-F5344CB8AC3E}">
        <p14:creationId xmlns:p14="http://schemas.microsoft.com/office/powerpoint/2010/main" val="265086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MISC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AKA CHANGES ON LESS POPULAR FEATURES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Can now request install/delete package permission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Floating windows can no longer overlay “system windows” (e.g. IME). User will be able to block these windows.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ANDROID_ID: Now per-user/per-app. (Old apps will change on reinstall)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WHAT O USERS WILL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TL;DR: not much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Notification channels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Autofill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 unicorn that does their laundry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8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NOTIFICATION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I ALWAYS WANTED A PURPLE LIGHT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User can configure notifications (light, vibration, </a:t>
            </a:r>
            <a:r>
              <a:rPr lang="en-US" sz="2600" dirty="0" err="1">
                <a:latin typeface="HelveticaNeue" panose="00000400000000000000" pitchFamily="2" charset="0"/>
              </a:rPr>
              <a:t>lockscreen</a:t>
            </a:r>
            <a:r>
              <a:rPr lang="en-US" sz="2600" dirty="0">
                <a:latin typeface="HelveticaNeue" panose="00000400000000000000" pitchFamily="2" charset="0"/>
              </a:rPr>
              <a:t>, </a:t>
            </a:r>
            <a:r>
              <a:rPr lang="en-US" sz="2600" dirty="0" err="1">
                <a:latin typeface="HelveticaNeue" panose="00000400000000000000" pitchFamily="2" charset="0"/>
              </a:rPr>
              <a:t>etc</a:t>
            </a:r>
            <a:r>
              <a:rPr lang="en-US" sz="2600" dirty="0">
                <a:latin typeface="HelveticaNeue" panose="00000400000000000000" pitchFamily="2" charset="0"/>
              </a:rPr>
              <a:t>…) on a channel basis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Send notification through a channel. (Default channel used for older targets)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Define Channels on first run. Cannot be modified. (Can also define notification groups, for multi-user apps).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1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AUTOFILL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GOOD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Equivalent to the AutoFill feature in Web browsers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Pluggable autofill service providers, configured in Settings </a:t>
            </a:r>
            <a:br>
              <a:rPr lang="en-US" sz="2400" dirty="0"/>
            </a:br>
            <a:endParaRPr lang="en-US" sz="2400" dirty="0"/>
          </a:p>
          <a:p>
            <a:r>
              <a:rPr lang="en-US" sz="2600" dirty="0">
                <a:latin typeface="HelveticaNeue" panose="00000400000000000000" pitchFamily="2" charset="0"/>
              </a:rPr>
              <a:t>Apply autofill hints to fields that match specific roles (</a:t>
            </a:r>
            <a:r>
              <a:rPr lang="en-US" sz="2600" dirty="0" err="1">
                <a:latin typeface="HelveticaNeue" panose="00000400000000000000" pitchFamily="2" charset="0"/>
              </a:rPr>
              <a:t>e.g</a:t>
            </a:r>
            <a:r>
              <a:rPr lang="en-US" sz="2600" dirty="0">
                <a:latin typeface="HelveticaNeue" panose="00000400000000000000" pitchFamily="2" charset="0"/>
              </a:rPr>
              <a:t>,</a:t>
            </a:r>
            <a:br>
              <a:rPr lang="en-US" sz="2600" dirty="0">
                <a:latin typeface="HelveticaNeue" panose="00000400000000000000" pitchFamily="2" charset="0"/>
              </a:rPr>
            </a:br>
            <a:r>
              <a:rPr lang="en-US" sz="2600" dirty="0">
                <a:latin typeface="HelveticaNeue" panose="00000400000000000000" pitchFamily="2" charset="0"/>
              </a:rPr>
              <a:t>username, password, credit card number) </a:t>
            </a:r>
            <a:br>
              <a:rPr lang="en-US" sz="2400" dirty="0"/>
            </a:b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0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AUTOFILL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BAD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Autofill security is contingent upon well-written autofill</a:t>
            </a:r>
            <a:br>
              <a:rPr lang="en-US" sz="2600" dirty="0">
                <a:latin typeface="HelveticaNeue" panose="00000400000000000000" pitchFamily="2" charset="0"/>
              </a:rPr>
            </a:br>
            <a:r>
              <a:rPr lang="en-US" sz="2600" dirty="0">
                <a:latin typeface="HelveticaNeue" panose="00000400000000000000" pitchFamily="2" charset="0"/>
              </a:rPr>
              <a:t>service providers </a:t>
            </a:r>
            <a:br>
              <a:rPr lang="en-US" sz="2400" dirty="0"/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Possible to leak private data to malicious apps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HelveticaNeue" panose="00000400000000000000" pitchFamily="2" charset="0"/>
              </a:rPr>
              <a:t>Limited if autofill service is well-written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HelveticaNeue" panose="00000400000000000000" pitchFamily="2" charset="0"/>
              </a:rPr>
              <a:t>Very simple if autofill service sucks </a:t>
            </a:r>
            <a:br>
              <a:rPr lang="en-US" sz="2000" dirty="0"/>
            </a:br>
            <a:endParaRPr lang="en-US" sz="22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51CEA-A5F1-4550-987A-AFDC2DC8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003"/>
          </a:xfrm>
        </p:spPr>
        <p:txBody>
          <a:bodyPr anchor="t"/>
          <a:lstStyle/>
          <a:p>
            <a:r>
              <a:rPr lang="en-US" dirty="0">
                <a:solidFill>
                  <a:srgbClr val="A4C639"/>
                </a:solidFill>
              </a:rPr>
              <a:t>QUESTIONS?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2061A2-C4BB-4FB9-9495-EA1422205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3366"/>
            <a:ext cx="9144000" cy="597529"/>
          </a:xfrm>
        </p:spPr>
        <p:txBody>
          <a:bodyPr/>
          <a:lstStyle/>
          <a:p>
            <a:r>
              <a:rPr lang="en-US" dirty="0"/>
              <a:t>https://github.com/YoussefKeyrouz/Presentation-Samples-Android-O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D3B0C-9B01-442B-BA2B-DB9D47FB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0606C-2362-47BE-BD87-FEEBD16756A2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062D7-E9CA-44FD-8A57-C6CFBF286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2804968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WHAT WILL CHANGE IN ANDROID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PUTTING THE O IN OMG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Background services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Background Location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Implicit Broadcasts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Other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SHOULD I PANIC?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NOT YET…. BUT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2017-2018 will feature disproportionate number of “power users”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Rumor: Android O will have a faster rollout from the big players (Samsung)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No need to target it ….. yet</a:t>
            </a:r>
          </a:p>
        </p:txBody>
      </p:sp>
    </p:spTree>
    <p:extLst>
      <p:ext uri="{BB962C8B-B14F-4D97-AF65-F5344CB8AC3E}">
        <p14:creationId xmlns:p14="http://schemas.microsoft.com/office/powerpoint/2010/main" val="109712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BACKGROUND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WHY WE CAN’T HAVE NICE THINGS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Limited to "several minutes"... where "several" seems to be one 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After that, service will be stopped, akin to </a:t>
            </a:r>
            <a:r>
              <a:rPr lang="en-US" dirty="0" err="1">
                <a:latin typeface="HelveticaNeue" panose="00000400000000000000" pitchFamily="2" charset="0"/>
              </a:rPr>
              <a:t>stopService</a:t>
            </a:r>
            <a:r>
              <a:rPr lang="en-US" dirty="0">
                <a:latin typeface="HelveticaNeue" panose="00000400000000000000" pitchFamily="2" charset="0"/>
              </a:rPr>
              <a:t>()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Will no longer work if the app was never in the foreground (e.g., ACTION_BOOT_COMPLETED) 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Ping-Pong cheating will not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BACKGROUND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WORKAROUNDS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Target SDK &lt; 26 … BUT…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Foreground service 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 err="1">
                <a:latin typeface="HelveticaNeue" panose="00000400000000000000" pitchFamily="2" charset="0"/>
              </a:rPr>
              <a:t>JobIntentService</a:t>
            </a: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JOB INTENT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rgbClr val="A4C639"/>
                </a:solidFill>
                <a:latin typeface="HelveticaNeue" panose="00000400000000000000" pitchFamily="2" charset="0"/>
              </a:rPr>
              <a:t>BEING A GOOD NEIGHBOR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Android &lt; 8.0 Acts like an </a:t>
            </a:r>
            <a:r>
              <a:rPr lang="en-US" sz="3000" dirty="0" err="1">
                <a:latin typeface="HelveticaNeue" panose="00000400000000000000" pitchFamily="2" charset="0"/>
              </a:rPr>
              <a:t>IntentService</a:t>
            </a:r>
            <a:r>
              <a:rPr lang="en-US" sz="3000" dirty="0">
                <a:latin typeface="HelveticaNeue" panose="00000400000000000000" pitchFamily="2" charset="0"/>
              </a:rPr>
              <a:t>. Android 8.0+ uses </a:t>
            </a:r>
            <a:r>
              <a:rPr lang="en-US" sz="3000" dirty="0" err="1">
                <a:latin typeface="HelveticaNeue" panose="00000400000000000000" pitchFamily="2" charset="0"/>
              </a:rPr>
              <a:t>JobScheduler</a:t>
            </a:r>
            <a:endParaRPr lang="en-US" sz="3000" dirty="0">
              <a:latin typeface="HelveticaNeue" panose="00000400000000000000" pitchFamily="2" charset="0"/>
            </a:endParaRP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Added to the Support Library 26.0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Gives you a larger window for work (10 minutes)</a:t>
            </a:r>
          </a:p>
        </p:txBody>
      </p:sp>
    </p:spTree>
    <p:extLst>
      <p:ext uri="{BB962C8B-B14F-4D97-AF65-F5344CB8AC3E}">
        <p14:creationId xmlns:p14="http://schemas.microsoft.com/office/powerpoint/2010/main" val="38055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BACKGROUND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rgbClr val="A4C639"/>
                </a:solidFill>
                <a:latin typeface="HelveticaNeue" panose="00000400000000000000" pitchFamily="2" charset="0"/>
              </a:rPr>
              <a:t>WHERE ARE YOU?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While app is in the background, location updates will be sporadic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Continuous location updates probably requires a foreground service</a:t>
            </a:r>
          </a:p>
          <a:p>
            <a:pPr marL="0" indent="0">
              <a:buNone/>
            </a:pPr>
            <a:endParaRPr lang="en-US" sz="30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1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68D7-181C-4F43-B8B6-97E7A018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IMPLICIT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B841-0E30-470D-9AAE-27E5F80A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EVERYONE WANTS TO LISTEN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Can no longer receive implicit broadcasts via manifest-registered receivers 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Massive system broadcasts Limitations (e.g. ACTION_BATTERY_CHANGED)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Some system broadcasts are white-listed.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IMPLICIT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WORKAROUNDS</a:t>
            </a:r>
          </a:p>
          <a:p>
            <a:pPr marL="0" indent="0" algn="ctr">
              <a:buNone/>
            </a:pPr>
            <a:endParaRPr lang="en-US" sz="2600" dirty="0">
              <a:solidFill>
                <a:srgbClr val="A4C639"/>
              </a:solidFill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Target SDK &lt; 26 … BUT…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Explicit Broadcast (will require change on the sender)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If internal to your app, use event bus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Foreground Services / </a:t>
            </a:r>
            <a:r>
              <a:rPr lang="en-US" sz="2600" dirty="0" err="1">
                <a:latin typeface="HelveticaNeue" panose="00000400000000000000" pitchFamily="2" charset="0"/>
              </a:rPr>
              <a:t>JobScheduler</a:t>
            </a:r>
            <a:r>
              <a:rPr lang="en-US" sz="2600" dirty="0">
                <a:latin typeface="HelveticaNeue" panose="00000400000000000000" pitchFamily="2" charset="0"/>
              </a:rPr>
              <a:t> (Polling or Job Criteria)</a:t>
            </a:r>
          </a:p>
        </p:txBody>
      </p:sp>
    </p:spTree>
    <p:extLst>
      <p:ext uri="{BB962C8B-B14F-4D97-AF65-F5344CB8AC3E}">
        <p14:creationId xmlns:p14="http://schemas.microsoft.com/office/powerpoint/2010/main" val="79796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</TotalTime>
  <Words>423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HelveticaNeue</vt:lpstr>
      <vt:lpstr>Wingdings</vt:lpstr>
      <vt:lpstr>Office Theme</vt:lpstr>
      <vt:lpstr>Android O (8.0)</vt:lpstr>
      <vt:lpstr>WHAT WILL CHANGE IN ANDROID O</vt:lpstr>
      <vt:lpstr>SHOULD I PANIC?</vt:lpstr>
      <vt:lpstr>BACKGROUND SERVICES </vt:lpstr>
      <vt:lpstr>BACKGROUND SERVICES </vt:lpstr>
      <vt:lpstr>JOB INTENT SERVICE</vt:lpstr>
      <vt:lpstr>BACKGROUND LOCATION</vt:lpstr>
      <vt:lpstr>IMPLICIT BROADCAST</vt:lpstr>
      <vt:lpstr>IMPLICIT BROADCAST</vt:lpstr>
      <vt:lpstr>MISC CHANGES</vt:lpstr>
      <vt:lpstr>WHAT O USERS WILL EXPECT</vt:lpstr>
      <vt:lpstr>NOTIFICATION CHANNELS</vt:lpstr>
      <vt:lpstr>AUTOFILL</vt:lpstr>
      <vt:lpstr>AUTOFILL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 (8.0)</dc:title>
  <dc:creator>Youssef Keyrouz</dc:creator>
  <cp:lastModifiedBy>Youssef Keyrouz</cp:lastModifiedBy>
  <cp:revision>26</cp:revision>
  <dcterms:created xsi:type="dcterms:W3CDTF">2017-08-12T22:03:26Z</dcterms:created>
  <dcterms:modified xsi:type="dcterms:W3CDTF">2017-08-22T20:49:42Z</dcterms:modified>
</cp:coreProperties>
</file>