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Android O (8.0)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8110-1AC4-4CA1-8F57-FDF7D73BE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you should know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MISC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AKA CHANGES ON LESS POPULAR FEATURES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now request install/delete package permission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Floating windows can no longer overlay “system windows” (e.g. IME). User will be able to block these windows.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ANDROID_ID: Now per-user/per-app. (Old apps will change on reinstall)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O USERS WILL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TL;DR: not much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Notification channels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 unicorn that does their laundry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NOTIFICATION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I ALWAYS WANTED A PURPLE LIGHT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User can configure notifications (light, vibration, </a:t>
            </a:r>
            <a:r>
              <a:rPr lang="en-US" sz="2600" dirty="0" err="1">
                <a:latin typeface="HelveticaNeue" panose="00000400000000000000" pitchFamily="2" charset="0"/>
              </a:rPr>
              <a:t>lockscreen</a:t>
            </a:r>
            <a:r>
              <a:rPr lang="en-US" sz="2600" dirty="0">
                <a:latin typeface="HelveticaNeue" panose="00000400000000000000" pitchFamily="2" charset="0"/>
              </a:rPr>
              <a:t>, </a:t>
            </a:r>
            <a:r>
              <a:rPr lang="en-US" sz="2600" dirty="0" err="1">
                <a:latin typeface="HelveticaNeue" panose="00000400000000000000" pitchFamily="2" charset="0"/>
              </a:rPr>
              <a:t>etc</a:t>
            </a:r>
            <a:r>
              <a:rPr lang="en-US" sz="2600" dirty="0">
                <a:latin typeface="HelveticaNeue" panose="00000400000000000000" pitchFamily="2" charset="0"/>
              </a:rPr>
              <a:t>…) on a channel basis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Send notification through a channel. (Default channel used for older targets)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Define Channels on first run. Cannot be modified. (Can also define notification groups, for multi-user apps).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1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GOOD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Equivalent to the AutoFill feature in Web browsers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Pluggable autofill service providers, configured in Settings </a:t>
            </a:r>
            <a:br>
              <a:rPr lang="en-US" sz="2400" dirty="0"/>
            </a:br>
            <a:endParaRPr lang="en-US" sz="2400" dirty="0"/>
          </a:p>
          <a:p>
            <a:r>
              <a:rPr lang="en-US" sz="2600" dirty="0">
                <a:latin typeface="HelveticaNeue" panose="00000400000000000000" pitchFamily="2" charset="0"/>
              </a:rPr>
              <a:t>Apply autofill hints to fields that match specific roles (</a:t>
            </a:r>
            <a:r>
              <a:rPr lang="en-US" sz="2600" dirty="0" err="1">
                <a:latin typeface="HelveticaNeue" panose="00000400000000000000" pitchFamily="2" charset="0"/>
              </a:rPr>
              <a:t>e.g</a:t>
            </a:r>
            <a:r>
              <a:rPr lang="en-US" sz="2600" dirty="0">
                <a:latin typeface="HelveticaNeue" panose="00000400000000000000" pitchFamily="2" charset="0"/>
              </a:rPr>
              <a:t>,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username, password, credit card number)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0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BAD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 security is contingent upon well-written autofill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service providers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Possible to leak private data to malicious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Limited if autofill service is well-written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Very simple if autofill service sucks </a:t>
            </a:r>
            <a:br>
              <a:rPr lang="en-US" sz="2000" dirty="0"/>
            </a:br>
            <a:endParaRPr lang="en-US" sz="22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</a:rPr>
              <a:t>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WILL CHANGE IN ANDROID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PUTTING THE O IN OMG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services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Location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Implicit Broadcasts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Other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SHOULD I PANIC?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NOT YET…. BUT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2017-2018 will feature disproportionate number of “power users”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Rumor: Android O will have a faster rollout from the big players (Samsung)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 need to target it ….. yet</a:t>
            </a: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WHY WE CAN’T HAVE NICE THINGS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Limited to "several minutes"... where "several" seems to be one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After that, service will be stopped, akin to </a:t>
            </a:r>
            <a:r>
              <a:rPr lang="en-US" dirty="0" err="1">
                <a:latin typeface="HelveticaNeue" panose="00000400000000000000" pitchFamily="2" charset="0"/>
              </a:rPr>
              <a:t>stopService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Will no longer work if the app was never in the foreground (e.g., ACTION_BOOT_COMPLETED) 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Ping-Pong cheating will not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 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 err="1">
                <a:latin typeface="HelveticaNeue" panose="00000400000000000000" pitchFamily="2" charset="0"/>
              </a:rPr>
              <a:t>JobIntentService</a:t>
            </a: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JOB INTENT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BEING A GOOD NEIGHBOR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Android &lt; 8.0 Acts like an </a:t>
            </a:r>
            <a:r>
              <a:rPr lang="en-US" sz="3000" dirty="0" err="1">
                <a:latin typeface="HelveticaNeue" panose="00000400000000000000" pitchFamily="2" charset="0"/>
              </a:rPr>
              <a:t>IntentService</a:t>
            </a:r>
            <a:r>
              <a:rPr lang="en-US" sz="3000" dirty="0">
                <a:latin typeface="HelveticaNeue" panose="00000400000000000000" pitchFamily="2" charset="0"/>
              </a:rPr>
              <a:t>. Android 8.0+ uses </a:t>
            </a:r>
            <a:r>
              <a:rPr lang="en-US" sz="3000" dirty="0" err="1">
                <a:latin typeface="HelveticaNeue" panose="00000400000000000000" pitchFamily="2" charset="0"/>
              </a:rPr>
              <a:t>JobScheduler</a:t>
            </a:r>
            <a:endParaRPr lang="en-US" sz="3000" dirty="0">
              <a:latin typeface="HelveticaNeue" panose="00000400000000000000" pitchFamily="2" charset="0"/>
            </a:endParaRP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Added to the Support Library 26.0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Gives you a larger window for work (10 minutes)</a:t>
            </a:r>
          </a:p>
        </p:txBody>
      </p:sp>
    </p:spTree>
    <p:extLst>
      <p:ext uri="{BB962C8B-B14F-4D97-AF65-F5344CB8AC3E}">
        <p14:creationId xmlns:p14="http://schemas.microsoft.com/office/powerpoint/2010/main" val="3805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WHERE ARE YOU?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While app is in the background, location updates will be sporadic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Continuous location updates probably requires a foreground service</a:t>
            </a:r>
          </a:p>
          <a:p>
            <a:pPr marL="0" indent="0">
              <a:buNone/>
            </a:pPr>
            <a:endParaRPr lang="en-US" sz="30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68D7-181C-4F43-B8B6-97E7A018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B841-0E30-470D-9AAE-27E5F80A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EVERYONE WANTS TO LISTEN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 longer receive implicit broadcasts via manifest-registered receivers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Massive system broadcasts Limitations (e.g. ACTION_BATTERY_CHANGED)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Some system broadcasts are white-listed.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Explicit Broadcast (will require change on the sender)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If internal to your app, use event bus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Services / </a:t>
            </a:r>
            <a:r>
              <a:rPr lang="en-US" sz="2600" dirty="0" err="1">
                <a:latin typeface="HelveticaNeue" panose="00000400000000000000" pitchFamily="2" charset="0"/>
              </a:rPr>
              <a:t>JobScheduler</a:t>
            </a:r>
            <a:r>
              <a:rPr lang="en-US" sz="2600" dirty="0">
                <a:latin typeface="HelveticaNeue" panose="00000400000000000000" pitchFamily="2" charset="0"/>
              </a:rPr>
              <a:t> (Polling or Job Criteria)</a:t>
            </a:r>
          </a:p>
        </p:txBody>
      </p:sp>
    </p:spTree>
    <p:extLst>
      <p:ext uri="{BB962C8B-B14F-4D97-AF65-F5344CB8AC3E}">
        <p14:creationId xmlns:p14="http://schemas.microsoft.com/office/powerpoint/2010/main" val="7979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414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HelveticaNeue</vt:lpstr>
      <vt:lpstr>Wingdings</vt:lpstr>
      <vt:lpstr>Office Theme</vt:lpstr>
      <vt:lpstr>Android O (8.0)</vt:lpstr>
      <vt:lpstr>WHAT WILL CHANGE IN ANDROID O</vt:lpstr>
      <vt:lpstr>SHOULD I PANIC?</vt:lpstr>
      <vt:lpstr>BACKGROUND SERVICES </vt:lpstr>
      <vt:lpstr>BACKGROUND SERVICES </vt:lpstr>
      <vt:lpstr>JOB INTENT SERVICE</vt:lpstr>
      <vt:lpstr>BACKGROUND LOCATION</vt:lpstr>
      <vt:lpstr>IMPLICIT BROADCAST</vt:lpstr>
      <vt:lpstr>IMPLICIT BROADCAST</vt:lpstr>
      <vt:lpstr>MISC CHANGES</vt:lpstr>
      <vt:lpstr>WHAT O USERS WILL EXPECT</vt:lpstr>
      <vt:lpstr>NOTIFICATION CHANNELS</vt:lpstr>
      <vt:lpstr>AUTOFILL</vt:lpstr>
      <vt:lpstr>AUTOFILL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22</cp:revision>
  <dcterms:created xsi:type="dcterms:W3CDTF">2017-08-12T22:03:26Z</dcterms:created>
  <dcterms:modified xsi:type="dcterms:W3CDTF">2017-08-20T18:43:50Z</dcterms:modified>
</cp:coreProperties>
</file>