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16"/>
  </p:notesMasterIdLst>
  <p:sldIdLst>
    <p:sldId id="256" r:id="rId2"/>
    <p:sldId id="303" r:id="rId3"/>
    <p:sldId id="301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A"/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97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0B49-203A-412F-8B10-2DEC114FF46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50E8-84E9-4282-BB8C-4883B902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coroutines/blob/master/ui/coroutines-guide-ui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s://github.com/Kotlin/ank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250547-8931-481C-8A98-62A6D21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02560"/>
              </p:ext>
            </p:extLst>
          </p:nvPr>
        </p:nvGraphicFramePr>
        <p:xfrm>
          <a:off x="2821463" y="1385248"/>
          <a:ext cx="3339307" cy="283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4" imgW="5269680" imgH="4469760" progId="Photoshop.Image.12">
                  <p:embed/>
                </p:oleObj>
              </mc:Choice>
              <mc:Fallback>
                <p:oleObj name="Image" r:id="rId4" imgW="5269680" imgH="44697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463" y="1385248"/>
                        <a:ext cx="3339307" cy="283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4" y="11452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   </a:t>
            </a:r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Suspension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Suspending &gt;&gt;&gt;&gt;&gt;&gt; Blocking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Remain in the same context blocks</a:t>
            </a:r>
            <a:endParaRPr lang="en-US" i="1" dirty="0">
              <a:latin typeface="HelveticaNeue" panose="00000400000000000000" pitchFamily="2" charset="0"/>
            </a:endParaRPr>
          </a:p>
          <a:p>
            <a:endParaRPr lang="en-US" i="1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</a:t>
            </a:r>
            <a:r>
              <a:rPr lang="en-US" i="1" dirty="0">
                <a:latin typeface="HelveticaNeue" panose="00000400000000000000" pitchFamily="2" charset="0"/>
              </a:rPr>
              <a:t>library </a:t>
            </a:r>
            <a:r>
              <a:rPr lang="en-US" b="1" dirty="0">
                <a:latin typeface="HelveticaNeue" panose="00000400000000000000" pitchFamily="2" charset="0"/>
              </a:rPr>
              <a:t>will control it as it sees fit</a:t>
            </a:r>
          </a:p>
          <a:p>
            <a:endParaRPr lang="en-US" b="1" dirty="0">
              <a:latin typeface="HelveticaNeue" panose="00000400000000000000" pitchFamily="2" charset="0"/>
            </a:endParaRPr>
          </a:p>
          <a:p>
            <a:r>
              <a:rPr lang="en-US" b="1" dirty="0">
                <a:latin typeface="HelveticaNeue" panose="00000400000000000000" pitchFamily="2" charset="0"/>
              </a:rPr>
              <a:t>Suspend functions are only allowed to be called from a coroutine or another suspend function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2890B-C91B-4E16-BFB7-CDC5DA83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6" y="5280343"/>
            <a:ext cx="10541318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Let the fun begin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Neue" panose="00000400000000000000" pitchFamily="2" charset="0"/>
              </a:rPr>
              <a:t>kotlinx.coroutines</a:t>
            </a:r>
            <a:r>
              <a:rPr lang="en-US" dirty="0">
                <a:latin typeface="HelveticaNeue" panose="00000400000000000000" pitchFamily="2" charset="0"/>
              </a:rPr>
              <a:t> is a </a:t>
            </a:r>
            <a:r>
              <a:rPr lang="en-US" i="1" dirty="0">
                <a:latin typeface="HelveticaNeue" panose="00000400000000000000" pitchFamily="2" charset="0"/>
              </a:rPr>
              <a:t>library</a:t>
            </a:r>
            <a:r>
              <a:rPr lang="en-US" dirty="0">
                <a:latin typeface="HelveticaNeue" panose="00000400000000000000" pitchFamily="2" charset="0"/>
              </a:rPr>
              <a:t> that provide powerful coroutine support (Has Android sub-module)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So many cool coroutine wrappers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 See Example2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8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Coroutines: to check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Pipelines (infinite producers)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Select (send/receive to/from multiple sources)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Actor (actor wrapper defines coroutines, states and channel for communication)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More Goodies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597979"/>
            <a:ext cx="10515600" cy="36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Handling UI Events with Coroutines:</a:t>
            </a: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3"/>
              </a:rPr>
              <a:t>https://github.com/Kotlin/kotlinx.coroutines/blob/master/ui/coroutines-guide-ui.md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 err="1">
                <a:latin typeface="HelveticaNeue" panose="00000400000000000000" pitchFamily="2" charset="0"/>
              </a:rPr>
              <a:t>Anko</a:t>
            </a: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4"/>
              </a:rPr>
              <a:t>https://github.com/Kotlin/anko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Google</a:t>
            </a:r>
          </a:p>
          <a:p>
            <a:pPr marL="0" indent="0">
              <a:buNone/>
            </a:pPr>
            <a:r>
              <a:rPr lang="en-US" sz="1800" dirty="0">
                <a:latin typeface="HelveticaNeue" panose="00000400000000000000" pitchFamily="2" charset="0"/>
                <a:hlinkClick r:id="rId5"/>
              </a:rPr>
              <a:t>www.google.com</a:t>
            </a:r>
            <a:endParaRPr lang="en-US" sz="1800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1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https://github.com/YoussefKeyrouz/Presentation-Kotlin.git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78EC-2553-4C58-BE29-405110DC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247775" y="1690688"/>
            <a:ext cx="9696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Functions not declared, but passed immediately as an 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by higher-order functions, i.e. functions that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HelveticaNeue" panose="00000400000000000000" pitchFamily="2" charset="0"/>
              </a:rPr>
              <a:t>Take other functions as parameters, or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HelveticaNeue" panose="00000400000000000000" pitchFamily="2" charset="0"/>
              </a:rPr>
              <a:t>return a function</a:t>
            </a:r>
          </a:p>
          <a:p>
            <a:pPr lvl="2"/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See Example 1 -&gt; </a:t>
            </a:r>
            <a:r>
              <a:rPr lang="en-US" sz="2800" dirty="0" err="1">
                <a:latin typeface="HelveticaNeue" panose="00000400000000000000" pitchFamily="2" charset="0"/>
              </a:rPr>
              <a:t>LambdasDemo</a:t>
            </a:r>
            <a:endParaRPr lang="en-US" sz="28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D52C6-FDB3-4EB3-9141-9D752E65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2028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CEE5A-CB4E-45E7-A413-B210DF12A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1" y="4561522"/>
            <a:ext cx="10086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8BA4A-0E48-4456-BD9D-34D5BE15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1" y="1787842"/>
            <a:ext cx="10086975" cy="2162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FD386-E42B-40E0-B13E-083EC6BA11D6}"/>
              </a:ext>
            </a:extLst>
          </p:cNvPr>
          <p:cNvSpPr txBox="1">
            <a:spLocks/>
          </p:cNvSpPr>
          <p:nvPr/>
        </p:nvSpPr>
        <p:spPr>
          <a:xfrm>
            <a:off x="1052511" y="4685348"/>
            <a:ext cx="10515600" cy="168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Also works if the lambda is the last parameter: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HelveticaNeue" panose="00000400000000000000" pitchFamily="2" charset="0"/>
              </a:rPr>
              <a:t>myArray.functionWithParams</a:t>
            </a:r>
            <a:r>
              <a:rPr lang="en-US" dirty="0">
                <a:latin typeface="HelveticaNeue" panose="00000400000000000000" pitchFamily="2" charset="0"/>
              </a:rPr>
              <a:t>(3) { //lambda body }</a:t>
            </a:r>
          </a:p>
        </p:txBody>
      </p:sp>
    </p:spTree>
    <p:extLst>
      <p:ext uri="{BB962C8B-B14F-4D97-AF65-F5344CB8AC3E}">
        <p14:creationId xmlns:p14="http://schemas.microsoft.com/office/powerpoint/2010/main" val="22730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Lambda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F8DF4-4544-4B57-BD2F-6E0DF768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14550"/>
            <a:ext cx="10086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Closures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0164-007A-4FB0-BFC8-0649C678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92667"/>
            <a:ext cx="10086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Safe Call Operator: </a:t>
            </a:r>
            <a:r>
              <a:rPr lang="en-US" i="1" dirty="0">
                <a:solidFill>
                  <a:srgbClr val="4A679A"/>
                </a:solidFill>
                <a:latin typeface="HelveticaNeue" panose="00000400000000000000" pitchFamily="2" charset="0"/>
              </a:rPr>
              <a:t>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EA735-0B16-49E3-A769-F2F72A43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92617"/>
            <a:ext cx="10086975" cy="6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AA1CE-3791-4103-9601-C20D4796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223260"/>
            <a:ext cx="10086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4A679A"/>
                </a:solidFill>
                <a:latin typeface="HelveticaNeue" panose="00000400000000000000" pitchFamily="2" charset="0"/>
              </a:rPr>
              <a:t>Destructuring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7F036-CE0E-491D-AD90-E5454BDA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72" y="4096702"/>
            <a:ext cx="10086975" cy="1704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690688"/>
            <a:ext cx="10515600" cy="1680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Used for lambdas that take more than 1 parameter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</a:t>
            </a:r>
            <a:r>
              <a:rPr lang="en-US" dirty="0" err="1">
                <a:latin typeface="HelveticaNeue" panose="00000400000000000000" pitchFamily="2" charset="0"/>
              </a:rPr>
              <a:t>mapValues</a:t>
            </a:r>
            <a:r>
              <a:rPr lang="en-US" dirty="0">
                <a:latin typeface="HelveticaNeue" panose="00000400000000000000" pitchFamily="2" charset="0"/>
              </a:rPr>
              <a:t> function of the </a:t>
            </a:r>
            <a:r>
              <a:rPr lang="en-US" dirty="0" err="1">
                <a:latin typeface="HelveticaNeue" panose="00000400000000000000" pitchFamily="2" charset="0"/>
              </a:rPr>
              <a:t>Kotlin</a:t>
            </a:r>
            <a:r>
              <a:rPr lang="en-US" dirty="0">
                <a:latin typeface="HelveticaNeue" panose="00000400000000000000" pitchFamily="2" charset="0"/>
              </a:rPr>
              <a:t> Map transforms a Map&lt;K, V&gt; object to a Map&lt;K, R&gt; object</a:t>
            </a:r>
          </a:p>
        </p:txBody>
      </p:sp>
    </p:spTree>
    <p:extLst>
      <p:ext uri="{BB962C8B-B14F-4D97-AF65-F5344CB8AC3E}">
        <p14:creationId xmlns:p14="http://schemas.microsoft.com/office/powerpoint/2010/main" val="41609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Coroutines</a:t>
            </a:r>
            <a:endParaRPr lang="en-US" i="1" dirty="0">
              <a:solidFill>
                <a:srgbClr val="4A679A"/>
              </a:solidFill>
              <a:latin typeface="HelveticaNeue" panose="000004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8CF99-1A17-4097-8214-49F18D2E36E3}"/>
              </a:ext>
            </a:extLst>
          </p:cNvPr>
          <p:cNvSpPr txBox="1">
            <a:spLocks/>
          </p:cNvSpPr>
          <p:nvPr/>
        </p:nvSpPr>
        <p:spPr>
          <a:xfrm>
            <a:off x="961072" y="1690688"/>
            <a:ext cx="105156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Still in Experimental Phase. Design might change. You’ll get a warning when using it.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Solves </a:t>
            </a:r>
            <a:r>
              <a:rPr lang="en-US" dirty="0" err="1">
                <a:latin typeface="HelveticaNeue" panose="00000400000000000000" pitchFamily="2" charset="0"/>
              </a:rPr>
              <a:t>asynch</a:t>
            </a:r>
            <a:r>
              <a:rPr lang="en-US" dirty="0">
                <a:latin typeface="HelveticaNeue" panose="00000400000000000000" pitchFamily="2" charset="0"/>
              </a:rPr>
              <a:t> headaches. All the complications will go into the </a:t>
            </a:r>
            <a:r>
              <a:rPr lang="en-US" i="1" dirty="0">
                <a:latin typeface="HelveticaNeue" panose="00000400000000000000" pitchFamily="2" charset="0"/>
              </a:rPr>
              <a:t>library</a:t>
            </a:r>
          </a:p>
          <a:p>
            <a:endParaRPr lang="en-US" i="1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The logic is expressed sequentially in a coroutine. The </a:t>
            </a:r>
            <a:r>
              <a:rPr lang="en-US" i="1" dirty="0">
                <a:latin typeface="HelveticaNeue" panose="00000400000000000000" pitchFamily="2" charset="0"/>
              </a:rPr>
              <a:t>library </a:t>
            </a:r>
            <a:r>
              <a:rPr lang="en-US" b="1" dirty="0">
                <a:latin typeface="HelveticaNeue" panose="00000400000000000000" pitchFamily="2" charset="0"/>
              </a:rPr>
              <a:t>will figure out the rest (callbacks, subscribe to events, schedule execution on different threads or even machines)</a:t>
            </a:r>
            <a:endParaRPr lang="en-US" dirty="0">
              <a:latin typeface="HelveticaNeue" panose="00000400000000000000" pitchFamily="2" charset="0"/>
            </a:endParaRPr>
          </a:p>
          <a:p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2708</TotalTime>
  <Words>344</Words>
  <Application>Microsoft Office PowerPoint</Application>
  <PresentationFormat>Widescreen</PresentationFormat>
  <Paragraphs>75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HelveticaNeue</vt:lpstr>
      <vt:lpstr>Office Theme</vt:lpstr>
      <vt:lpstr>Image</vt:lpstr>
      <vt:lpstr>   otlin</vt:lpstr>
      <vt:lpstr>Lambda Expressions</vt:lpstr>
      <vt:lpstr>Lambda Expressions</vt:lpstr>
      <vt:lpstr>Lambda Expressions</vt:lpstr>
      <vt:lpstr>Lambda Expressions</vt:lpstr>
      <vt:lpstr>Closures</vt:lpstr>
      <vt:lpstr>Safe Call Operator: let</vt:lpstr>
      <vt:lpstr>Destructuring</vt:lpstr>
      <vt:lpstr>Coroutines</vt:lpstr>
      <vt:lpstr>Coroutines: Suspension</vt:lpstr>
      <vt:lpstr>Coroutines: Let the fun begin</vt:lpstr>
      <vt:lpstr>Coroutines: to check</vt:lpstr>
      <vt:lpstr>More Goodies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104</cp:revision>
  <dcterms:created xsi:type="dcterms:W3CDTF">2017-08-12T22:03:26Z</dcterms:created>
  <dcterms:modified xsi:type="dcterms:W3CDTF">2017-09-18T18:27:46Z</dcterms:modified>
</cp:coreProperties>
</file>