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notesMasterIdLst>
    <p:notesMasterId r:id="rId16"/>
  </p:notesMasterIdLst>
  <p:sldIdLst>
    <p:sldId id="256" r:id="rId2"/>
    <p:sldId id="303" r:id="rId3"/>
    <p:sldId id="301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Keyrouz" initials="YK" lastIdx="2" clrIdx="0">
    <p:extLst>
      <p:ext uri="{19B8F6BF-5375-455C-9EA6-DF929625EA0E}">
        <p15:presenceInfo xmlns:p15="http://schemas.microsoft.com/office/powerpoint/2012/main" userId="Youssef Keyro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79A"/>
    <a:srgbClr val="A4C639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97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0B49-203A-412F-8B10-2DEC114FF46F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50E8-84E9-4282-BB8C-4883B902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9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1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3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4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0B4-5DBA-4594-8DAE-9870FE35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D0395-6D5D-4391-874B-50D4D4C7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0304-7507-4818-93CB-3CF3972A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D695-ACF6-42BE-B430-4F71D34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C5EF-72AB-4749-9D9E-394E341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7ECB-242A-4FA2-97E1-6EC864C5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4A01-5ED9-4382-9B61-18B49680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15E7-B4D1-439C-9DF1-C4903AB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961F-CDDA-4F01-B50B-6377932E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9861-11AE-4CE0-8666-F258E967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64A4-1015-4A3F-B316-3FFFFD0B4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86D71-6D74-404C-8629-1F00C6C2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A7D-16B5-4E74-8E4F-71EF83BB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6415-BC6B-4071-8AB6-00FB6988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572B-DCAF-49C5-BEC7-F1E2419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0EF-BA50-4B89-B1AD-18BC921B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C171-C543-4682-BF65-765064E2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7558-C8BF-4CD6-BBD3-9166920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848D-DCB7-43E2-A020-4C16E560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B583-EE08-4837-A2BD-41BC1E57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7A3-137F-49AA-853E-4A3DA3B4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39BC-CA39-4027-9927-8D5BB96D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8621-B851-4CC8-8F85-754452FA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AA82-6A13-4AE8-836F-D748D895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59E-AA9B-45B5-A67E-04A8DE7B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93AD-998D-42A4-86AE-074E367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F93E-2FAA-4853-B73D-B8FF2FEB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8DB6-D518-4DB9-A5F2-4257A5A7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7CD4-286C-4AD9-AB63-656F3DDD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A6EB-FBD4-43EC-A54F-07C83604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86C1-27F0-4F24-A62A-3BFEA1AB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34E5-2CEC-46EF-9916-E86CF028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2DA0-C9FC-478A-B5F4-3C3D039E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83B9-6108-4D67-BFD3-D926A80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07567-5D28-4ABE-8374-44545D2C4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57B76-1AB2-4A54-96E5-08C286A18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756EA-3A65-40E7-9DE3-9B06A68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C694D-C4BD-4909-94D0-F1FD647D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2826-6776-4F02-8DD6-1FEA5B89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F137-52AF-4EC2-A0CC-F91AF378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CF27-88D7-42C2-A68C-BB23343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3A02-583A-43B7-9263-B90F5393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AF1F7-3E52-4126-8439-658E9CE3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F11B2-C08F-4CB4-ABC5-5BB3450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CC01-8146-4D1F-96D9-2FCCA4F5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1FBE-452B-4210-8AA4-92CD1164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9128-E268-4A92-B4F8-744FB233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A987-117D-47D4-A554-73A2D4C0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8B60-0E5E-4C9E-A653-4C6175D1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855B-00E7-459A-915F-D0F03766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C3616-F7CB-4344-982B-580B0DDA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CBEB-AC5A-473E-8664-6302D45E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FCC0-B2E3-4922-9EC2-C31D3B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60EC-9ABC-4535-B1CF-2F87CE2A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E0555-3E37-496D-96C6-6E935A37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9985-C2FF-400D-BE55-4ED2C755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DD6D-C370-4719-A41D-6553177F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C01C-3DCB-40B6-B047-0A7E4532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BACB-6EA3-4D31-9B25-744ECE90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20B8-7823-45C7-88ED-66AE5908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126C-4474-4DBA-BC15-B837685B1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E627-4435-4E4B-A241-B784D5E98CA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691B-54F4-4E1E-8259-2741E5C8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9A4E-F6CA-4AF5-969F-4375B2A82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lin/kotlinx.coroutines/blob/master/ui/coroutines-guide-ui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s://github.com/Kotlin/ank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YoussefKeyrouz/Presentation-Kotlin-2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D250547-8931-481C-8A98-62A6D2134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02560"/>
              </p:ext>
            </p:extLst>
          </p:nvPr>
        </p:nvGraphicFramePr>
        <p:xfrm>
          <a:off x="2821463" y="1385248"/>
          <a:ext cx="3339307" cy="283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Image" r:id="rId4" imgW="5269680" imgH="4469760" progId="Photoshop.Image.12">
                  <p:embed/>
                </p:oleObj>
              </mc:Choice>
              <mc:Fallback>
                <p:oleObj name="Image" r:id="rId4" imgW="5269680" imgH="44697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1463" y="1385248"/>
                        <a:ext cx="3339307" cy="283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04C13A-23E1-4D58-996B-62D62B1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944" y="114522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   </a:t>
            </a:r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otlin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DE30C-83C6-4723-B712-35DB61BEF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474DC-22CB-46F8-86ED-F90FEA2E1B57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6F51F-715A-4E15-A7C9-D2298333C4DA}"/>
              </a:ext>
            </a:extLst>
          </p:cNvPr>
          <p:cNvSpPr txBox="1"/>
          <p:nvPr/>
        </p:nvSpPr>
        <p:spPr>
          <a:xfrm>
            <a:off x="4841862" y="4257763"/>
            <a:ext cx="1799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Part 2.0</a:t>
            </a:r>
          </a:p>
        </p:txBody>
      </p:sp>
    </p:spTree>
    <p:extLst>
      <p:ext uri="{BB962C8B-B14F-4D97-AF65-F5344CB8AC3E}">
        <p14:creationId xmlns:p14="http://schemas.microsoft.com/office/powerpoint/2010/main" val="265086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Coroutines: Suspension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597979"/>
            <a:ext cx="10515600" cy="3681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Suspending &gt;&gt;&gt;&gt;&gt;&gt; Blocking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Remain in the same context blocks</a:t>
            </a:r>
            <a:endParaRPr lang="en-US" i="1" dirty="0">
              <a:latin typeface="HelveticaNeue" panose="00000400000000000000" pitchFamily="2" charset="0"/>
            </a:endParaRPr>
          </a:p>
          <a:p>
            <a:endParaRPr lang="en-US" i="1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The </a:t>
            </a:r>
            <a:r>
              <a:rPr lang="en-US" i="1" dirty="0">
                <a:latin typeface="HelveticaNeue" panose="00000400000000000000" pitchFamily="2" charset="0"/>
              </a:rPr>
              <a:t>library </a:t>
            </a:r>
            <a:r>
              <a:rPr lang="en-US" b="1" dirty="0">
                <a:latin typeface="HelveticaNeue" panose="00000400000000000000" pitchFamily="2" charset="0"/>
              </a:rPr>
              <a:t>will control it as it sees fit</a:t>
            </a:r>
          </a:p>
          <a:p>
            <a:endParaRPr lang="en-US" b="1" dirty="0">
              <a:latin typeface="HelveticaNeue" panose="00000400000000000000" pitchFamily="2" charset="0"/>
            </a:endParaRPr>
          </a:p>
          <a:p>
            <a:r>
              <a:rPr lang="en-US" b="1" dirty="0">
                <a:latin typeface="HelveticaNeue" panose="00000400000000000000" pitchFamily="2" charset="0"/>
              </a:rPr>
              <a:t>Suspend functions are only allowed to be called from a coroutine or another suspend function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2890B-C91B-4E16-BFB7-CDC5DA838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26" y="5280343"/>
            <a:ext cx="10541318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2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Coroutines: Let the fun begin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597979"/>
            <a:ext cx="10515600" cy="36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HelveticaNeue" panose="00000400000000000000" pitchFamily="2" charset="0"/>
              </a:rPr>
              <a:t>kotlinx.coroutines</a:t>
            </a:r>
            <a:r>
              <a:rPr lang="en-US" dirty="0">
                <a:latin typeface="HelveticaNeue" panose="00000400000000000000" pitchFamily="2" charset="0"/>
              </a:rPr>
              <a:t> is a </a:t>
            </a:r>
            <a:r>
              <a:rPr lang="en-US" i="1" dirty="0">
                <a:latin typeface="HelveticaNeue" panose="00000400000000000000" pitchFamily="2" charset="0"/>
              </a:rPr>
              <a:t>library</a:t>
            </a:r>
            <a:r>
              <a:rPr lang="en-US" dirty="0">
                <a:latin typeface="HelveticaNeue" panose="00000400000000000000" pitchFamily="2" charset="0"/>
              </a:rPr>
              <a:t> that provide powerful coroutine support (Has Android sub-module)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So many cool coroutine wrappers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 See Example2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Coroutines: to check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597979"/>
            <a:ext cx="10515600" cy="36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Pipelines (infinite producers)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Select (send/receive to/from multiple sources)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Actor (actor wrapper defines coroutines, states and channel for communication)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More Goodies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597979"/>
            <a:ext cx="10515600" cy="36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Handling UI Events with Coroutines:</a:t>
            </a:r>
          </a:p>
          <a:p>
            <a:pPr marL="0" indent="0">
              <a:buNone/>
            </a:pPr>
            <a:r>
              <a:rPr lang="en-US" sz="1800" dirty="0">
                <a:latin typeface="HelveticaNeue" panose="00000400000000000000" pitchFamily="2" charset="0"/>
                <a:hlinkClick r:id="rId3"/>
              </a:rPr>
              <a:t>https://github.com/Kotlin/kotlinx.coroutines/blob/master/ui/coroutines-guide-ui.md</a:t>
            </a:r>
            <a:endParaRPr lang="en-US" sz="1800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 err="1">
                <a:latin typeface="HelveticaNeue" panose="00000400000000000000" pitchFamily="2" charset="0"/>
              </a:rPr>
              <a:t>Anko</a:t>
            </a: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Neue" panose="00000400000000000000" pitchFamily="2" charset="0"/>
                <a:hlinkClick r:id="rId4"/>
              </a:rPr>
              <a:t>https://github.com/Kotlin/anko</a:t>
            </a:r>
            <a:endParaRPr lang="en-US" sz="1800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Google</a:t>
            </a:r>
          </a:p>
          <a:p>
            <a:pPr marL="0" indent="0">
              <a:buNone/>
            </a:pPr>
            <a:r>
              <a:rPr lang="en-US" sz="1800" dirty="0">
                <a:latin typeface="HelveticaNeue" panose="00000400000000000000" pitchFamily="2" charset="0"/>
                <a:hlinkClick r:id="rId5"/>
              </a:rPr>
              <a:t>www.google.com</a:t>
            </a:r>
            <a:endParaRPr lang="en-US" sz="1800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1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51CEA-A5F1-4550-987A-AFDC2DC8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003"/>
          </a:xfrm>
        </p:spPr>
        <p:txBody>
          <a:bodyPr anchor="t"/>
          <a:lstStyle/>
          <a:p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Launch { QUESTIONS? }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2061A2-C4BB-4FB9-9495-EA1422205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3366"/>
            <a:ext cx="9144000" cy="59752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https://github.com/YoussefKeyrouz/Presentation-Kotlin-2.git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D3B0C-9B01-442B-BA2B-DB9D47FBE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0606C-2362-47BE-BD87-FEEBD16756A2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95BA7-C801-40D3-BCCB-CD12D2339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2804968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Lambda Expressions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A3891-18FA-4B78-B635-C85DBAC887F8}"/>
              </a:ext>
            </a:extLst>
          </p:cNvPr>
          <p:cNvSpPr txBox="1"/>
          <p:nvPr/>
        </p:nvSpPr>
        <p:spPr>
          <a:xfrm>
            <a:off x="1247775" y="1690688"/>
            <a:ext cx="9696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Functions not declared, but passed immediately as an expression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Used by higher-order functions, i.e. functions that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HelveticaNeue" panose="00000400000000000000" pitchFamily="2" charset="0"/>
              </a:rPr>
              <a:t>Take other functions as parameters, or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HelveticaNeue" panose="00000400000000000000" pitchFamily="2" charset="0"/>
              </a:rPr>
              <a:t>return a function</a:t>
            </a:r>
          </a:p>
          <a:p>
            <a:pPr lvl="2"/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See Example 1 -&gt; </a:t>
            </a:r>
            <a:r>
              <a:rPr lang="en-US" sz="2800" dirty="0" err="1">
                <a:latin typeface="HelveticaNeue" panose="00000400000000000000" pitchFamily="2" charset="0"/>
              </a:rPr>
              <a:t>LambdasDemo</a:t>
            </a:r>
            <a:endParaRPr lang="en-US" sz="28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Lambda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D52C6-FDB3-4EB3-9141-9D752E65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90688"/>
            <a:ext cx="10086975" cy="2028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3CEE5A-CB4E-45E7-A413-B210DF12A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1" y="4561522"/>
            <a:ext cx="10086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Lambda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8BA4A-0E48-4456-BD9D-34D5BE15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1" y="1787842"/>
            <a:ext cx="10086975" cy="21621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8FD386-E42B-40E0-B13E-083EC6BA11D6}"/>
              </a:ext>
            </a:extLst>
          </p:cNvPr>
          <p:cNvSpPr txBox="1">
            <a:spLocks/>
          </p:cNvSpPr>
          <p:nvPr/>
        </p:nvSpPr>
        <p:spPr>
          <a:xfrm>
            <a:off x="1052511" y="4685348"/>
            <a:ext cx="10515600" cy="168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Also works if the lambda is the last parameter: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HelveticaNeue" panose="00000400000000000000" pitchFamily="2" charset="0"/>
              </a:rPr>
              <a:t>myArray.functionWithParams</a:t>
            </a:r>
            <a:r>
              <a:rPr lang="en-US" dirty="0">
                <a:latin typeface="HelveticaNeue" panose="00000400000000000000" pitchFamily="2" charset="0"/>
              </a:rPr>
              <a:t>(3) { //lambda body }</a:t>
            </a:r>
          </a:p>
        </p:txBody>
      </p:sp>
    </p:spTree>
    <p:extLst>
      <p:ext uri="{BB962C8B-B14F-4D97-AF65-F5344CB8AC3E}">
        <p14:creationId xmlns:p14="http://schemas.microsoft.com/office/powerpoint/2010/main" val="227300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Lambda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F8DF4-4544-4B57-BD2F-6E0DF768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114550"/>
            <a:ext cx="100869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Closures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50164-007A-4FB0-BFC8-0649C6782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292667"/>
            <a:ext cx="100869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Safe Call Operator: </a:t>
            </a:r>
            <a:r>
              <a:rPr lang="en-US" i="1" dirty="0">
                <a:solidFill>
                  <a:srgbClr val="4A679A"/>
                </a:solidFill>
                <a:latin typeface="HelveticaNeue" panose="00000400000000000000" pitchFamily="2" charset="0"/>
              </a:rPr>
              <a:t>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EA735-0B16-49E3-A769-F2F72A43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92617"/>
            <a:ext cx="10086975" cy="695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FAA1CE-3791-4103-9601-C20D4796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3223260"/>
            <a:ext cx="10086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4A679A"/>
                </a:solidFill>
                <a:latin typeface="HelveticaNeue" panose="00000400000000000000" pitchFamily="2" charset="0"/>
              </a:rPr>
              <a:t>Destructuring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7F036-CE0E-491D-AD90-E5454BDAA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72" y="4096702"/>
            <a:ext cx="10086975" cy="17049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690688"/>
            <a:ext cx="10515600" cy="1680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Used for lambdas that take more than 1 parameter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the </a:t>
            </a:r>
            <a:r>
              <a:rPr lang="en-US" dirty="0" err="1">
                <a:latin typeface="HelveticaNeue" panose="00000400000000000000" pitchFamily="2" charset="0"/>
              </a:rPr>
              <a:t>mapValues</a:t>
            </a:r>
            <a:r>
              <a:rPr lang="en-US" dirty="0">
                <a:latin typeface="HelveticaNeue" panose="00000400000000000000" pitchFamily="2" charset="0"/>
              </a:rPr>
              <a:t> function of the </a:t>
            </a:r>
            <a:r>
              <a:rPr lang="en-US" dirty="0" err="1">
                <a:latin typeface="HelveticaNeue" panose="00000400000000000000" pitchFamily="2" charset="0"/>
              </a:rPr>
              <a:t>Kotlin</a:t>
            </a:r>
            <a:r>
              <a:rPr lang="en-US" dirty="0">
                <a:latin typeface="HelveticaNeue" panose="00000400000000000000" pitchFamily="2" charset="0"/>
              </a:rPr>
              <a:t> Map transforms a Map&lt;K, V&gt; object to a Map&lt;K, R&gt; object</a:t>
            </a:r>
          </a:p>
        </p:txBody>
      </p:sp>
    </p:spTree>
    <p:extLst>
      <p:ext uri="{BB962C8B-B14F-4D97-AF65-F5344CB8AC3E}">
        <p14:creationId xmlns:p14="http://schemas.microsoft.com/office/powerpoint/2010/main" val="41609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Coroutines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690688"/>
            <a:ext cx="105156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Still in Experimental Phase. Design might change. You’ll get a warning when using it.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Solves </a:t>
            </a:r>
            <a:r>
              <a:rPr lang="en-US" dirty="0" err="1">
                <a:latin typeface="HelveticaNeue" panose="00000400000000000000" pitchFamily="2" charset="0"/>
              </a:rPr>
              <a:t>asynch</a:t>
            </a:r>
            <a:r>
              <a:rPr lang="en-US" dirty="0">
                <a:latin typeface="HelveticaNeue" panose="00000400000000000000" pitchFamily="2" charset="0"/>
              </a:rPr>
              <a:t> headaches. All the complications will go into the </a:t>
            </a:r>
            <a:r>
              <a:rPr lang="en-US" i="1" dirty="0">
                <a:latin typeface="HelveticaNeue" panose="00000400000000000000" pitchFamily="2" charset="0"/>
              </a:rPr>
              <a:t>library</a:t>
            </a:r>
          </a:p>
          <a:p>
            <a:endParaRPr lang="en-US" i="1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The logic is expressed sequentially in a coroutine. The </a:t>
            </a:r>
            <a:r>
              <a:rPr lang="en-US" i="1" dirty="0">
                <a:latin typeface="HelveticaNeue" panose="00000400000000000000" pitchFamily="2" charset="0"/>
              </a:rPr>
              <a:t>library </a:t>
            </a:r>
            <a:r>
              <a:rPr lang="en-US" b="1" dirty="0">
                <a:latin typeface="HelveticaNeue" panose="00000400000000000000" pitchFamily="2" charset="0"/>
              </a:rPr>
              <a:t>will figure out the rest (callbacks, subscribe to events, schedule execution on different threads or even machines)</a:t>
            </a:r>
            <a:endParaRPr lang="en-US" dirty="0">
              <a:latin typeface="HelveticaNeue" panose="00000400000000000000" pitchFamily="2" charset="0"/>
            </a:endParaRPr>
          </a:p>
          <a:p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2801</TotalTime>
  <Words>349</Words>
  <Application>Microsoft Office PowerPoint</Application>
  <PresentationFormat>Widescreen</PresentationFormat>
  <Paragraphs>76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HelveticaNeue</vt:lpstr>
      <vt:lpstr>Office Theme</vt:lpstr>
      <vt:lpstr>Image</vt:lpstr>
      <vt:lpstr>   otlin</vt:lpstr>
      <vt:lpstr>Lambda Expressions</vt:lpstr>
      <vt:lpstr>Lambda Expressions</vt:lpstr>
      <vt:lpstr>Lambda Expressions</vt:lpstr>
      <vt:lpstr>Lambda Expressions</vt:lpstr>
      <vt:lpstr>Closures</vt:lpstr>
      <vt:lpstr>Safe Call Operator: let</vt:lpstr>
      <vt:lpstr>Destructuring</vt:lpstr>
      <vt:lpstr>Coroutines</vt:lpstr>
      <vt:lpstr>Coroutines: Suspension</vt:lpstr>
      <vt:lpstr>Coroutines: Let the fun begin</vt:lpstr>
      <vt:lpstr>Coroutines: to check</vt:lpstr>
      <vt:lpstr>More Goodies</vt:lpstr>
      <vt:lpstr>Launch { QUESTIONS?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 (8.0)</dc:title>
  <dc:creator>Youssef Keyrouz</dc:creator>
  <cp:lastModifiedBy>Youssef Keyrouz</cp:lastModifiedBy>
  <cp:revision>108</cp:revision>
  <dcterms:created xsi:type="dcterms:W3CDTF">2017-08-12T22:03:26Z</dcterms:created>
  <dcterms:modified xsi:type="dcterms:W3CDTF">2017-09-19T20:41:31Z</dcterms:modified>
</cp:coreProperties>
</file>