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3"/>
  </p:notesMasterIdLst>
  <p:sldIdLst>
    <p:sldId id="317" r:id="rId2"/>
    <p:sldId id="316" r:id="rId3"/>
    <p:sldId id="330" r:id="rId4"/>
    <p:sldId id="337" r:id="rId5"/>
    <p:sldId id="258" r:id="rId6"/>
    <p:sldId id="260" r:id="rId7"/>
    <p:sldId id="336" r:id="rId8"/>
    <p:sldId id="329" r:id="rId9"/>
    <p:sldId id="319" r:id="rId10"/>
    <p:sldId id="314" r:id="rId11"/>
    <p:sldId id="318" r:id="rId12"/>
    <p:sldId id="320" r:id="rId13"/>
    <p:sldId id="346" r:id="rId14"/>
    <p:sldId id="338" r:id="rId15"/>
    <p:sldId id="339" r:id="rId16"/>
    <p:sldId id="340" r:id="rId17"/>
    <p:sldId id="341" r:id="rId18"/>
    <p:sldId id="343" r:id="rId19"/>
    <p:sldId id="344" r:id="rId20"/>
    <p:sldId id="345" r:id="rId21"/>
    <p:sldId id="321" r:id="rId22"/>
    <p:sldId id="322" r:id="rId23"/>
    <p:sldId id="328" r:id="rId24"/>
    <p:sldId id="332" r:id="rId25"/>
    <p:sldId id="333" r:id="rId26"/>
    <p:sldId id="342" r:id="rId27"/>
    <p:sldId id="323" r:id="rId28"/>
    <p:sldId id="331" r:id="rId29"/>
    <p:sldId id="324" r:id="rId30"/>
    <p:sldId id="334" r:id="rId31"/>
    <p:sldId id="327" r:id="rId32"/>
  </p:sldIdLst>
  <p:sldSz cx="9144000" cy="5143500" type="screen16x9"/>
  <p:notesSz cx="6858000" cy="9144000"/>
  <p:embeddedFontLst>
    <p:embeddedFont>
      <p:font typeface="DM Sans" pitchFamily="2" charset="0"/>
      <p:regular r:id="rId34"/>
      <p:bold r:id="rId35"/>
      <p:italic r:id="rId36"/>
      <p:boldItalic r:id="rId37"/>
    </p:embeddedFont>
    <p:embeddedFont>
      <p:font typeface="Nunito Light" pitchFamily="2" charset="0"/>
      <p:regular r:id="rId38"/>
      <p:italic r:id="rId39"/>
    </p:embeddedFont>
    <p:embeddedFont>
      <p:font typeface="Outfit"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96E"/>
    <a:srgbClr val="D99CF5"/>
    <a:srgbClr val="F76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542045-B5E3-454F-95C2-33815E307C30}">
  <a:tblStyle styleId="{0F542045-B5E3-454F-95C2-33815E307C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B945154D-9732-B886-F127-B2B8E717C149}"/>
            </a:ext>
          </a:extLst>
        </p:cNvPr>
        <p:cNvGrpSpPr/>
        <p:nvPr/>
      </p:nvGrpSpPr>
      <p:grpSpPr>
        <a:xfrm>
          <a:off x="0" y="0"/>
          <a:ext cx="0" cy="0"/>
          <a:chOff x="0" y="0"/>
          <a:chExt cx="0" cy="0"/>
        </a:xfrm>
      </p:grpSpPr>
      <p:sp>
        <p:nvSpPr>
          <p:cNvPr id="341" name="Google Shape;341;g4dfce81f19_0_45:notes">
            <a:extLst>
              <a:ext uri="{FF2B5EF4-FFF2-40B4-BE49-F238E27FC236}">
                <a16:creationId xmlns:a16="http://schemas.microsoft.com/office/drawing/2014/main" id="{F4DFFA6F-A738-0F6E-1A67-49B4E8B56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a:extLst>
              <a:ext uri="{FF2B5EF4-FFF2-40B4-BE49-F238E27FC236}">
                <a16:creationId xmlns:a16="http://schemas.microsoft.com/office/drawing/2014/main" id="{092D3742-C13A-D557-308D-A7A8FAA048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91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F5A06265-2D35-CEBF-D7B9-C80D01E3CF7E}"/>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D9F1B54A-CF6F-1221-3C95-24F8D957CB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49888115-460F-05F4-97A6-5A13513757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630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A3BD08B0-3E6D-D943-809F-CD5DF3ACCBAE}"/>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5E6EB762-5361-468D-9162-BFFADFF7D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7461DFF1-C299-E8A9-A8FC-5B03914435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00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853E5FB-812F-8F9C-2C9C-1B71AF887BCD}"/>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7E7A6CE2-82FC-0BFE-3DC4-87703A5DC7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B32FE763-8261-CD0E-2150-9C995DF084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117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04BEAA39-5AED-AF2D-1244-10769AEC743F}"/>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E02BC787-642A-5F92-23E7-FCDD4232AD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A9D82A23-AFB4-77BC-4042-3E50E4491F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364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742849E6-AF5A-2943-1D8B-8B5C494C3C94}"/>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792A29E6-DE3C-B06A-7184-EFD18ADFFC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02475A6A-7FAF-E715-93ED-B8BB41D970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473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19BE8FE1-A60E-DEA9-0B3D-F8C122DE2F49}"/>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2F682A83-9BE5-BB29-2BA2-D1EA2FD02D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8BCF4443-FD51-5369-1020-DF6F6FA3D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25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2FD60C80-E674-6EC6-A0F3-A318E1102585}"/>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D145AE75-F447-7AD3-D84C-03696C2B69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A4B44B52-0EF0-163F-5272-3D32EC1C1F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5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3130B9E5-5D9C-5799-C861-4C58C66390C4}"/>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A5EEEB59-C499-6525-9A19-0C727E9904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06D8563D-795B-D69F-CBCA-F9C5A03EDD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02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C4FF3F7F-8793-D18C-AC5D-4FA71CC858F3}"/>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E0666289-9517-5D4B-51CB-AC495435E0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30573FDA-E9EA-CD61-9172-205AF46363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188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E4B37A8C-EB08-3099-70EA-BF4AF9C79406}"/>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FD511D4D-02E7-2C0A-AF49-6BED1DC41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A7E0B7EE-CF5B-ED8D-8A2D-919273F56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5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DE0D6822-392A-527C-B7CE-A284A8F49B6D}"/>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EEF139CA-4C18-E5A2-FB5E-75F82CE50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819DBF0C-E941-202C-A3E1-53D9E93DA7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790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9B858565-6054-5161-7981-5A0DE3B41568}"/>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0AA25294-2F6D-6B5A-4FAC-19756BBB6F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AAB0D02F-611B-BE89-4F86-57DB03D2BE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66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9CB0C6BD-6334-EFA4-7FB4-2D1D58E9B77E}"/>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F0F3005F-43D0-706C-4765-60376D11A2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F2A6F1DA-F8D2-1DFC-228B-D0A12D74A3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7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C7014C09-D7C8-7B6E-A5C5-207FB21E9FE5}"/>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9C023516-0121-50A6-AAEB-EB1176F14C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E6FCFAD0-1F37-C321-7E93-CD55B41AB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668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0F945103-A0A0-7AAF-E001-8D579402FF85}"/>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53FF0F62-A836-3A6C-21E9-E4FC8CEF19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F31CECFC-F061-1F08-8B56-066079A244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56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8E0E7422-8130-8F0F-846B-285F5354EA8E}"/>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B6C72DEF-B8C5-2C77-B327-A2CCA0D563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0B3CD261-2D03-5DFA-BD8D-00EB4B6D7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232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D7F60618-AEBE-EDD8-6BEE-C01CCBF0A895}"/>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7E6AACA2-88F1-56C0-E55B-887D5E946A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2EBBFCA7-2E21-0A15-B53A-42775EB482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109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C8DCC26D-ED50-C7F9-2422-524B72B0B041}"/>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42E856BD-3397-4569-3195-E914528408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69317F80-DF6C-889A-AEC0-C8F20224C5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529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F8F577D2-574B-5E5E-2FB5-72F7923604C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A4D8FBBC-B060-F2DA-E900-7D86D87804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1F962F0-4078-9365-8BA1-8BE9788877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646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BB7D0699-D66B-DA66-65D5-AA88C7259949}"/>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7D2B8FD9-2F44-F1B7-6C9A-22ED93EE9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81229A4A-1B89-D2AC-F746-6EE361E387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311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412875D5-8510-533A-B155-F8E02692EB91}"/>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6A899B1B-2CF2-3CD0-E848-73A6720FB5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E5E4A53F-9B7A-0C1A-6DD1-3D60EF060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15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8AD03E56-BB7A-FB56-85BF-E0ADCF3F4999}"/>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1302A69E-AFED-8F64-4692-5ACFD6A5A8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7A51FA81-02E1-29A0-7FA4-569119D206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191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31F0CC26-374B-BED0-6E5C-7FBAB5EF3C2F}"/>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C6DD69CE-39AC-0FC4-DA55-896F255EB1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2E33B715-18D6-3B79-49D6-1553A2ACFF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481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62DAFF73-B91A-7935-E27C-B86234370EEC}"/>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1BD44697-F6D8-4F88-8805-29E91D2DF8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618088B6-AB61-451D-97AB-B047F1AE1F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580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E0EA5235-DA72-FCC3-B422-4A7D63F76F8F}"/>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CD9D2B24-7BE6-4542-A0BB-0A666679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E16E66E4-05CF-94FD-0D82-B61EFDB229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8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2077EA12-C81C-0C4B-B531-C82416BD1AD7}"/>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158D70E1-F1C1-4C0A-C230-373513D6FC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E552C1FE-B997-69F7-F070-3B59123693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64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178393EB-4C02-02EC-E2F3-9A84A96504A9}"/>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D92B5B99-066F-ACA0-B805-1DD5F4C4F2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18AC99CC-674E-AA17-1214-239FAD2FE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99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0CC404D2-827C-B19B-39B1-8D352D95E250}"/>
            </a:ext>
          </a:extLst>
        </p:cNvPr>
        <p:cNvGrpSpPr/>
        <p:nvPr/>
      </p:nvGrpSpPr>
      <p:grpSpPr>
        <a:xfrm>
          <a:off x="0" y="0"/>
          <a:ext cx="0" cy="0"/>
          <a:chOff x="0" y="0"/>
          <a:chExt cx="0" cy="0"/>
        </a:xfrm>
      </p:grpSpPr>
      <p:sp>
        <p:nvSpPr>
          <p:cNvPr id="459" name="Google Shape;459;g54dda1946d_6_322:notes">
            <a:extLst>
              <a:ext uri="{FF2B5EF4-FFF2-40B4-BE49-F238E27FC236}">
                <a16:creationId xmlns:a16="http://schemas.microsoft.com/office/drawing/2014/main" id="{496E106A-C898-BC36-E83B-7D92E39E26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a:extLst>
              <a:ext uri="{FF2B5EF4-FFF2-40B4-BE49-F238E27FC236}">
                <a16:creationId xmlns:a16="http://schemas.microsoft.com/office/drawing/2014/main" id="{94EC42A8-D8C1-7470-8C83-5C67DEB63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1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colab.research.google.com/drive/1ibdPIw9vpNrdCZm599PUFVIJlchjnpFT?usp=sharing" TargetMode="External"/><Relationship Id="rId5" Type="http://schemas.openxmlformats.org/officeDocument/2006/relationships/hyperlink" Target="https://colab.research.google.com/drive/1HMA0RB8xFGreLWcpDxVWY76fAthayX9E?usp=sharing" TargetMode="External"/><Relationship Id="rId4" Type="http://schemas.openxmlformats.org/officeDocument/2006/relationships/hyperlink" Target="https://www.kaggle.com/datasets/olistbr/brazilian-ecommerce?select=olist_geolocation_dataset.csv"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081445E3-7D47-00D2-D3DC-7E49A88937B9}"/>
            </a:ext>
          </a:extLst>
        </p:cNvPr>
        <p:cNvGrpSpPr/>
        <p:nvPr/>
      </p:nvGrpSpPr>
      <p:grpSpPr>
        <a:xfrm>
          <a:off x="0" y="0"/>
          <a:ext cx="0" cy="0"/>
          <a:chOff x="0" y="0"/>
          <a:chExt cx="0" cy="0"/>
        </a:xfrm>
      </p:grpSpPr>
      <p:sp>
        <p:nvSpPr>
          <p:cNvPr id="344" name="Google Shape;344;p36">
            <a:extLst>
              <a:ext uri="{FF2B5EF4-FFF2-40B4-BE49-F238E27FC236}">
                <a16:creationId xmlns:a16="http://schemas.microsoft.com/office/drawing/2014/main" id="{9BB8C58A-B1B0-F62B-A622-82B9B22836EB}"/>
              </a:ext>
            </a:extLst>
          </p:cNvPr>
          <p:cNvSpPr txBox="1">
            <a:spLocks noGrp="1"/>
          </p:cNvSpPr>
          <p:nvPr>
            <p:ph type="ctrTitle"/>
          </p:nvPr>
        </p:nvSpPr>
        <p:spPr>
          <a:xfrm>
            <a:off x="713225" y="985312"/>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300" b="1" dirty="0"/>
              <a:t>Customer Data Management and Analysis</a:t>
            </a:r>
            <a:br>
              <a:rPr lang="en-US" sz="4300" b="1" dirty="0"/>
            </a:br>
            <a:r>
              <a:rPr lang="en-US" sz="2500" b="1" dirty="0"/>
              <a:t>Team 1</a:t>
            </a:r>
            <a:endParaRPr sz="2500" dirty="0"/>
          </a:p>
        </p:txBody>
      </p:sp>
      <p:cxnSp>
        <p:nvCxnSpPr>
          <p:cNvPr id="346" name="Google Shape;346;p36">
            <a:extLst>
              <a:ext uri="{FF2B5EF4-FFF2-40B4-BE49-F238E27FC236}">
                <a16:creationId xmlns:a16="http://schemas.microsoft.com/office/drawing/2014/main" id="{1D158801-6176-6DE2-B27D-B8DB9185183E}"/>
              </a:ext>
            </a:extLst>
          </p:cNvPr>
          <p:cNvCxnSpPr/>
          <p:nvPr/>
        </p:nvCxnSpPr>
        <p:spPr>
          <a:xfrm>
            <a:off x="877855" y="3370912"/>
            <a:ext cx="373500" cy="0"/>
          </a:xfrm>
          <a:prstGeom prst="straightConnector1">
            <a:avLst/>
          </a:prstGeom>
          <a:noFill/>
          <a:ln w="19050" cap="flat" cmpd="sng">
            <a:solidFill>
              <a:schemeClr val="dk1"/>
            </a:solidFill>
            <a:prstDash val="solid"/>
            <a:round/>
            <a:headEnd type="none" w="med" len="med"/>
            <a:tailEnd type="none" w="med" len="med"/>
          </a:ln>
        </p:spPr>
      </p:cxnSp>
      <p:sp>
        <p:nvSpPr>
          <p:cNvPr id="5" name="Star: 5 Points 4">
            <a:extLst>
              <a:ext uri="{FF2B5EF4-FFF2-40B4-BE49-F238E27FC236}">
                <a16:creationId xmlns:a16="http://schemas.microsoft.com/office/drawing/2014/main" id="{8B93099C-7616-C4D7-78BD-B4B126DB001B}"/>
              </a:ext>
            </a:extLst>
          </p:cNvPr>
          <p:cNvSpPr/>
          <p:nvPr/>
        </p:nvSpPr>
        <p:spPr>
          <a:xfrm>
            <a:off x="7312666" y="1253638"/>
            <a:ext cx="241530" cy="24798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8B0F1-E1A8-D2BB-8699-1FCD2D07E1B0}"/>
              </a:ext>
            </a:extLst>
          </p:cNvPr>
          <p:cNvSpPr/>
          <p:nvPr/>
        </p:nvSpPr>
        <p:spPr>
          <a:xfrm>
            <a:off x="8045741" y="67208"/>
            <a:ext cx="241530" cy="24798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0DD81421-8C38-4A12-21BD-4AA0E491CED1}"/>
              </a:ext>
            </a:extLst>
          </p:cNvPr>
          <p:cNvSpPr/>
          <p:nvPr/>
        </p:nvSpPr>
        <p:spPr>
          <a:xfrm>
            <a:off x="8823667" y="4284768"/>
            <a:ext cx="241530" cy="24798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7C2A7A62-5831-5A73-E389-169644223F83}"/>
              </a:ext>
            </a:extLst>
          </p:cNvPr>
          <p:cNvSpPr/>
          <p:nvPr/>
        </p:nvSpPr>
        <p:spPr>
          <a:xfrm>
            <a:off x="8783207" y="1315442"/>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D31C34FC-EE43-31F8-6243-5BEA8CED6342}"/>
              </a:ext>
            </a:extLst>
          </p:cNvPr>
          <p:cNvSpPr/>
          <p:nvPr/>
        </p:nvSpPr>
        <p:spPr>
          <a:xfrm>
            <a:off x="6517947" y="360880"/>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9E529068-120B-A6ED-1D12-69993A41DE32}"/>
              </a:ext>
            </a:extLst>
          </p:cNvPr>
          <p:cNvSpPr/>
          <p:nvPr/>
        </p:nvSpPr>
        <p:spPr>
          <a:xfrm>
            <a:off x="7664442" y="2136942"/>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9B98123A-93F7-452A-60CC-045E097642EE}"/>
              </a:ext>
            </a:extLst>
          </p:cNvPr>
          <p:cNvSpPr/>
          <p:nvPr/>
        </p:nvSpPr>
        <p:spPr>
          <a:xfrm>
            <a:off x="4706969" y="787667"/>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B423A817-0DEA-B5B8-5DDD-CBA625DC39FD}"/>
              </a:ext>
            </a:extLst>
          </p:cNvPr>
          <p:cNvSpPr/>
          <p:nvPr/>
        </p:nvSpPr>
        <p:spPr>
          <a:xfrm>
            <a:off x="178834" y="3110780"/>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72C3CF29-ED19-8534-F411-15A7D19BB6B0}"/>
              </a:ext>
            </a:extLst>
          </p:cNvPr>
          <p:cNvSpPr/>
          <p:nvPr/>
        </p:nvSpPr>
        <p:spPr>
          <a:xfrm>
            <a:off x="1251355" y="14810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0D65F9AE-903F-622F-ABCE-07A601189D4F}"/>
              </a:ext>
            </a:extLst>
          </p:cNvPr>
          <p:cNvSpPr/>
          <p:nvPr/>
        </p:nvSpPr>
        <p:spPr>
          <a:xfrm>
            <a:off x="161068" y="1510033"/>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655B7A09-C3B8-8B58-200E-E907A39DA9E4}"/>
              </a:ext>
            </a:extLst>
          </p:cNvPr>
          <p:cNvSpPr/>
          <p:nvPr/>
        </p:nvSpPr>
        <p:spPr>
          <a:xfrm>
            <a:off x="381738" y="3164554"/>
            <a:ext cx="131582" cy="15476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tar: 5 Points 31">
            <a:extLst>
              <a:ext uri="{FF2B5EF4-FFF2-40B4-BE49-F238E27FC236}">
                <a16:creationId xmlns:a16="http://schemas.microsoft.com/office/drawing/2014/main" id="{B6AC16F3-A009-27F9-12FD-E5DFD70FF661}"/>
              </a:ext>
            </a:extLst>
          </p:cNvPr>
          <p:cNvSpPr/>
          <p:nvPr/>
        </p:nvSpPr>
        <p:spPr>
          <a:xfrm>
            <a:off x="4862329" y="809035"/>
            <a:ext cx="132032" cy="15908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5 Points 32">
            <a:extLst>
              <a:ext uri="{FF2B5EF4-FFF2-40B4-BE49-F238E27FC236}">
                <a16:creationId xmlns:a16="http://schemas.microsoft.com/office/drawing/2014/main" id="{DDB1AF0A-6D31-BEE4-F0D3-CE8A5CB943F5}"/>
              </a:ext>
            </a:extLst>
          </p:cNvPr>
          <p:cNvSpPr/>
          <p:nvPr/>
        </p:nvSpPr>
        <p:spPr>
          <a:xfrm>
            <a:off x="4873815" y="65464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406;p39">
            <a:extLst>
              <a:ext uri="{FF2B5EF4-FFF2-40B4-BE49-F238E27FC236}">
                <a16:creationId xmlns:a16="http://schemas.microsoft.com/office/drawing/2014/main" id="{DBF26EB8-C79A-9DF5-E96F-A59B1AFC3178}"/>
              </a:ext>
            </a:extLst>
          </p:cNvPr>
          <p:cNvGrpSpPr/>
          <p:nvPr/>
        </p:nvGrpSpPr>
        <p:grpSpPr>
          <a:xfrm>
            <a:off x="-340552" y="-452778"/>
            <a:ext cx="9627774" cy="5768373"/>
            <a:chOff x="-1803799" y="-728053"/>
            <a:chExt cx="9627774" cy="5768373"/>
          </a:xfrm>
        </p:grpSpPr>
        <p:sp>
          <p:nvSpPr>
            <p:cNvPr id="25" name="Google Shape;408;p39">
              <a:extLst>
                <a:ext uri="{FF2B5EF4-FFF2-40B4-BE49-F238E27FC236}">
                  <a16:creationId xmlns:a16="http://schemas.microsoft.com/office/drawing/2014/main" id="{B542BA54-3883-0BA1-BB33-879FBEB7F020}"/>
                </a:ext>
              </a:extLst>
            </p:cNvPr>
            <p:cNvSpPr/>
            <p:nvPr/>
          </p:nvSpPr>
          <p:spPr>
            <a:xfrm rot="10800000">
              <a:off x="6985265" y="28262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11;p39">
              <a:extLst>
                <a:ext uri="{FF2B5EF4-FFF2-40B4-BE49-F238E27FC236}">
                  <a16:creationId xmlns:a16="http://schemas.microsoft.com/office/drawing/2014/main" id="{5472F8A5-3EEA-377B-0313-7E928F8175AD}"/>
                </a:ext>
              </a:extLst>
            </p:cNvPr>
            <p:cNvSpPr/>
            <p:nvPr/>
          </p:nvSpPr>
          <p:spPr>
            <a:xfrm flipH="1">
              <a:off x="6496945" y="22018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4;p39">
              <a:extLst>
                <a:ext uri="{FF2B5EF4-FFF2-40B4-BE49-F238E27FC236}">
                  <a16:creationId xmlns:a16="http://schemas.microsoft.com/office/drawing/2014/main" id="{93C81B77-1C73-CEA7-DE46-03E8372433C3}"/>
                </a:ext>
              </a:extLst>
            </p:cNvPr>
            <p:cNvSpPr/>
            <p:nvPr/>
          </p:nvSpPr>
          <p:spPr>
            <a:xfrm flipH="1">
              <a:off x="-1803799" y="40608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2;p39">
              <a:extLst>
                <a:ext uri="{FF2B5EF4-FFF2-40B4-BE49-F238E27FC236}">
                  <a16:creationId xmlns:a16="http://schemas.microsoft.com/office/drawing/2014/main" id="{EADF5256-3936-6E39-6E4F-41A7E7D55C1B}"/>
                </a:ext>
              </a:extLst>
            </p:cNvPr>
            <p:cNvSpPr/>
            <p:nvPr/>
          </p:nvSpPr>
          <p:spPr>
            <a:xfrm flipH="1">
              <a:off x="6981406" y="13275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8;p39">
              <a:extLst>
                <a:ext uri="{FF2B5EF4-FFF2-40B4-BE49-F238E27FC236}">
                  <a16:creationId xmlns:a16="http://schemas.microsoft.com/office/drawing/2014/main" id="{F4732F63-870E-CABA-0061-61AC2086D8F8}"/>
                </a:ext>
              </a:extLst>
            </p:cNvPr>
            <p:cNvSpPr/>
            <p:nvPr/>
          </p:nvSpPr>
          <p:spPr>
            <a:xfrm rot="10800000">
              <a:off x="5608655" y="-10358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09;p39">
              <a:extLst>
                <a:ext uri="{FF2B5EF4-FFF2-40B4-BE49-F238E27FC236}">
                  <a16:creationId xmlns:a16="http://schemas.microsoft.com/office/drawing/2014/main" id="{7B78DF24-767B-265E-8E4B-E621A359938A}"/>
                </a:ext>
              </a:extLst>
            </p:cNvPr>
            <p:cNvSpPr/>
            <p:nvPr/>
          </p:nvSpPr>
          <p:spPr>
            <a:xfrm rot="10800000">
              <a:off x="6130181" y="122704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1;p39">
              <a:extLst>
                <a:ext uri="{FF2B5EF4-FFF2-40B4-BE49-F238E27FC236}">
                  <a16:creationId xmlns:a16="http://schemas.microsoft.com/office/drawing/2014/main" id="{4179C1CC-A994-C0BD-0244-3A76689D0045}"/>
                </a:ext>
              </a:extLst>
            </p:cNvPr>
            <p:cNvSpPr/>
            <p:nvPr/>
          </p:nvSpPr>
          <p:spPr>
            <a:xfrm flipH="1">
              <a:off x="5120335" y="-72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5;p39">
              <a:extLst>
                <a:ext uri="{FF2B5EF4-FFF2-40B4-BE49-F238E27FC236}">
                  <a16:creationId xmlns:a16="http://schemas.microsoft.com/office/drawing/2014/main" id="{DB1334FA-851D-9CDA-0386-52A594A80709}"/>
                </a:ext>
              </a:extLst>
            </p:cNvPr>
            <p:cNvSpPr/>
            <p:nvPr/>
          </p:nvSpPr>
          <p:spPr>
            <a:xfrm flipH="1">
              <a:off x="6907420" y="-29245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7;p39">
              <a:extLst>
                <a:ext uri="{FF2B5EF4-FFF2-40B4-BE49-F238E27FC236}">
                  <a16:creationId xmlns:a16="http://schemas.microsoft.com/office/drawing/2014/main" id="{DA32D24C-6BBD-6868-F168-C22214B3DCE1}"/>
                </a:ext>
              </a:extLst>
            </p:cNvPr>
            <p:cNvSpPr/>
            <p:nvPr/>
          </p:nvSpPr>
          <p:spPr>
            <a:xfrm flipH="1">
              <a:off x="6490317" y="191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5;p39">
              <a:extLst>
                <a:ext uri="{FF2B5EF4-FFF2-40B4-BE49-F238E27FC236}">
                  <a16:creationId xmlns:a16="http://schemas.microsoft.com/office/drawing/2014/main" id="{BF7F2936-D8B0-AB1E-A1D7-5528672F0072}"/>
                </a:ext>
              </a:extLst>
            </p:cNvPr>
            <p:cNvSpPr/>
            <p:nvPr/>
          </p:nvSpPr>
          <p:spPr>
            <a:xfrm flipH="1">
              <a:off x="-1240594" y="-697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6;p39">
              <a:extLst>
                <a:ext uri="{FF2B5EF4-FFF2-40B4-BE49-F238E27FC236}">
                  <a16:creationId xmlns:a16="http://schemas.microsoft.com/office/drawing/2014/main" id="{F15EEE2F-7AB2-9134-63D4-833D67129FC9}"/>
                </a:ext>
              </a:extLst>
            </p:cNvPr>
            <p:cNvSpPr/>
            <p:nvPr/>
          </p:nvSpPr>
          <p:spPr>
            <a:xfrm flipH="1">
              <a:off x="-923494" y="40721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17;p39">
              <a:extLst>
                <a:ext uri="{FF2B5EF4-FFF2-40B4-BE49-F238E27FC236}">
                  <a16:creationId xmlns:a16="http://schemas.microsoft.com/office/drawing/2014/main" id="{A9987A56-8D15-E608-89D4-D6908ABB931E}"/>
                </a:ext>
              </a:extLst>
            </p:cNvPr>
            <p:cNvSpPr/>
            <p:nvPr/>
          </p:nvSpPr>
          <p:spPr>
            <a:xfrm flipH="1">
              <a:off x="-1657697" y="-21318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420;p39">
            <a:extLst>
              <a:ext uri="{FF2B5EF4-FFF2-40B4-BE49-F238E27FC236}">
                <a16:creationId xmlns:a16="http://schemas.microsoft.com/office/drawing/2014/main" id="{2F9333AE-8D90-4D9B-433C-6029525681E4}"/>
              </a:ext>
            </a:extLst>
          </p:cNvPr>
          <p:cNvSpPr/>
          <p:nvPr/>
        </p:nvSpPr>
        <p:spPr>
          <a:xfrm rot="10800000">
            <a:off x="58366" y="35677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5" name="Google Shape;288;p27">
            <a:extLst>
              <a:ext uri="{FF2B5EF4-FFF2-40B4-BE49-F238E27FC236}">
                <a16:creationId xmlns:a16="http://schemas.microsoft.com/office/drawing/2014/main" id="{0A414D05-089B-2DAB-A921-00BDDF3F6A1D}"/>
              </a:ext>
            </a:extLst>
          </p:cNvPr>
          <p:cNvPicPr preferRelativeResize="0"/>
          <p:nvPr/>
        </p:nvPicPr>
        <p:blipFill>
          <a:blip r:embed="rId3">
            <a:alphaModFix/>
          </a:blip>
          <a:stretch>
            <a:fillRect/>
          </a:stretch>
        </p:blipFill>
        <p:spPr>
          <a:xfrm>
            <a:off x="4647584" y="1624870"/>
            <a:ext cx="3117649" cy="3566624"/>
          </a:xfrm>
          <a:prstGeom prst="rect">
            <a:avLst/>
          </a:prstGeom>
          <a:noFill/>
          <a:ln>
            <a:noFill/>
          </a:ln>
        </p:spPr>
      </p:pic>
    </p:spTree>
    <p:extLst>
      <p:ext uri="{BB962C8B-B14F-4D97-AF65-F5344CB8AC3E}">
        <p14:creationId xmlns:p14="http://schemas.microsoft.com/office/powerpoint/2010/main" val="30993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A3511A79-C303-7D2A-066D-7E75B9DF908F}"/>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C495EF8E-387F-A5D0-FC00-0BAA99029863}"/>
              </a:ext>
            </a:extLst>
          </p:cNvPr>
          <p:cNvSpPr txBox="1">
            <a:spLocks noGrp="1"/>
          </p:cNvSpPr>
          <p:nvPr>
            <p:ph type="title"/>
          </p:nvPr>
        </p:nvSpPr>
        <p:spPr>
          <a:xfrm>
            <a:off x="713225" y="2828705"/>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dirty="0"/>
              <a:t>Data Warehouse Creation and Pipeline Implementation</a:t>
            </a:r>
            <a:endParaRPr sz="3500" dirty="0"/>
          </a:p>
        </p:txBody>
      </p:sp>
      <p:sp>
        <p:nvSpPr>
          <p:cNvPr id="430" name="Google Shape;430;p40">
            <a:extLst>
              <a:ext uri="{FF2B5EF4-FFF2-40B4-BE49-F238E27FC236}">
                <a16:creationId xmlns:a16="http://schemas.microsoft.com/office/drawing/2014/main" id="{142F22BD-E19A-CD56-FF2E-0263F175B699}"/>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32" name="Google Shape;432;p40">
            <a:extLst>
              <a:ext uri="{FF2B5EF4-FFF2-40B4-BE49-F238E27FC236}">
                <a16:creationId xmlns:a16="http://schemas.microsoft.com/office/drawing/2014/main" id="{A80A5CF3-1922-7554-5356-AE13D9D90F88}"/>
              </a:ext>
            </a:extLst>
          </p:cNvPr>
          <p:cNvGrpSpPr/>
          <p:nvPr/>
        </p:nvGrpSpPr>
        <p:grpSpPr>
          <a:xfrm>
            <a:off x="6744197" y="-124616"/>
            <a:ext cx="2662193" cy="2518465"/>
            <a:chOff x="6138958" y="749912"/>
            <a:chExt cx="2662193" cy="2518465"/>
          </a:xfrm>
        </p:grpSpPr>
        <p:sp>
          <p:nvSpPr>
            <p:cNvPr id="433" name="Google Shape;433;p40">
              <a:extLst>
                <a:ext uri="{FF2B5EF4-FFF2-40B4-BE49-F238E27FC236}">
                  <a16:creationId xmlns:a16="http://schemas.microsoft.com/office/drawing/2014/main" id="{30E213DC-6D46-1B6D-84DD-766794C2B1B2}"/>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D25A19E3-176F-00C7-0EE4-F341349AE6DD}"/>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26CC2C4F-1511-00B8-139C-BAF6C5136FBF}"/>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ED1C7361-9813-DEFD-09EE-1672D9B1D962}"/>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7A68895D-1581-965C-B8E8-49775AE33304}"/>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6D6FBA41-28D6-72C9-649A-92218EED815F}"/>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B3F2B656-27D4-8C3E-5548-E64997C6B366}"/>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454;p40">
            <a:extLst>
              <a:ext uri="{FF2B5EF4-FFF2-40B4-BE49-F238E27FC236}">
                <a16:creationId xmlns:a16="http://schemas.microsoft.com/office/drawing/2014/main" id="{8FDB4D3E-CC08-9C7F-12AA-2141DA91F765}"/>
              </a:ext>
            </a:extLst>
          </p:cNvPr>
          <p:cNvPicPr preferRelativeResize="0"/>
          <p:nvPr/>
        </p:nvPicPr>
        <p:blipFill>
          <a:blip r:embed="rId3">
            <a:alphaModFix/>
          </a:blip>
          <a:stretch>
            <a:fillRect/>
          </a:stretch>
        </p:blipFill>
        <p:spPr>
          <a:xfrm>
            <a:off x="6190825" y="2124394"/>
            <a:ext cx="2263667" cy="2999184"/>
          </a:xfrm>
          <a:prstGeom prst="rect">
            <a:avLst/>
          </a:prstGeom>
          <a:noFill/>
          <a:ln>
            <a:noFill/>
          </a:ln>
        </p:spPr>
      </p:pic>
      <p:sp>
        <p:nvSpPr>
          <p:cNvPr id="25" name="Google Shape;436;p40">
            <a:extLst>
              <a:ext uri="{FF2B5EF4-FFF2-40B4-BE49-F238E27FC236}">
                <a16:creationId xmlns:a16="http://schemas.microsoft.com/office/drawing/2014/main" id="{4307EF65-5774-35AB-7B95-F79227EC13C8}"/>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3A505115-9312-DA6B-BE1E-C1446815E2C5}"/>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05025056-B0DA-008F-176E-CF7E8FAE6C8B}"/>
              </a:ext>
            </a:extLst>
          </p:cNvPr>
          <p:cNvSpPr/>
          <p:nvPr/>
        </p:nvSpPr>
        <p:spPr>
          <a:xfrm rot="19254660">
            <a:off x="5416593" y="-4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C18BF175-A4DB-9BED-9114-DB2B8CA35ED4}"/>
              </a:ext>
            </a:extLst>
          </p:cNvPr>
          <p:cNvSpPr/>
          <p:nvPr/>
        </p:nvSpPr>
        <p:spPr>
          <a:xfrm rot="19254660">
            <a:off x="5771470" y="5875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33E5671E-00DE-DBE1-5448-EA20F12EB4C8}"/>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E9E60093-8B7A-87DC-9670-9C3934F10EB4}"/>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F3C87F63-0886-43A2-C0F6-4A037BCB5338}"/>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C42ED741-4DFC-045F-A1EC-A210AF9093C4}"/>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2DE8A53E-807D-D6F2-27AC-A8475372B44D}"/>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79E6CC8B-A9A8-8B85-EA01-A89E42D20261}"/>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564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F76E18DC-DC67-3BD2-7B7A-68CAFEB6578C}"/>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F2235593-93A9-FA88-811D-60690BFE8F91}"/>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t>Data Warehouse Creation and Pipeline Implementation</a:t>
            </a:r>
            <a:endParaRPr dirty="0"/>
          </a:p>
        </p:txBody>
      </p:sp>
      <p:sp>
        <p:nvSpPr>
          <p:cNvPr id="463" name="Google Shape;463;p42">
            <a:extLst>
              <a:ext uri="{FF2B5EF4-FFF2-40B4-BE49-F238E27FC236}">
                <a16:creationId xmlns:a16="http://schemas.microsoft.com/office/drawing/2014/main" id="{FE08625C-3C04-F554-808A-CB713CDE8046}"/>
              </a:ext>
            </a:extLst>
          </p:cNvPr>
          <p:cNvSpPr txBox="1">
            <a:spLocks noGrp="1"/>
          </p:cNvSpPr>
          <p:nvPr>
            <p:ph type="subTitle" idx="1"/>
          </p:nvPr>
        </p:nvSpPr>
        <p:spPr>
          <a:xfrm>
            <a:off x="720000" y="1652074"/>
            <a:ext cx="5248148" cy="2952999"/>
          </a:xfrm>
          <a:prstGeom prst="rect">
            <a:avLst/>
          </a:prstGeom>
        </p:spPr>
        <p:txBody>
          <a:bodyPr spcFirstLastPara="1" wrap="square" lIns="91425" tIns="91425" rIns="91425" bIns="91425" anchor="t" anchorCtr="0">
            <a:noAutofit/>
          </a:bodyPr>
          <a:lstStyle/>
          <a:p>
            <a:r>
              <a:rPr lang="en-US" b="1" dirty="0"/>
              <a:t>Data Warehouse Creation:</a:t>
            </a:r>
            <a:endParaRPr lang="en-US" dirty="0"/>
          </a:p>
          <a:p>
            <a:pPr algn="ctr">
              <a:buFont typeface="Arial" panose="020B0604020202020204" pitchFamily="34" charset="0"/>
              <a:buChar char="•"/>
            </a:pPr>
            <a:endParaRPr lang="en-US" dirty="0"/>
          </a:p>
          <a:p>
            <a:pPr algn="ctr">
              <a:buFont typeface="Arial" panose="020B0604020202020204" pitchFamily="34" charset="0"/>
              <a:buChar char="•"/>
            </a:pPr>
            <a:endParaRPr lang="en-US" dirty="0"/>
          </a:p>
          <a:p>
            <a:pPr algn="ctr">
              <a:buFont typeface="Arial" panose="020B0604020202020204" pitchFamily="34" charset="0"/>
              <a:buChar char="•"/>
            </a:pPr>
            <a:endParaRPr lang="en-US" dirty="0"/>
          </a:p>
          <a:p>
            <a:r>
              <a:rPr lang="en-US" b="1" dirty="0"/>
              <a:t>Data Pipeline Implementation:</a:t>
            </a:r>
            <a:endParaRPr lang="en-US" dirty="0"/>
          </a:p>
        </p:txBody>
      </p:sp>
      <p:sp>
        <p:nvSpPr>
          <p:cNvPr id="11" name="TextBox 10">
            <a:extLst>
              <a:ext uri="{FF2B5EF4-FFF2-40B4-BE49-F238E27FC236}">
                <a16:creationId xmlns:a16="http://schemas.microsoft.com/office/drawing/2014/main" id="{C4E5A109-BB87-6F00-C363-B06D221284E3}"/>
              </a:ext>
            </a:extLst>
          </p:cNvPr>
          <p:cNvSpPr txBox="1"/>
          <p:nvPr/>
        </p:nvSpPr>
        <p:spPr>
          <a:xfrm>
            <a:off x="1099991" y="1977313"/>
            <a:ext cx="4762982" cy="824969"/>
          </a:xfrm>
          <a:prstGeom prst="rect">
            <a:avLst/>
          </a:prstGeom>
          <a:noFill/>
        </p:spPr>
        <p:txBody>
          <a:bodyPr wrap="square">
            <a:spAutoFit/>
          </a:bodyPr>
          <a:lstStyle/>
          <a:p>
            <a:pPr marL="457200" indent="-317500">
              <a:lnSpc>
                <a:spcPct val="115000"/>
              </a:lnSpc>
              <a:buClr>
                <a:srgbClr val="384655"/>
              </a:buClr>
              <a:buSzPts val="1600"/>
              <a:buFont typeface="Arial" panose="020B0604020202020204" pitchFamily="34" charset="0"/>
              <a:buChar char="•"/>
              <a:defRPr/>
            </a:pPr>
            <a:r>
              <a:rPr lang="en-US" dirty="0">
                <a:solidFill>
                  <a:srgbClr val="384655"/>
                </a:solidFill>
                <a:latin typeface="DM Sans"/>
                <a:sym typeface="DM Sans"/>
              </a:rPr>
              <a:t>A data warehouse was established on Azure to store and manage large volumes of structured data.</a:t>
            </a:r>
          </a:p>
        </p:txBody>
      </p:sp>
      <p:sp>
        <p:nvSpPr>
          <p:cNvPr id="7" name="TextBox 6">
            <a:extLst>
              <a:ext uri="{FF2B5EF4-FFF2-40B4-BE49-F238E27FC236}">
                <a16:creationId xmlns:a16="http://schemas.microsoft.com/office/drawing/2014/main" id="{A6119FFF-6B1B-7A9D-1C99-E3C06E93F0AE}"/>
              </a:ext>
            </a:extLst>
          </p:cNvPr>
          <p:cNvSpPr txBox="1"/>
          <p:nvPr/>
        </p:nvSpPr>
        <p:spPr>
          <a:xfrm>
            <a:off x="935930" y="3078941"/>
            <a:ext cx="4762982" cy="1320490"/>
          </a:xfrm>
          <a:prstGeom prst="rect">
            <a:avLst/>
          </a:prstGeom>
          <a:noFill/>
        </p:spPr>
        <p:txBody>
          <a:bodyPr wrap="square">
            <a:spAutoFit/>
          </a:bodyPr>
          <a:lstStyle/>
          <a:p>
            <a:pPr marL="139700">
              <a:lnSpc>
                <a:spcPct val="115000"/>
              </a:lnSpc>
              <a:buClr>
                <a:srgbClr val="384655"/>
              </a:buClr>
              <a:buSzPts val="1600"/>
              <a:defRPr/>
            </a:pPr>
            <a:r>
              <a:rPr lang="en-US" dirty="0">
                <a:solidFill>
                  <a:srgbClr val="384655"/>
                </a:solidFill>
                <a:latin typeface="DM Sans"/>
                <a:sym typeface="DM Sans"/>
              </a:rPr>
              <a:t>A data pipeline was created to:</a:t>
            </a:r>
          </a:p>
          <a:p>
            <a:pPr marL="457200" indent="-317500">
              <a:lnSpc>
                <a:spcPct val="115000"/>
              </a:lnSpc>
              <a:buClr>
                <a:srgbClr val="384655"/>
              </a:buClr>
              <a:buSzPts val="1600"/>
              <a:buFont typeface="Arial" panose="020B0604020202020204" pitchFamily="34" charset="0"/>
              <a:buChar char="•"/>
              <a:defRPr/>
            </a:pPr>
            <a:r>
              <a:rPr lang="en-US" dirty="0">
                <a:solidFill>
                  <a:srgbClr val="384655"/>
                </a:solidFill>
                <a:latin typeface="DM Sans"/>
                <a:sym typeface="DM Sans"/>
              </a:rPr>
              <a:t>Compare data between the dimension table and CSV files.</a:t>
            </a:r>
          </a:p>
          <a:p>
            <a:pPr marL="457200" indent="-317500">
              <a:lnSpc>
                <a:spcPct val="115000"/>
              </a:lnSpc>
              <a:buClr>
                <a:srgbClr val="384655"/>
              </a:buClr>
              <a:buSzPts val="1600"/>
              <a:buFont typeface="Arial" panose="020B0604020202020204" pitchFamily="34" charset="0"/>
              <a:buChar char="•"/>
              <a:defRPr/>
            </a:pPr>
            <a:r>
              <a:rPr lang="en-US" dirty="0">
                <a:solidFill>
                  <a:srgbClr val="384655"/>
                </a:solidFill>
                <a:latin typeface="DM Sans"/>
                <a:sym typeface="DM Sans"/>
              </a:rPr>
              <a:t>Identify new entries based on the surrogate key.</a:t>
            </a:r>
          </a:p>
          <a:p>
            <a:pPr marL="457200" indent="-317500">
              <a:lnSpc>
                <a:spcPct val="115000"/>
              </a:lnSpc>
              <a:buClr>
                <a:srgbClr val="384655"/>
              </a:buClr>
              <a:buSzPts val="1600"/>
              <a:buFont typeface="Arial" panose="020B0604020202020204" pitchFamily="34" charset="0"/>
              <a:buChar char="•"/>
              <a:defRPr/>
            </a:pPr>
            <a:r>
              <a:rPr lang="en-US" dirty="0">
                <a:solidFill>
                  <a:srgbClr val="384655"/>
                </a:solidFill>
                <a:latin typeface="DM Sans"/>
                <a:sym typeface="DM Sans"/>
              </a:rPr>
              <a:t>Update the dimension table with new entries.</a:t>
            </a:r>
          </a:p>
        </p:txBody>
      </p:sp>
      <p:sp>
        <p:nvSpPr>
          <p:cNvPr id="9" name="Google Shape;408;p39">
            <a:extLst>
              <a:ext uri="{FF2B5EF4-FFF2-40B4-BE49-F238E27FC236}">
                <a16:creationId xmlns:a16="http://schemas.microsoft.com/office/drawing/2014/main" id="{C097F839-3E2A-4541-A0B9-AD2C90520B3A}"/>
              </a:ext>
            </a:extLst>
          </p:cNvPr>
          <p:cNvSpPr/>
          <p:nvPr/>
        </p:nvSpPr>
        <p:spPr>
          <a:xfrm rot="10800000">
            <a:off x="7314337" y="-18899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09;p39">
            <a:extLst>
              <a:ext uri="{FF2B5EF4-FFF2-40B4-BE49-F238E27FC236}">
                <a16:creationId xmlns:a16="http://schemas.microsoft.com/office/drawing/2014/main" id="{2D849223-0669-6E27-0920-31992E846307}"/>
              </a:ext>
            </a:extLst>
          </p:cNvPr>
          <p:cNvSpPr/>
          <p:nvPr/>
        </p:nvSpPr>
        <p:spPr>
          <a:xfrm rot="10800000">
            <a:off x="8390668" y="11019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0;p39">
            <a:extLst>
              <a:ext uri="{FF2B5EF4-FFF2-40B4-BE49-F238E27FC236}">
                <a16:creationId xmlns:a16="http://schemas.microsoft.com/office/drawing/2014/main" id="{0906F092-6AA6-12B6-BB82-A6D391C655A8}"/>
              </a:ext>
            </a:extLst>
          </p:cNvPr>
          <p:cNvSpPr/>
          <p:nvPr/>
        </p:nvSpPr>
        <p:spPr>
          <a:xfrm rot="10800000">
            <a:off x="6396936" y="-19956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1;p39">
            <a:extLst>
              <a:ext uri="{FF2B5EF4-FFF2-40B4-BE49-F238E27FC236}">
                <a16:creationId xmlns:a16="http://schemas.microsoft.com/office/drawing/2014/main" id="{99A78E5B-7E20-AB29-A563-6B2000EE4B0F}"/>
              </a:ext>
            </a:extLst>
          </p:cNvPr>
          <p:cNvSpPr/>
          <p:nvPr/>
        </p:nvSpPr>
        <p:spPr>
          <a:xfrm flipH="1">
            <a:off x="7138148" y="3465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12;p39">
            <a:extLst>
              <a:ext uri="{FF2B5EF4-FFF2-40B4-BE49-F238E27FC236}">
                <a16:creationId xmlns:a16="http://schemas.microsoft.com/office/drawing/2014/main" id="{6BE2D87F-EE94-2246-1491-2623C6CCFDDA}"/>
              </a:ext>
            </a:extLst>
          </p:cNvPr>
          <p:cNvSpPr/>
          <p:nvPr/>
        </p:nvSpPr>
        <p:spPr>
          <a:xfrm flipH="1">
            <a:off x="7081280" y="19151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13;p39">
            <a:extLst>
              <a:ext uri="{FF2B5EF4-FFF2-40B4-BE49-F238E27FC236}">
                <a16:creationId xmlns:a16="http://schemas.microsoft.com/office/drawing/2014/main" id="{6E61AC1C-5FA4-5C36-C750-A3C5DF096BA2}"/>
              </a:ext>
            </a:extLst>
          </p:cNvPr>
          <p:cNvSpPr/>
          <p:nvPr/>
        </p:nvSpPr>
        <p:spPr>
          <a:xfrm flipH="1">
            <a:off x="6774170" y="12318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14;p39">
            <a:extLst>
              <a:ext uri="{FF2B5EF4-FFF2-40B4-BE49-F238E27FC236}">
                <a16:creationId xmlns:a16="http://schemas.microsoft.com/office/drawing/2014/main" id="{FB703DA7-51F0-F4B5-4E5C-9D3AFC3AD063}"/>
              </a:ext>
            </a:extLst>
          </p:cNvPr>
          <p:cNvSpPr/>
          <p:nvPr/>
        </p:nvSpPr>
        <p:spPr>
          <a:xfrm flipH="1">
            <a:off x="7961796" y="161479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15;p39">
            <a:extLst>
              <a:ext uri="{FF2B5EF4-FFF2-40B4-BE49-F238E27FC236}">
                <a16:creationId xmlns:a16="http://schemas.microsoft.com/office/drawing/2014/main" id="{251CCBAC-4702-CA3B-F362-2A28AF2556BC}"/>
              </a:ext>
            </a:extLst>
          </p:cNvPr>
          <p:cNvSpPr/>
          <p:nvPr/>
        </p:nvSpPr>
        <p:spPr>
          <a:xfrm flipH="1">
            <a:off x="8615960" y="-2900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6;p39">
            <a:extLst>
              <a:ext uri="{FF2B5EF4-FFF2-40B4-BE49-F238E27FC236}">
                <a16:creationId xmlns:a16="http://schemas.microsoft.com/office/drawing/2014/main" id="{B2D411BF-C1EF-878E-D533-044BE9D9DB7F}"/>
              </a:ext>
            </a:extLst>
          </p:cNvPr>
          <p:cNvSpPr/>
          <p:nvPr/>
        </p:nvSpPr>
        <p:spPr>
          <a:xfrm flipH="1">
            <a:off x="6583359" y="24676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7;p39">
            <a:extLst>
              <a:ext uri="{FF2B5EF4-FFF2-40B4-BE49-F238E27FC236}">
                <a16:creationId xmlns:a16="http://schemas.microsoft.com/office/drawing/2014/main" id="{FC7C0FFE-13B8-97E4-489D-BB75D4E3C6CB}"/>
              </a:ext>
            </a:extLst>
          </p:cNvPr>
          <p:cNvSpPr/>
          <p:nvPr/>
        </p:nvSpPr>
        <p:spPr>
          <a:xfrm flipH="1">
            <a:off x="8198857" y="1939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9;p39">
            <a:extLst>
              <a:ext uri="{FF2B5EF4-FFF2-40B4-BE49-F238E27FC236}">
                <a16:creationId xmlns:a16="http://schemas.microsoft.com/office/drawing/2014/main" id="{0A300468-28D6-122A-6AB5-58414A60F754}"/>
              </a:ext>
            </a:extLst>
          </p:cNvPr>
          <p:cNvSpPr/>
          <p:nvPr/>
        </p:nvSpPr>
        <p:spPr>
          <a:xfrm rot="10800000">
            <a:off x="7813959" y="26286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2;p39">
            <a:extLst>
              <a:ext uri="{FF2B5EF4-FFF2-40B4-BE49-F238E27FC236}">
                <a16:creationId xmlns:a16="http://schemas.microsoft.com/office/drawing/2014/main" id="{A7EE6591-2F8E-B2EE-E784-A98708DCCBF7}"/>
              </a:ext>
            </a:extLst>
          </p:cNvPr>
          <p:cNvSpPr/>
          <p:nvPr/>
        </p:nvSpPr>
        <p:spPr>
          <a:xfrm flipH="1">
            <a:off x="5785470" y="-523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0;p39">
            <a:extLst>
              <a:ext uri="{FF2B5EF4-FFF2-40B4-BE49-F238E27FC236}">
                <a16:creationId xmlns:a16="http://schemas.microsoft.com/office/drawing/2014/main" id="{A2466DCF-98F5-92B4-B27D-720C6CAC5239}"/>
              </a:ext>
            </a:extLst>
          </p:cNvPr>
          <p:cNvSpPr/>
          <p:nvPr/>
        </p:nvSpPr>
        <p:spPr>
          <a:xfrm rot="10800000">
            <a:off x="8287704" y="29996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9;p39">
            <a:extLst>
              <a:ext uri="{FF2B5EF4-FFF2-40B4-BE49-F238E27FC236}">
                <a16:creationId xmlns:a16="http://schemas.microsoft.com/office/drawing/2014/main" id="{E9DC8E66-1B03-6CBC-7E98-448082B40AF4}"/>
              </a:ext>
            </a:extLst>
          </p:cNvPr>
          <p:cNvSpPr/>
          <p:nvPr/>
        </p:nvSpPr>
        <p:spPr>
          <a:xfrm rot="10800000">
            <a:off x="8550259" y="20563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404;p36">
            <a:extLst>
              <a:ext uri="{FF2B5EF4-FFF2-40B4-BE49-F238E27FC236}">
                <a16:creationId xmlns:a16="http://schemas.microsoft.com/office/drawing/2014/main" id="{E26EE415-1A6A-75CF-22DF-C2166E908C08}"/>
              </a:ext>
            </a:extLst>
          </p:cNvPr>
          <p:cNvPicPr preferRelativeResize="0"/>
          <p:nvPr/>
        </p:nvPicPr>
        <p:blipFill>
          <a:blip r:embed="rId3">
            <a:alphaModFix/>
          </a:blip>
          <a:stretch>
            <a:fillRect/>
          </a:stretch>
        </p:blipFill>
        <p:spPr>
          <a:xfrm>
            <a:off x="5654495" y="3521635"/>
            <a:ext cx="2650430" cy="2258424"/>
          </a:xfrm>
          <a:prstGeom prst="rect">
            <a:avLst/>
          </a:prstGeom>
          <a:noFill/>
          <a:ln>
            <a:noFill/>
          </a:ln>
        </p:spPr>
      </p:pic>
    </p:spTree>
    <p:extLst>
      <p:ext uri="{BB962C8B-B14F-4D97-AF65-F5344CB8AC3E}">
        <p14:creationId xmlns:p14="http://schemas.microsoft.com/office/powerpoint/2010/main" val="375499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1F239B1C-A548-818A-88C3-30AF3025D17D}"/>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23709484-9E52-9CF8-1132-F86D8F35626F}"/>
              </a:ext>
            </a:extLst>
          </p:cNvPr>
          <p:cNvSpPr txBox="1">
            <a:spLocks noGrp="1"/>
          </p:cNvSpPr>
          <p:nvPr>
            <p:ph type="title"/>
          </p:nvPr>
        </p:nvSpPr>
        <p:spPr>
          <a:xfrm>
            <a:off x="713225" y="1823727"/>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Predictive Models</a:t>
            </a:r>
          </a:p>
        </p:txBody>
      </p:sp>
      <p:sp>
        <p:nvSpPr>
          <p:cNvPr id="430" name="Google Shape;430;p40">
            <a:extLst>
              <a:ext uri="{FF2B5EF4-FFF2-40B4-BE49-F238E27FC236}">
                <a16:creationId xmlns:a16="http://schemas.microsoft.com/office/drawing/2014/main" id="{99E62E0E-81BE-6051-1606-ED2AFE5D7D09}"/>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2" name="Google Shape;432;p40">
            <a:extLst>
              <a:ext uri="{FF2B5EF4-FFF2-40B4-BE49-F238E27FC236}">
                <a16:creationId xmlns:a16="http://schemas.microsoft.com/office/drawing/2014/main" id="{A79D1B1E-03CC-044F-1F26-21EADAE0C931}"/>
              </a:ext>
            </a:extLst>
          </p:cNvPr>
          <p:cNvGrpSpPr/>
          <p:nvPr/>
        </p:nvGrpSpPr>
        <p:grpSpPr>
          <a:xfrm>
            <a:off x="6744197" y="-124616"/>
            <a:ext cx="2662193" cy="2518465"/>
            <a:chOff x="6138958" y="749912"/>
            <a:chExt cx="2662193" cy="2518465"/>
          </a:xfrm>
        </p:grpSpPr>
        <p:sp>
          <p:nvSpPr>
            <p:cNvPr id="433" name="Google Shape;433;p40">
              <a:extLst>
                <a:ext uri="{FF2B5EF4-FFF2-40B4-BE49-F238E27FC236}">
                  <a16:creationId xmlns:a16="http://schemas.microsoft.com/office/drawing/2014/main" id="{B74F9089-AAC6-5A4D-26D9-595A58CFB10A}"/>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C71A56BD-3B2F-5468-63D3-827329A9BB9F}"/>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958B48B8-DE0F-ACBF-B544-60DD90F0C1A2}"/>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C68172BD-548F-FC51-B7BA-9E61C52F53D8}"/>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1A29B310-0E66-112A-6696-C4D6E5D59647}"/>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F736358C-B78D-8AEA-72B4-FB43FAE2620A}"/>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3A1EB7DB-A78F-7D90-2926-06A56A943073}"/>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454;p40">
            <a:extLst>
              <a:ext uri="{FF2B5EF4-FFF2-40B4-BE49-F238E27FC236}">
                <a16:creationId xmlns:a16="http://schemas.microsoft.com/office/drawing/2014/main" id="{99F41AB2-B818-E5FF-2616-46A815F256C8}"/>
              </a:ext>
            </a:extLst>
          </p:cNvPr>
          <p:cNvPicPr preferRelativeResize="0"/>
          <p:nvPr/>
        </p:nvPicPr>
        <p:blipFill>
          <a:blip r:embed="rId3">
            <a:alphaModFix/>
          </a:blip>
          <a:stretch>
            <a:fillRect/>
          </a:stretch>
        </p:blipFill>
        <p:spPr>
          <a:xfrm>
            <a:off x="6190825" y="2124394"/>
            <a:ext cx="2263667" cy="2999184"/>
          </a:xfrm>
          <a:prstGeom prst="rect">
            <a:avLst/>
          </a:prstGeom>
          <a:noFill/>
          <a:ln>
            <a:noFill/>
          </a:ln>
        </p:spPr>
      </p:pic>
      <p:sp>
        <p:nvSpPr>
          <p:cNvPr id="25" name="Google Shape;436;p40">
            <a:extLst>
              <a:ext uri="{FF2B5EF4-FFF2-40B4-BE49-F238E27FC236}">
                <a16:creationId xmlns:a16="http://schemas.microsoft.com/office/drawing/2014/main" id="{D27262D9-6538-38EF-0580-7608F4CBCEEF}"/>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D7BCE07D-BB3E-E161-8D8C-758C1C168BA5}"/>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FBBDF3D1-3394-67F4-9671-FF7F7E1D7C3B}"/>
              </a:ext>
            </a:extLst>
          </p:cNvPr>
          <p:cNvSpPr/>
          <p:nvPr/>
        </p:nvSpPr>
        <p:spPr>
          <a:xfrm rot="19254660">
            <a:off x="5416593" y="-4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77A1B4AA-6595-54C1-4927-DF1367FF44FC}"/>
              </a:ext>
            </a:extLst>
          </p:cNvPr>
          <p:cNvSpPr/>
          <p:nvPr/>
        </p:nvSpPr>
        <p:spPr>
          <a:xfrm rot="19254660">
            <a:off x="5771470" y="5875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06D920CA-E443-3B0D-9FA0-84CDC793EEEB}"/>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39FA773B-1801-C710-B1AD-9461B75BC038}"/>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547C1398-6DD4-9FD6-B9C3-3D01C79FF972}"/>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B4E7265F-D96C-7B26-6C34-221AC7DD6315}"/>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3E679BE3-9975-9314-3D86-9BE26861546E}"/>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38A43DC6-8BE9-1C34-A037-C41129C486BC}"/>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428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76685647-B4E0-85C6-3896-397E368126F2}"/>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6D7B1853-ADBA-1462-DABE-2102C9E86ACC}"/>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Joining Databases</a:t>
            </a:r>
            <a:endParaRPr dirty="0"/>
          </a:p>
        </p:txBody>
      </p:sp>
      <p:sp>
        <p:nvSpPr>
          <p:cNvPr id="2" name="Google Shape;407;p39">
            <a:extLst>
              <a:ext uri="{FF2B5EF4-FFF2-40B4-BE49-F238E27FC236}">
                <a16:creationId xmlns:a16="http://schemas.microsoft.com/office/drawing/2014/main" id="{71625DA7-4273-72FE-CBF9-D36C9DDED77E}"/>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4FD043A3-FE04-5D5D-60A1-032ED83B9AE0}"/>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16CD8701-CC7A-32E6-67A1-AF57F38AA209}"/>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7E863823-DB42-206C-CD99-8F265A43862C}"/>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4E6DE05D-B715-FB34-41BE-CC6F572C4327}"/>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C0E4B5BB-F662-C058-0CF6-DA80E65446EF}"/>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EE2D66A7-EE8C-6451-E527-0EE0B70EFB93}"/>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C78294CF-8C74-05E5-19AF-72179B104773}"/>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EEDA95EE-C203-1242-E12A-451C164FB7DF}"/>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DE6529FC-C4BF-D567-2AC8-A67907D9892F}"/>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B0307CFC-EAD7-63EF-1497-FBDDAA5F5D77}"/>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722AF3DC-F7BA-1625-2CFF-C3D828206AC5}"/>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AAFA2759-67F2-198D-F698-A6E12022F5E6}"/>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D3966BF5-62AE-1927-4211-0F8C7D63517A}"/>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DEB46C3E-75E1-1190-3EE6-EBCE501EEDED}"/>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B5919ABF-D201-D052-EE16-D23348C1C767}"/>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EC9396EC-1964-2FCE-FEF2-275F07EB09E2}"/>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38B6260B-4FE9-EF26-5F68-23A94B050A76}"/>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F489F4C7-5BAF-22C5-4EEA-A7CC4E2DCF50}"/>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0CD694F4-7EB7-29E8-2202-B3D59FB80415}"/>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10">
            <a:extLst>
              <a:ext uri="{FF2B5EF4-FFF2-40B4-BE49-F238E27FC236}">
                <a16:creationId xmlns:a16="http://schemas.microsoft.com/office/drawing/2014/main" id="{AC09014F-4DF8-CE49-71C3-595CDE2BDA5C}"/>
              </a:ext>
            </a:extLst>
          </p:cNvPr>
          <p:cNvSpPr>
            <a:spLocks noGrp="1"/>
          </p:cNvSpPr>
          <p:nvPr>
            <p:ph type="subTitle" idx="1"/>
          </p:nvPr>
        </p:nvSpPr>
        <p:spPr/>
        <p:txBody>
          <a:bodyPr/>
          <a:lstStyle/>
          <a:p>
            <a:endParaRPr lang="en-US"/>
          </a:p>
        </p:txBody>
      </p:sp>
      <p:pic>
        <p:nvPicPr>
          <p:cNvPr id="1026" name="Picture 2" descr="Data Schema">
            <a:extLst>
              <a:ext uri="{FF2B5EF4-FFF2-40B4-BE49-F238E27FC236}">
                <a16:creationId xmlns:a16="http://schemas.microsoft.com/office/drawing/2014/main" id="{B4FC3C4F-07F7-DEDE-FB8A-3E94D7285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11" y="1307370"/>
            <a:ext cx="5769125" cy="347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22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88851A07-4736-2455-402B-FCCC19EE9126}"/>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AC0D284F-3BAC-6488-9BBA-3905B6C46EDB}"/>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463" name="Google Shape;463;p42">
            <a:extLst>
              <a:ext uri="{FF2B5EF4-FFF2-40B4-BE49-F238E27FC236}">
                <a16:creationId xmlns:a16="http://schemas.microsoft.com/office/drawing/2014/main" id="{4D21F12B-F540-5B1A-3372-342CE86A6E95}"/>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Features before:</a:t>
            </a:r>
          </a:p>
          <a:p>
            <a:r>
              <a:rPr lang="en-US" dirty="0"/>
              <a:t>The dataset initially included columns such as </a:t>
            </a:r>
            <a:r>
              <a:rPr lang="en-US" dirty="0" err="1"/>
              <a:t>review_comment_title</a:t>
            </a:r>
            <a:r>
              <a:rPr lang="en-US" dirty="0"/>
              <a:t>, </a:t>
            </a:r>
            <a:r>
              <a:rPr lang="en-US" dirty="0" err="1"/>
              <a:t>review_comment_message</a:t>
            </a:r>
            <a:r>
              <a:rPr lang="en-US" dirty="0"/>
              <a:t>, timestamps (</a:t>
            </a:r>
            <a:r>
              <a:rPr lang="en-US" dirty="0" err="1"/>
              <a:t>order_purchase_timestamp</a:t>
            </a:r>
            <a:r>
              <a:rPr lang="en-US" dirty="0"/>
              <a:t>, </a:t>
            </a:r>
            <a:r>
              <a:rPr lang="en-US" dirty="0" err="1"/>
              <a:t>order_approved_at</a:t>
            </a:r>
            <a:r>
              <a:rPr lang="en-US" dirty="0"/>
              <a:t>, etc.), customer, product, seller information, and review data.</a:t>
            </a:r>
          </a:p>
          <a:p>
            <a:r>
              <a:rPr lang="en-US" dirty="0"/>
              <a:t>Missing and duplicate values were present.</a:t>
            </a:r>
          </a:p>
          <a:p>
            <a:r>
              <a:rPr lang="en-US" dirty="0"/>
              <a:t>No churn or other derived metrics were available.</a:t>
            </a:r>
          </a:p>
          <a:p>
            <a:endParaRPr lang="en-US" dirty="0"/>
          </a:p>
        </p:txBody>
      </p:sp>
      <p:sp>
        <p:nvSpPr>
          <p:cNvPr id="2" name="Google Shape;407;p39">
            <a:extLst>
              <a:ext uri="{FF2B5EF4-FFF2-40B4-BE49-F238E27FC236}">
                <a16:creationId xmlns:a16="http://schemas.microsoft.com/office/drawing/2014/main" id="{70F47847-79D8-E739-7C1D-96ADF4315B15}"/>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1E698A94-C75A-42BD-C03C-0F94802DE01C}"/>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25FD4A6C-8391-694E-4278-381391679E43}"/>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D8BCE71E-C864-7FE4-42DA-653704606069}"/>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664C2C69-7038-2238-67CB-726F8C5AF5F5}"/>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C50B99CF-8178-F0F6-3284-E1BDA8974D30}"/>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F968FB98-7A62-4056-2FE8-C571AFBC7126}"/>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163F9399-C006-5D8C-0037-EB4403CBEAF9}"/>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9EB4216B-77DB-B855-4093-8CDAAD42B45A}"/>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CD0FCAAC-D362-D9F9-30D0-578F031F8EA6}"/>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8DA8D4C2-5D49-5D0A-9D31-F2AA3008E348}"/>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76B399B8-BED1-5FEB-340F-B9806AD3CE0D}"/>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9D5F33B1-34B0-78E9-C626-AF85667DA30B}"/>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F92FA18D-B081-1029-6C7F-7A571BE2D6AE}"/>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6F96CBE1-0043-E6C9-AD4C-3CD1AE66CAE7}"/>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B4466497-EC52-71E9-023E-E07897303B18}"/>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16468AC6-22FA-CBAA-09AA-4491D44B4004}"/>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82871483-8486-4DA9-9A9B-95DFCD0ADCFE}"/>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55D5DC61-8978-D08E-A34D-F3DCE21C1F67}"/>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D438503B-7A64-1ADC-7581-B8D3472E2370}"/>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9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75CD70F0-AB0B-6086-3552-7E39A23A62B9}"/>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0DAD639D-806D-D7DA-954E-D7F9E3BB9D10}"/>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463" name="Google Shape;463;p42">
            <a:extLst>
              <a:ext uri="{FF2B5EF4-FFF2-40B4-BE49-F238E27FC236}">
                <a16:creationId xmlns:a16="http://schemas.microsoft.com/office/drawing/2014/main" id="{B0F1721E-FC52-3E12-2757-C84AB0A169FE}"/>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Transformations Applied:</a:t>
            </a:r>
          </a:p>
          <a:p>
            <a:r>
              <a:rPr lang="en-US" b="1" dirty="0"/>
              <a:t>Removed columns: </a:t>
            </a:r>
            <a:r>
              <a:rPr lang="en-US" dirty="0" err="1"/>
              <a:t>review_comment_title</a:t>
            </a:r>
            <a:r>
              <a:rPr lang="en-US" dirty="0"/>
              <a:t>, </a:t>
            </a:r>
            <a:r>
              <a:rPr lang="en-US" dirty="0" err="1"/>
              <a:t>review_comment_message</a:t>
            </a:r>
            <a:r>
              <a:rPr lang="en-US" dirty="0"/>
              <a:t>, </a:t>
            </a:r>
            <a:r>
              <a:rPr lang="en-US" dirty="0" err="1"/>
              <a:t>delivery_time</a:t>
            </a:r>
            <a:r>
              <a:rPr lang="en-US" dirty="0"/>
              <a:t> (after calculating).</a:t>
            </a:r>
          </a:p>
          <a:p>
            <a:r>
              <a:rPr lang="en-US" b="1" dirty="0"/>
              <a:t>Dropped missing values: </a:t>
            </a:r>
            <a:r>
              <a:rPr lang="en-US" dirty="0"/>
              <a:t>Cleaned up missing data by removing rows with null values. As </a:t>
            </a:r>
            <a:r>
              <a:rPr lang="en-US" dirty="0" err="1"/>
              <a:t>theyr</a:t>
            </a:r>
            <a:r>
              <a:rPr lang="en-US" dirty="0"/>
              <a:t> were very small compared to rest of data ~1k rows</a:t>
            </a:r>
          </a:p>
        </p:txBody>
      </p:sp>
      <p:sp>
        <p:nvSpPr>
          <p:cNvPr id="2" name="Google Shape;407;p39">
            <a:extLst>
              <a:ext uri="{FF2B5EF4-FFF2-40B4-BE49-F238E27FC236}">
                <a16:creationId xmlns:a16="http://schemas.microsoft.com/office/drawing/2014/main" id="{3667E71D-2698-E4E2-3B71-6686E2DE884C}"/>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348FBBDC-D656-2FF3-1741-E64EA8984021}"/>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786C35B7-4FC5-43F0-056A-B308994AEDAA}"/>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67936045-B14A-9C6D-1F5F-0C1E4226888A}"/>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DA06D3F0-42D5-FD59-4651-9A9E564FFC83}"/>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FC5AB757-25A3-F9AB-E89B-229E22DC4682}"/>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36EA3FE3-A763-64FF-5B3F-BCFC76250F47}"/>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A5B1861E-B4D4-FEF4-8DF2-CD8FCB5AFC17}"/>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BF1D7A6D-B7DE-1A56-991C-0AE865DE3CC8}"/>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8E5A2716-D2CC-C69D-3153-BAD018509127}"/>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B15DEEF6-ED68-15F0-56B1-38779085E31F}"/>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BEC51AC3-2E26-82A8-73CC-33E16B2F20B6}"/>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2B5B17D1-B174-3A74-92EE-8725112681F3}"/>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B49B2F52-5A10-A100-0961-31AD4138DF06}"/>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2F2BA1BD-18A8-14D2-A662-18D72668FDEB}"/>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1867DEBF-273E-2C9A-CC7B-F9A3805C7963}"/>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D419B823-8714-ABDE-9B6F-829E8B6749A8}"/>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67D17E7A-8A9C-6C17-774A-4C9F47D0C787}"/>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47CDE06F-73D0-4620-3C2C-908B84BBFF42}"/>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93948AA9-AB32-6D01-0B98-8C467D0DC76A}"/>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3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73A11F06-447A-6075-6998-7109E91BFAA9}"/>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BA08D8A5-CF66-9913-1DE0-AB5C79177D96}"/>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463" name="Google Shape;463;p42">
            <a:extLst>
              <a:ext uri="{FF2B5EF4-FFF2-40B4-BE49-F238E27FC236}">
                <a16:creationId xmlns:a16="http://schemas.microsoft.com/office/drawing/2014/main" id="{20B126A5-400E-2B5B-C7EF-8E54927223F6}"/>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churn: </a:t>
            </a:r>
            <a:r>
              <a:rPr lang="en-US" dirty="0"/>
              <a:t>Identified customers with one order as churned.</a:t>
            </a:r>
          </a:p>
          <a:p>
            <a:r>
              <a:rPr lang="en-US" b="1" dirty="0" err="1"/>
              <a:t>order_processing_time</a:t>
            </a:r>
            <a:r>
              <a:rPr lang="en-US" b="1" dirty="0"/>
              <a:t>: </a:t>
            </a:r>
            <a:r>
              <a:rPr lang="en-US" dirty="0"/>
              <a:t>Time between purchase and approval in hours</a:t>
            </a:r>
            <a:r>
              <a:rPr lang="en-US" b="1" dirty="0"/>
              <a:t>.</a:t>
            </a:r>
          </a:p>
          <a:p>
            <a:r>
              <a:rPr lang="en-US" b="1" dirty="0" err="1"/>
              <a:t>shipping_delay</a:t>
            </a:r>
            <a:r>
              <a:rPr lang="en-US" b="1" dirty="0"/>
              <a:t>: </a:t>
            </a:r>
            <a:r>
              <a:rPr lang="en-US" dirty="0"/>
              <a:t>Time difference between actual delivery and estimated delivery</a:t>
            </a:r>
            <a:r>
              <a:rPr lang="en-US" b="1" dirty="0"/>
              <a:t>.</a:t>
            </a:r>
          </a:p>
          <a:p>
            <a:r>
              <a:rPr lang="en-US" b="1" dirty="0" err="1"/>
              <a:t>actual_delivery_time</a:t>
            </a:r>
            <a:r>
              <a:rPr lang="en-US" b="1" dirty="0"/>
              <a:t>: </a:t>
            </a:r>
            <a:r>
              <a:rPr lang="en-US" dirty="0"/>
              <a:t>Time between purchase and actual delivery</a:t>
            </a:r>
            <a:r>
              <a:rPr lang="en-US" b="1" dirty="0"/>
              <a:t>.</a:t>
            </a:r>
          </a:p>
          <a:p>
            <a:r>
              <a:rPr lang="en-US" b="1" dirty="0" err="1"/>
              <a:t>delivery_speed</a:t>
            </a:r>
            <a:r>
              <a:rPr lang="en-US" b="1" dirty="0"/>
              <a:t>: </a:t>
            </a:r>
            <a:r>
              <a:rPr lang="en-US" dirty="0"/>
              <a:t>Time between carrier delivery and customer delivery</a:t>
            </a:r>
            <a:r>
              <a:rPr lang="en-US" b="1" dirty="0"/>
              <a:t>.</a:t>
            </a:r>
          </a:p>
          <a:p>
            <a:r>
              <a:rPr lang="en-US" b="1" dirty="0" err="1"/>
              <a:t>customer_order_frequency</a:t>
            </a:r>
            <a:r>
              <a:rPr lang="en-US" b="1" dirty="0"/>
              <a:t>: </a:t>
            </a:r>
            <a:r>
              <a:rPr lang="en-US" dirty="0"/>
              <a:t>Count of orders per customer</a:t>
            </a:r>
            <a:r>
              <a:rPr lang="en-US" b="1" dirty="0"/>
              <a:t>.</a:t>
            </a:r>
          </a:p>
          <a:p>
            <a:r>
              <a:rPr lang="en-US" b="1" dirty="0" err="1"/>
              <a:t>customer_review_average</a:t>
            </a:r>
            <a:r>
              <a:rPr lang="en-US" b="1" dirty="0"/>
              <a:t>: </a:t>
            </a:r>
            <a:r>
              <a:rPr lang="en-US" dirty="0"/>
              <a:t>Average review score per customer</a:t>
            </a:r>
            <a:r>
              <a:rPr lang="en-US" b="1" dirty="0"/>
              <a:t>.</a:t>
            </a:r>
            <a:endParaRPr lang="en-US" dirty="0"/>
          </a:p>
        </p:txBody>
      </p:sp>
      <p:sp>
        <p:nvSpPr>
          <p:cNvPr id="2" name="Google Shape;407;p39">
            <a:extLst>
              <a:ext uri="{FF2B5EF4-FFF2-40B4-BE49-F238E27FC236}">
                <a16:creationId xmlns:a16="http://schemas.microsoft.com/office/drawing/2014/main" id="{AF4EC7AD-A08B-7C8A-AC23-B8DD69B5AAF7}"/>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B7A7644A-02B5-01ED-5A4B-0C8793D3526E}"/>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21395297-76F8-74CA-6B8C-479697D00FC5}"/>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E4125832-DB5A-58CD-035F-171D47AA9D25}"/>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65FB850F-9F03-5DE8-6E58-82EAD471176C}"/>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59BB52CD-3A12-6BA7-8D8D-8290B367B2B8}"/>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A6FDFE8C-1045-657C-51BF-AFA637017EE4}"/>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C3655A03-B7B5-4B2E-334F-FDDE679D3CCA}"/>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501B61C4-6A05-D2B2-B165-85D4A2A9DB08}"/>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C7371319-123F-7AD0-3367-1411E7C97692}"/>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9A4E57CE-36D7-2EF2-51BA-C0A0A052D268}"/>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75A7487B-6F58-63B6-C362-B360EB5A277C}"/>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2C0575BD-B664-2FE8-0883-7D22D7781E8A}"/>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26290E6C-9377-DA8A-1EBE-08DE72F95F26}"/>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B168324F-5349-FD81-3745-747880BE56E7}"/>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F5300527-4B19-9A57-FF89-D686288F14AD}"/>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F0EF298E-AB65-0F59-2DD2-1A8185A3A180}"/>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935A50FE-943C-19A0-80B6-4F1261454862}"/>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5A3DA0CC-E5A5-CE07-10B9-079005E2DB38}"/>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69443F12-E97F-F0DD-90D0-C63E721DB68C}"/>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65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7E17B22-B0B9-84B2-A36E-FAF4D237311A}"/>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A9D7C2DA-149C-8BD9-EFFE-B03883D715B6}"/>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endParaRPr dirty="0"/>
          </a:p>
        </p:txBody>
      </p:sp>
      <p:sp>
        <p:nvSpPr>
          <p:cNvPr id="463" name="Google Shape;463;p42">
            <a:extLst>
              <a:ext uri="{FF2B5EF4-FFF2-40B4-BE49-F238E27FC236}">
                <a16:creationId xmlns:a16="http://schemas.microsoft.com/office/drawing/2014/main" id="{6CEE4CF2-27EC-9618-4C65-2BC39BF823BC}"/>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err="1"/>
              <a:t>customer_review_response_time</a:t>
            </a:r>
            <a:r>
              <a:rPr lang="en-US" b="1" dirty="0"/>
              <a:t>: </a:t>
            </a:r>
            <a:r>
              <a:rPr lang="en-US" dirty="0"/>
              <a:t>Time between review creation and response in hours</a:t>
            </a:r>
            <a:r>
              <a:rPr lang="en-US" b="1" dirty="0"/>
              <a:t>.</a:t>
            </a:r>
          </a:p>
          <a:p>
            <a:r>
              <a:rPr lang="en-US" b="1" dirty="0" err="1"/>
              <a:t>product_popularity</a:t>
            </a:r>
            <a:r>
              <a:rPr lang="en-US" b="1" dirty="0"/>
              <a:t>: </a:t>
            </a:r>
            <a:r>
              <a:rPr lang="en-US" dirty="0"/>
              <a:t>Number of orders for each product</a:t>
            </a:r>
            <a:r>
              <a:rPr lang="en-US" b="1" dirty="0"/>
              <a:t>.</a:t>
            </a:r>
          </a:p>
          <a:p>
            <a:r>
              <a:rPr lang="en-US" b="1" dirty="0" err="1"/>
              <a:t>seller_popularity</a:t>
            </a:r>
            <a:r>
              <a:rPr lang="en-US" b="1" dirty="0"/>
              <a:t>: </a:t>
            </a:r>
            <a:r>
              <a:rPr lang="en-US" dirty="0"/>
              <a:t>Number of orders per seller</a:t>
            </a:r>
            <a:r>
              <a:rPr lang="en-US" b="1" dirty="0"/>
              <a:t>.</a:t>
            </a:r>
          </a:p>
          <a:p>
            <a:r>
              <a:rPr lang="en-US" b="1" dirty="0" err="1"/>
              <a:t>same_state</a:t>
            </a:r>
            <a:r>
              <a:rPr lang="en-US" b="1" dirty="0"/>
              <a:t>: </a:t>
            </a:r>
            <a:r>
              <a:rPr lang="en-US" dirty="0"/>
              <a:t>Binary indicator if the customer and seller are from the same state</a:t>
            </a:r>
            <a:r>
              <a:rPr lang="en-US" b="1" dirty="0"/>
              <a:t>.</a:t>
            </a:r>
          </a:p>
          <a:p>
            <a:r>
              <a:rPr lang="en-US" b="1" dirty="0" err="1"/>
              <a:t>is_high_value_order</a:t>
            </a:r>
            <a:r>
              <a:rPr lang="en-US" b="1" dirty="0"/>
              <a:t>: </a:t>
            </a:r>
            <a:r>
              <a:rPr lang="en-US" dirty="0"/>
              <a:t>Binary indicator if the order value exceeds the 75th percentile</a:t>
            </a:r>
            <a:r>
              <a:rPr lang="en-US" b="1" dirty="0"/>
              <a:t>.</a:t>
            </a:r>
          </a:p>
          <a:p>
            <a:r>
              <a:rPr lang="en-US" b="1" dirty="0" err="1"/>
              <a:t>product_avg_review_score</a:t>
            </a:r>
            <a:r>
              <a:rPr lang="en-US" b="1" dirty="0"/>
              <a:t>: </a:t>
            </a:r>
            <a:r>
              <a:rPr lang="en-US" dirty="0"/>
              <a:t>Average review score for each product</a:t>
            </a:r>
            <a:r>
              <a:rPr lang="en-US" b="1" dirty="0"/>
              <a:t>.</a:t>
            </a:r>
          </a:p>
          <a:p>
            <a:r>
              <a:rPr lang="en-US" b="1" dirty="0" err="1"/>
              <a:t>seller_avg_review_score</a:t>
            </a:r>
            <a:r>
              <a:rPr lang="en-US" b="1" dirty="0"/>
              <a:t>: </a:t>
            </a:r>
            <a:r>
              <a:rPr lang="en-US" dirty="0"/>
              <a:t>Average review score for each seller</a:t>
            </a:r>
            <a:r>
              <a:rPr lang="en-US" b="1" dirty="0"/>
              <a:t>.</a:t>
            </a:r>
            <a:endParaRPr lang="en-US" dirty="0"/>
          </a:p>
        </p:txBody>
      </p:sp>
      <p:sp>
        <p:nvSpPr>
          <p:cNvPr id="2" name="Google Shape;407;p39">
            <a:extLst>
              <a:ext uri="{FF2B5EF4-FFF2-40B4-BE49-F238E27FC236}">
                <a16:creationId xmlns:a16="http://schemas.microsoft.com/office/drawing/2014/main" id="{90194C75-27E4-84E5-971B-2918030E6BBF}"/>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90D666A2-EB45-1C9D-B7BB-550A14DD6B4F}"/>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5AB7E6AB-48EC-3EE7-882F-A01BE0964898}"/>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7B4F4FE2-BCB4-EF76-047E-152E2E6AC9C2}"/>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33363A4A-D2BD-C47B-63A6-24FFB0A18924}"/>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7DCE3D1E-459F-6887-A5E8-AEAFD58A6D66}"/>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0344143C-7FC9-4A7F-B985-09B6F699C976}"/>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58CFCA63-0E12-40E0-AC58-3AE987171790}"/>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4781DAAE-A226-6846-3C99-9486895BB978}"/>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1208CC0B-8912-49BA-45CC-785C199A4687}"/>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C4A0BB92-774D-8018-12E2-0F8DC7069237}"/>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6493EF3A-2CBE-1997-F4C6-B3060F773170}"/>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DDD1ADCB-531F-3043-6F71-CD9A16ED5928}"/>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C4044768-F0CE-ECA4-5A0A-F4B02F9280D0}"/>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EAD97F61-4CAA-F71F-993C-07E114177BB5}"/>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FF11F349-6A0B-B133-4E90-06B23E312DA0}"/>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A82C8C2E-8F6A-0D23-8ED6-10E398C5E7A1}"/>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4F8F4B57-27DF-0DBE-BF2D-12090E902E1C}"/>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774AE069-26AE-B850-8352-CF4C31F10586}"/>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B63B556A-B73C-D62A-6730-200F4AE673D2}"/>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93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3D69C60-C697-2F70-FABA-0CA6235A52D8}"/>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F9A00939-18A9-4D20-5EFB-34F312A84816}"/>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a:t>
            </a:r>
            <a:endParaRPr dirty="0"/>
          </a:p>
        </p:txBody>
      </p:sp>
      <p:sp>
        <p:nvSpPr>
          <p:cNvPr id="463" name="Google Shape;463;p42">
            <a:extLst>
              <a:ext uri="{FF2B5EF4-FFF2-40B4-BE49-F238E27FC236}">
                <a16:creationId xmlns:a16="http://schemas.microsoft.com/office/drawing/2014/main" id="{9BCF53D6-35C4-15F9-563D-F3D765CDA11B}"/>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Used </a:t>
            </a:r>
            <a:r>
              <a:rPr lang="en-US" b="1" dirty="0" err="1"/>
              <a:t>ydata_profiling</a:t>
            </a:r>
            <a:r>
              <a:rPr lang="en-US" b="1" dirty="0"/>
              <a:t> (Pandas Profiling) to generate a profile report</a:t>
            </a:r>
            <a:endParaRPr lang="en-US" dirty="0"/>
          </a:p>
        </p:txBody>
      </p:sp>
      <p:sp>
        <p:nvSpPr>
          <p:cNvPr id="2" name="Google Shape;407;p39">
            <a:extLst>
              <a:ext uri="{FF2B5EF4-FFF2-40B4-BE49-F238E27FC236}">
                <a16:creationId xmlns:a16="http://schemas.microsoft.com/office/drawing/2014/main" id="{FBC301EB-FBD6-3A78-7C85-CC11E59DDD20}"/>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C883003B-86CB-15F9-A4CA-45E55BA65385}"/>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02574798-77FC-CD55-7B60-67885B251EAB}"/>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C57AF9AE-C620-E411-CF31-2F23D7AA74D9}"/>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A11E3A30-8724-32BD-839F-2E19ADA998AE}"/>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FE3FB6D6-7182-F0B5-FED5-84FCC09458DF}"/>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B621355E-970F-6BFA-A5C4-8CF2EC3BE747}"/>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327B689A-9704-0578-0A77-CAA8C3428A53}"/>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9EA6C574-D3B1-9F1A-674A-8DF0807CD7A6}"/>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9609028B-CC41-CE17-0E6B-9635B8BFFBDA}"/>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845AB27F-3400-CBA6-A77D-C018CB9DF31A}"/>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6F06B91A-5714-E8DC-7FE1-B81D29B160F8}"/>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45367E13-8411-1D05-9170-03102281AB06}"/>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47469FC4-2AD6-9C7D-3C85-4A575021CA59}"/>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5042E0FC-9738-6408-52BC-0851FC06B50A}"/>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6C0125A6-8B72-3FC2-1056-95F9594ECF07}"/>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98FC5E0A-862A-068D-AC10-739B0ADD2878}"/>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2B7D5C72-9DB8-F636-2698-51FDB3451002}"/>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F8E26001-D907-8EA2-E036-BF0A006634AA}"/>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A3C622D6-B06C-31FD-7DED-3A83B6439804}"/>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EC871485-753D-739C-5191-E9F1B8F395BB}"/>
              </a:ext>
            </a:extLst>
          </p:cNvPr>
          <p:cNvPicPr>
            <a:picLocks noChangeAspect="1"/>
          </p:cNvPicPr>
          <p:nvPr/>
        </p:nvPicPr>
        <p:blipFill>
          <a:blip r:embed="rId3"/>
          <a:stretch>
            <a:fillRect/>
          </a:stretch>
        </p:blipFill>
        <p:spPr>
          <a:xfrm>
            <a:off x="1781458" y="2020172"/>
            <a:ext cx="5573942" cy="2505797"/>
          </a:xfrm>
          <a:prstGeom prst="rect">
            <a:avLst/>
          </a:prstGeom>
        </p:spPr>
      </p:pic>
    </p:spTree>
    <p:extLst>
      <p:ext uri="{BB962C8B-B14F-4D97-AF65-F5344CB8AC3E}">
        <p14:creationId xmlns:p14="http://schemas.microsoft.com/office/powerpoint/2010/main" val="204972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D9DD1B84-AE4C-FB9E-2641-2A683CE52A05}"/>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389825ED-9515-1418-8072-964A590D541A}"/>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a:t>
            </a:r>
            <a:endParaRPr dirty="0"/>
          </a:p>
        </p:txBody>
      </p:sp>
      <p:sp>
        <p:nvSpPr>
          <p:cNvPr id="463" name="Google Shape;463;p42">
            <a:extLst>
              <a:ext uri="{FF2B5EF4-FFF2-40B4-BE49-F238E27FC236}">
                <a16:creationId xmlns:a16="http://schemas.microsoft.com/office/drawing/2014/main" id="{9632B4E4-D786-1BC3-A5F4-7431057F554F}"/>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Shows useful insights about the data</a:t>
            </a:r>
            <a:endParaRPr lang="en-US" dirty="0"/>
          </a:p>
        </p:txBody>
      </p:sp>
      <p:sp>
        <p:nvSpPr>
          <p:cNvPr id="2" name="Google Shape;407;p39">
            <a:extLst>
              <a:ext uri="{FF2B5EF4-FFF2-40B4-BE49-F238E27FC236}">
                <a16:creationId xmlns:a16="http://schemas.microsoft.com/office/drawing/2014/main" id="{A7D436F0-EA9C-ECB5-F476-5B87E1732D88}"/>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A85CE570-674C-30F1-2645-17A3C3BFB0AC}"/>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79E6CD41-28F1-83E4-1D05-229449A54DEC}"/>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CCC05CCB-3A29-2014-DEE7-AF322D1D6BDB}"/>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2FBB6D97-5C0E-8A8A-BEBB-C492ABEEB17C}"/>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4B837FCD-8001-833C-F0B5-30317150D89E}"/>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6CF81DD5-9B33-6E14-9BAD-1A5683A4033D}"/>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4C6FF462-CCE1-FCA0-95C9-42854194DA7E}"/>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D4B51B4E-C6F6-B375-041C-2C920B8A6682}"/>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2262EEF7-D7DF-32EE-F334-937F69ECCF15}"/>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9F34C834-85D4-62D5-5DD7-D1ED72761935}"/>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A0C1D7E9-3F19-12EE-9904-12BE70583FB1}"/>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9F610D61-B047-F6DE-23AF-CC3EB952EE3D}"/>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22616456-9310-A1D2-0655-7A5479E5B3E5}"/>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64DA0689-FB3E-2270-81C6-CEF3B4905949}"/>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1B4B0FED-4A81-E4F8-72FC-2731F31077AF}"/>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2AC09DE0-E459-FF23-E378-373A34CFE1E3}"/>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33ECD40C-E926-5085-D060-ED84EF2E808E}"/>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D25B6262-D9EF-9C0C-20D6-EE7A57539B4B}"/>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CFF3C99C-8DA7-355A-8022-75560C30C9E4}"/>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a:extLst>
              <a:ext uri="{FF2B5EF4-FFF2-40B4-BE49-F238E27FC236}">
                <a16:creationId xmlns:a16="http://schemas.microsoft.com/office/drawing/2014/main" id="{D467DCDD-16E4-9E35-30E7-50CC132BEC30}"/>
              </a:ext>
            </a:extLst>
          </p:cNvPr>
          <p:cNvPicPr>
            <a:picLocks noChangeAspect="1"/>
          </p:cNvPicPr>
          <p:nvPr/>
        </p:nvPicPr>
        <p:blipFill>
          <a:blip r:embed="rId3"/>
          <a:stretch>
            <a:fillRect/>
          </a:stretch>
        </p:blipFill>
        <p:spPr>
          <a:xfrm>
            <a:off x="680613" y="2129773"/>
            <a:ext cx="7784466" cy="2327926"/>
          </a:xfrm>
          <a:prstGeom prst="rect">
            <a:avLst/>
          </a:prstGeom>
        </p:spPr>
      </p:pic>
    </p:spTree>
    <p:extLst>
      <p:ext uri="{BB962C8B-B14F-4D97-AF65-F5344CB8AC3E}">
        <p14:creationId xmlns:p14="http://schemas.microsoft.com/office/powerpoint/2010/main" val="116313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DB8823CF-A932-AF95-5296-C04F449D04A3}"/>
            </a:ext>
          </a:extLst>
        </p:cNvPr>
        <p:cNvGrpSpPr/>
        <p:nvPr/>
      </p:nvGrpSpPr>
      <p:grpSpPr>
        <a:xfrm>
          <a:off x="0" y="0"/>
          <a:ext cx="0" cy="0"/>
          <a:chOff x="0" y="0"/>
          <a:chExt cx="0" cy="0"/>
        </a:xfrm>
      </p:grpSpPr>
      <p:sp>
        <p:nvSpPr>
          <p:cNvPr id="7" name="Google Shape;407;p39">
            <a:extLst>
              <a:ext uri="{FF2B5EF4-FFF2-40B4-BE49-F238E27FC236}">
                <a16:creationId xmlns:a16="http://schemas.microsoft.com/office/drawing/2014/main" id="{451FD909-EF91-B1F2-37A6-F31004A93276}"/>
              </a:ext>
            </a:extLst>
          </p:cNvPr>
          <p:cNvSpPr/>
          <p:nvPr/>
        </p:nvSpPr>
        <p:spPr>
          <a:xfrm rot="12517000">
            <a:off x="-246713" y="37764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8;p39">
            <a:extLst>
              <a:ext uri="{FF2B5EF4-FFF2-40B4-BE49-F238E27FC236}">
                <a16:creationId xmlns:a16="http://schemas.microsoft.com/office/drawing/2014/main" id="{275F8DC6-AEAB-2982-A0CC-D4A3AD10F741}"/>
              </a:ext>
            </a:extLst>
          </p:cNvPr>
          <p:cNvSpPr/>
          <p:nvPr/>
        </p:nvSpPr>
        <p:spPr>
          <a:xfrm rot="10800000">
            <a:off x="903701" y="-29518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1;p39">
            <a:extLst>
              <a:ext uri="{FF2B5EF4-FFF2-40B4-BE49-F238E27FC236}">
                <a16:creationId xmlns:a16="http://schemas.microsoft.com/office/drawing/2014/main" id="{9CBDCA94-5B1D-EE5B-7ED6-F0BA628FE2DE}"/>
              </a:ext>
            </a:extLst>
          </p:cNvPr>
          <p:cNvSpPr/>
          <p:nvPr/>
        </p:nvSpPr>
        <p:spPr>
          <a:xfrm flipH="1">
            <a:off x="466023" y="366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9;p39">
            <a:extLst>
              <a:ext uri="{FF2B5EF4-FFF2-40B4-BE49-F238E27FC236}">
                <a16:creationId xmlns:a16="http://schemas.microsoft.com/office/drawing/2014/main" id="{46A008D0-63EB-B795-CB48-A04BA6F8B478}"/>
              </a:ext>
            </a:extLst>
          </p:cNvPr>
          <p:cNvSpPr/>
          <p:nvPr/>
        </p:nvSpPr>
        <p:spPr>
          <a:xfrm rot="10800000">
            <a:off x="6721461" y="-2115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10;p39">
            <a:extLst>
              <a:ext uri="{FF2B5EF4-FFF2-40B4-BE49-F238E27FC236}">
                <a16:creationId xmlns:a16="http://schemas.microsoft.com/office/drawing/2014/main" id="{04D3C433-6A42-D1C7-FC4F-1E41FD892EBD}"/>
              </a:ext>
            </a:extLst>
          </p:cNvPr>
          <p:cNvSpPr/>
          <p:nvPr/>
        </p:nvSpPr>
        <p:spPr>
          <a:xfrm rot="10800000">
            <a:off x="7274189" y="44799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2;p39">
            <a:extLst>
              <a:ext uri="{FF2B5EF4-FFF2-40B4-BE49-F238E27FC236}">
                <a16:creationId xmlns:a16="http://schemas.microsoft.com/office/drawing/2014/main" id="{90C22635-23FA-3730-46ED-EB777F7F373C}"/>
              </a:ext>
            </a:extLst>
          </p:cNvPr>
          <p:cNvSpPr/>
          <p:nvPr/>
        </p:nvSpPr>
        <p:spPr>
          <a:xfrm flipH="1">
            <a:off x="8518687" y="43165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3;p39">
            <a:extLst>
              <a:ext uri="{FF2B5EF4-FFF2-40B4-BE49-F238E27FC236}">
                <a16:creationId xmlns:a16="http://schemas.microsoft.com/office/drawing/2014/main" id="{12F6ADFA-4F0B-7096-7703-817866521D16}"/>
              </a:ext>
            </a:extLst>
          </p:cNvPr>
          <p:cNvSpPr/>
          <p:nvPr/>
        </p:nvSpPr>
        <p:spPr>
          <a:xfrm flipH="1">
            <a:off x="8181782" y="373983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5;p39">
            <a:extLst>
              <a:ext uri="{FF2B5EF4-FFF2-40B4-BE49-F238E27FC236}">
                <a16:creationId xmlns:a16="http://schemas.microsoft.com/office/drawing/2014/main" id="{138A9AE0-14B4-0675-7831-40EC688CF85C}"/>
              </a:ext>
            </a:extLst>
          </p:cNvPr>
          <p:cNvSpPr/>
          <p:nvPr/>
        </p:nvSpPr>
        <p:spPr>
          <a:xfrm flipH="1">
            <a:off x="8590586" y="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6;p39">
            <a:extLst>
              <a:ext uri="{FF2B5EF4-FFF2-40B4-BE49-F238E27FC236}">
                <a16:creationId xmlns:a16="http://schemas.microsoft.com/office/drawing/2014/main" id="{1C6C958A-54D6-FE5C-B657-A609CBC0BFC1}"/>
              </a:ext>
            </a:extLst>
          </p:cNvPr>
          <p:cNvSpPr/>
          <p:nvPr/>
        </p:nvSpPr>
        <p:spPr>
          <a:xfrm flipH="1">
            <a:off x="9065629" y="46925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7;p39">
            <a:extLst>
              <a:ext uri="{FF2B5EF4-FFF2-40B4-BE49-F238E27FC236}">
                <a16:creationId xmlns:a16="http://schemas.microsoft.com/office/drawing/2014/main" id="{4FE137DC-2F98-2DA8-A7A5-4232C68E0E23}"/>
              </a:ext>
            </a:extLst>
          </p:cNvPr>
          <p:cNvSpPr/>
          <p:nvPr/>
        </p:nvSpPr>
        <p:spPr>
          <a:xfrm flipH="1">
            <a:off x="8173483" y="48406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p39">
            <a:extLst>
              <a:ext uri="{FF2B5EF4-FFF2-40B4-BE49-F238E27FC236}">
                <a16:creationId xmlns:a16="http://schemas.microsoft.com/office/drawing/2014/main" id="{F0AF9193-33FF-7D8A-DE02-642C8A8E2770}"/>
              </a:ext>
            </a:extLst>
          </p:cNvPr>
          <p:cNvSpPr/>
          <p:nvPr/>
        </p:nvSpPr>
        <p:spPr>
          <a:xfrm flipH="1">
            <a:off x="7866684" y="47987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p39">
            <a:extLst>
              <a:ext uri="{FF2B5EF4-FFF2-40B4-BE49-F238E27FC236}">
                <a16:creationId xmlns:a16="http://schemas.microsoft.com/office/drawing/2014/main" id="{ADE37BAE-1996-5305-3ABF-01B47256964D}"/>
              </a:ext>
            </a:extLst>
          </p:cNvPr>
          <p:cNvSpPr/>
          <p:nvPr/>
        </p:nvSpPr>
        <p:spPr>
          <a:xfrm rot="19848801" flipH="1">
            <a:off x="517764" y="42541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5;p39">
            <a:extLst>
              <a:ext uri="{FF2B5EF4-FFF2-40B4-BE49-F238E27FC236}">
                <a16:creationId xmlns:a16="http://schemas.microsoft.com/office/drawing/2014/main" id="{90720F7A-9A80-2414-CB18-0E6DB7F02995}"/>
              </a:ext>
            </a:extLst>
          </p:cNvPr>
          <p:cNvSpPr/>
          <p:nvPr/>
        </p:nvSpPr>
        <p:spPr>
          <a:xfrm flipH="1">
            <a:off x="0" y="-35684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7;p39">
            <a:extLst>
              <a:ext uri="{FF2B5EF4-FFF2-40B4-BE49-F238E27FC236}">
                <a16:creationId xmlns:a16="http://schemas.microsoft.com/office/drawing/2014/main" id="{997433F8-FA52-1A74-E32C-7817897CD60B}"/>
              </a:ext>
            </a:extLst>
          </p:cNvPr>
          <p:cNvSpPr/>
          <p:nvPr/>
        </p:nvSpPr>
        <p:spPr>
          <a:xfrm flipH="1">
            <a:off x="-417103" y="1272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9">
            <a:extLst>
              <a:ext uri="{FF2B5EF4-FFF2-40B4-BE49-F238E27FC236}">
                <a16:creationId xmlns:a16="http://schemas.microsoft.com/office/drawing/2014/main" id="{D7CD98D8-5405-2EF3-F18D-A72C671DD2FF}"/>
              </a:ext>
            </a:extLst>
          </p:cNvPr>
          <p:cNvSpPr/>
          <p:nvPr/>
        </p:nvSpPr>
        <p:spPr>
          <a:xfrm rot="10800000">
            <a:off x="8489943" y="25424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3;p39">
            <a:extLst>
              <a:ext uri="{FF2B5EF4-FFF2-40B4-BE49-F238E27FC236}">
                <a16:creationId xmlns:a16="http://schemas.microsoft.com/office/drawing/2014/main" id="{15904DB9-BE50-EC17-BE1B-08D4562B4EC6}"/>
              </a:ext>
            </a:extLst>
          </p:cNvPr>
          <p:cNvSpPr/>
          <p:nvPr/>
        </p:nvSpPr>
        <p:spPr>
          <a:xfrm flipH="1">
            <a:off x="8864057" y="31200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9">
            <a:extLst>
              <a:ext uri="{FF2B5EF4-FFF2-40B4-BE49-F238E27FC236}">
                <a16:creationId xmlns:a16="http://schemas.microsoft.com/office/drawing/2014/main" id="{AD2E356C-58E9-34FF-691E-F628895639FC}"/>
              </a:ext>
            </a:extLst>
          </p:cNvPr>
          <p:cNvSpPr/>
          <p:nvPr/>
        </p:nvSpPr>
        <p:spPr>
          <a:xfrm rot="10800000">
            <a:off x="7608913" y="-2405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2;p39">
            <a:extLst>
              <a:ext uri="{FF2B5EF4-FFF2-40B4-BE49-F238E27FC236}">
                <a16:creationId xmlns:a16="http://schemas.microsoft.com/office/drawing/2014/main" id="{E2AEF93E-B5BB-A0C2-EAEE-4B4ECE8FF691}"/>
              </a:ext>
            </a:extLst>
          </p:cNvPr>
          <p:cNvSpPr/>
          <p:nvPr/>
        </p:nvSpPr>
        <p:spPr>
          <a:xfrm flipH="1">
            <a:off x="8025347" y="-6631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p39">
            <a:extLst>
              <a:ext uri="{FF2B5EF4-FFF2-40B4-BE49-F238E27FC236}">
                <a16:creationId xmlns:a16="http://schemas.microsoft.com/office/drawing/2014/main" id="{CB7EC990-327B-40FC-BF61-369216D65629}"/>
              </a:ext>
            </a:extLst>
          </p:cNvPr>
          <p:cNvSpPr/>
          <p:nvPr/>
        </p:nvSpPr>
        <p:spPr>
          <a:xfrm rot="12406147">
            <a:off x="-254249" y="465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81;p38">
            <a:extLst>
              <a:ext uri="{FF2B5EF4-FFF2-40B4-BE49-F238E27FC236}">
                <a16:creationId xmlns:a16="http://schemas.microsoft.com/office/drawing/2014/main" id="{4E65331C-A3ED-75B2-E5FD-7DBE160EFC3D}"/>
              </a:ext>
            </a:extLst>
          </p:cNvPr>
          <p:cNvSpPr txBox="1">
            <a:spLocks noGrp="1"/>
          </p:cNvSpPr>
          <p:nvPr>
            <p:ph type="title"/>
          </p:nvPr>
        </p:nvSpPr>
        <p:spPr>
          <a:xfrm>
            <a:off x="50128" y="6490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Team</a:t>
            </a:r>
            <a:endParaRPr sz="3600" dirty="0"/>
          </a:p>
        </p:txBody>
      </p:sp>
      <p:sp>
        <p:nvSpPr>
          <p:cNvPr id="61" name="TextBox 60">
            <a:extLst>
              <a:ext uri="{FF2B5EF4-FFF2-40B4-BE49-F238E27FC236}">
                <a16:creationId xmlns:a16="http://schemas.microsoft.com/office/drawing/2014/main" id="{594D1887-E310-3935-801B-DE0DF4F75DC1}"/>
              </a:ext>
            </a:extLst>
          </p:cNvPr>
          <p:cNvSpPr txBox="1"/>
          <p:nvPr/>
        </p:nvSpPr>
        <p:spPr>
          <a:xfrm>
            <a:off x="1569611" y="1341703"/>
            <a:ext cx="5069710" cy="2800062"/>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
                <a:srgbClr val="384655"/>
              </a:buClr>
              <a:buSzPts val="2400"/>
              <a:buFont typeface="DM Sans"/>
              <a:buAutoNum type="arabicPeriod"/>
              <a:tabLst/>
              <a:defRPr/>
            </a:pPr>
            <a:r>
              <a:rPr kumimoji="0" lang="en-US" sz="2400" b="1" i="0" u="none" strike="noStrike" kern="0" cap="none" spc="0" normalizeH="0" baseline="0" noProof="0" dirty="0">
                <a:ln>
                  <a:noFill/>
                </a:ln>
                <a:solidFill>
                  <a:srgbClr val="384655"/>
                </a:solidFill>
                <a:effectLst/>
                <a:uLnTx/>
                <a:uFillTx/>
                <a:latin typeface="Outfit"/>
                <a:sym typeface="Outfit"/>
              </a:rPr>
              <a:t>Youssef </a:t>
            </a:r>
            <a:r>
              <a:rPr kumimoji="0" lang="en-US" sz="2400" b="1" i="0" u="none" strike="noStrike" kern="0" cap="none" spc="0" normalizeH="0" baseline="0" noProof="0" dirty="0" err="1">
                <a:ln>
                  <a:noFill/>
                </a:ln>
                <a:solidFill>
                  <a:srgbClr val="384655"/>
                </a:solidFill>
                <a:effectLst/>
                <a:uLnTx/>
                <a:uFillTx/>
                <a:latin typeface="Outfit"/>
                <a:sym typeface="Outfit"/>
              </a:rPr>
              <a:t>Lawendy</a:t>
            </a:r>
            <a:r>
              <a:rPr kumimoji="0" lang="en-US" sz="2400" b="1" i="0" u="none" strike="noStrike" kern="0" cap="none" spc="0" normalizeH="0" baseline="0" noProof="0" dirty="0">
                <a:ln>
                  <a:noFill/>
                </a:ln>
                <a:solidFill>
                  <a:srgbClr val="384655"/>
                </a:solidFill>
                <a:effectLst/>
                <a:uLnTx/>
                <a:uFillTx/>
                <a:latin typeface="Outfit"/>
                <a:sym typeface="Outfit"/>
              </a:rPr>
              <a:t> (Leader)</a:t>
            </a:r>
          </a:p>
          <a:p>
            <a:pPr marL="457200" marR="0" lvl="0" indent="-457200" algn="l" defTabSz="914400" rtl="0" eaLnBrk="1" fontAlgn="auto" latinLnBrk="0" hangingPunct="1">
              <a:lnSpc>
                <a:spcPct val="150000"/>
              </a:lnSpc>
              <a:spcBef>
                <a:spcPts val="0"/>
              </a:spcBef>
              <a:spcAft>
                <a:spcPts val="0"/>
              </a:spcAft>
              <a:buClr>
                <a:srgbClr val="384655"/>
              </a:buClr>
              <a:buSzPts val="2400"/>
              <a:buFont typeface="DM Sans"/>
              <a:buAutoNum type="arabicPeriod"/>
              <a:tabLst/>
              <a:defRPr/>
            </a:pPr>
            <a:r>
              <a:rPr kumimoji="0" lang="en-US" sz="2400" b="1" i="0" u="none" strike="noStrike" kern="0" cap="none" spc="0" normalizeH="0" baseline="0" noProof="0" dirty="0" err="1">
                <a:ln>
                  <a:noFill/>
                </a:ln>
                <a:solidFill>
                  <a:srgbClr val="384655"/>
                </a:solidFill>
                <a:effectLst/>
                <a:uLnTx/>
                <a:uFillTx/>
                <a:latin typeface="Outfit"/>
                <a:sym typeface="Outfit"/>
              </a:rPr>
              <a:t>Ahd</a:t>
            </a:r>
            <a:r>
              <a:rPr kumimoji="0" lang="en-US" sz="2400" b="1" i="0" u="none" strike="noStrike" kern="0" cap="none" spc="0" normalizeH="0" baseline="0" noProof="0" dirty="0">
                <a:ln>
                  <a:noFill/>
                </a:ln>
                <a:solidFill>
                  <a:srgbClr val="384655"/>
                </a:solidFill>
                <a:effectLst/>
                <a:uLnTx/>
                <a:uFillTx/>
                <a:latin typeface="Outfit"/>
                <a:sym typeface="Outfit"/>
              </a:rPr>
              <a:t> Islam</a:t>
            </a:r>
          </a:p>
          <a:p>
            <a:pPr marL="457200" marR="0" lvl="0" indent="-457200" algn="l" defTabSz="914400" rtl="0" eaLnBrk="1" fontAlgn="auto" latinLnBrk="0" hangingPunct="1">
              <a:lnSpc>
                <a:spcPct val="150000"/>
              </a:lnSpc>
              <a:spcBef>
                <a:spcPts val="0"/>
              </a:spcBef>
              <a:spcAft>
                <a:spcPts val="0"/>
              </a:spcAft>
              <a:buClr>
                <a:srgbClr val="384655"/>
              </a:buClr>
              <a:buSzPts val="2400"/>
              <a:buFont typeface="DM Sans"/>
              <a:buAutoNum type="arabicPeriod"/>
              <a:tabLst/>
              <a:defRPr/>
            </a:pPr>
            <a:r>
              <a:rPr kumimoji="0" lang="en-US" sz="2400" b="1" i="0" u="none" strike="noStrike" kern="0" cap="none" spc="0" normalizeH="0" baseline="0" noProof="0" dirty="0">
                <a:ln>
                  <a:noFill/>
                </a:ln>
                <a:solidFill>
                  <a:srgbClr val="384655"/>
                </a:solidFill>
                <a:effectLst/>
                <a:uLnTx/>
                <a:uFillTx/>
                <a:latin typeface="Outfit"/>
                <a:sym typeface="Outfit"/>
              </a:rPr>
              <a:t>Alaa Magdi</a:t>
            </a:r>
          </a:p>
          <a:p>
            <a:pPr marL="457200" marR="0" lvl="0" indent="-457200" algn="l" defTabSz="914400" rtl="0" eaLnBrk="1" fontAlgn="auto" latinLnBrk="0" hangingPunct="1">
              <a:lnSpc>
                <a:spcPct val="150000"/>
              </a:lnSpc>
              <a:spcBef>
                <a:spcPts val="0"/>
              </a:spcBef>
              <a:spcAft>
                <a:spcPts val="0"/>
              </a:spcAft>
              <a:buClr>
                <a:srgbClr val="384655"/>
              </a:buClr>
              <a:buSzPts val="2400"/>
              <a:buFont typeface="DM Sans"/>
              <a:buAutoNum type="arabicPeriod"/>
              <a:tabLst/>
              <a:defRPr/>
            </a:pPr>
            <a:r>
              <a:rPr kumimoji="0" lang="en-US" sz="2400" b="1" i="0" u="none" strike="noStrike" kern="0" cap="none" spc="0" normalizeH="0" baseline="0" noProof="0" dirty="0">
                <a:ln>
                  <a:noFill/>
                </a:ln>
                <a:solidFill>
                  <a:srgbClr val="384655"/>
                </a:solidFill>
                <a:effectLst/>
                <a:uLnTx/>
                <a:uFillTx/>
                <a:latin typeface="Outfit"/>
                <a:sym typeface="Outfit"/>
              </a:rPr>
              <a:t>Farah Walid</a:t>
            </a:r>
          </a:p>
          <a:p>
            <a:pPr marL="457200" marR="0" lvl="0" indent="-457200" algn="l" defTabSz="914400" rtl="0" eaLnBrk="1" fontAlgn="auto" latinLnBrk="0" hangingPunct="1">
              <a:lnSpc>
                <a:spcPct val="150000"/>
              </a:lnSpc>
              <a:spcBef>
                <a:spcPts val="0"/>
              </a:spcBef>
              <a:spcAft>
                <a:spcPts val="0"/>
              </a:spcAft>
              <a:buClr>
                <a:srgbClr val="384655"/>
              </a:buClr>
              <a:buSzPts val="2400"/>
              <a:buFont typeface="DM Sans"/>
              <a:buAutoNum type="arabicPeriod"/>
              <a:tabLst/>
              <a:defRPr/>
            </a:pPr>
            <a:r>
              <a:rPr kumimoji="0" lang="en-US" sz="2400" b="1" i="0" u="none" strike="noStrike" kern="0" cap="none" spc="0" normalizeH="0" baseline="0" noProof="0" dirty="0" err="1">
                <a:ln>
                  <a:noFill/>
                </a:ln>
                <a:solidFill>
                  <a:srgbClr val="384655"/>
                </a:solidFill>
                <a:effectLst/>
                <a:uLnTx/>
                <a:uFillTx/>
                <a:latin typeface="Outfit"/>
                <a:sym typeface="Outfit"/>
              </a:rPr>
              <a:t>Kirollos</a:t>
            </a:r>
            <a:r>
              <a:rPr kumimoji="0" lang="en-US" sz="2400" b="1" i="0" u="none" strike="noStrike" kern="0" cap="none" spc="0" normalizeH="0" baseline="0" noProof="0" dirty="0">
                <a:ln>
                  <a:noFill/>
                </a:ln>
                <a:solidFill>
                  <a:srgbClr val="384655"/>
                </a:solidFill>
                <a:effectLst/>
                <a:uLnTx/>
                <a:uFillTx/>
                <a:latin typeface="Outfit"/>
                <a:sym typeface="Outfit"/>
              </a:rPr>
              <a:t> Ehab</a:t>
            </a:r>
          </a:p>
        </p:txBody>
      </p:sp>
      <p:sp>
        <p:nvSpPr>
          <p:cNvPr id="68" name="Star: 5 Points 67">
            <a:extLst>
              <a:ext uri="{FF2B5EF4-FFF2-40B4-BE49-F238E27FC236}">
                <a16:creationId xmlns:a16="http://schemas.microsoft.com/office/drawing/2014/main" id="{44B4413A-FF9E-EAED-53D8-191B8220E136}"/>
              </a:ext>
            </a:extLst>
          </p:cNvPr>
          <p:cNvSpPr/>
          <p:nvPr/>
        </p:nvSpPr>
        <p:spPr>
          <a:xfrm>
            <a:off x="7962243" y="784978"/>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tar: 5 Points 68">
            <a:extLst>
              <a:ext uri="{FF2B5EF4-FFF2-40B4-BE49-F238E27FC236}">
                <a16:creationId xmlns:a16="http://schemas.microsoft.com/office/drawing/2014/main" id="{2C87B448-166F-FCC5-2E2F-043A552E46B4}"/>
              </a:ext>
            </a:extLst>
          </p:cNvPr>
          <p:cNvSpPr/>
          <p:nvPr/>
        </p:nvSpPr>
        <p:spPr>
          <a:xfrm>
            <a:off x="1581798" y="474620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tar: 5 Points 69">
            <a:extLst>
              <a:ext uri="{FF2B5EF4-FFF2-40B4-BE49-F238E27FC236}">
                <a16:creationId xmlns:a16="http://schemas.microsoft.com/office/drawing/2014/main" id="{C84C5955-4DEA-F20E-560F-2B61859BC575}"/>
              </a:ext>
            </a:extLst>
          </p:cNvPr>
          <p:cNvSpPr/>
          <p:nvPr/>
        </p:nvSpPr>
        <p:spPr>
          <a:xfrm>
            <a:off x="7658599" y="3909593"/>
            <a:ext cx="131582" cy="15476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E6D03ED1-C330-1490-0F4B-5C181024CC3A}"/>
              </a:ext>
            </a:extLst>
          </p:cNvPr>
          <p:cNvSpPr/>
          <p:nvPr/>
        </p:nvSpPr>
        <p:spPr>
          <a:xfrm>
            <a:off x="1737158" y="4767577"/>
            <a:ext cx="132032" cy="15908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tar: 5 Points 71">
            <a:extLst>
              <a:ext uri="{FF2B5EF4-FFF2-40B4-BE49-F238E27FC236}">
                <a16:creationId xmlns:a16="http://schemas.microsoft.com/office/drawing/2014/main" id="{B8BB88CE-FB3E-81C5-1B26-9898FF3EC2B5}"/>
              </a:ext>
            </a:extLst>
          </p:cNvPr>
          <p:cNvSpPr/>
          <p:nvPr/>
        </p:nvSpPr>
        <p:spPr>
          <a:xfrm>
            <a:off x="1054164" y="4103905"/>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group of people embling a puzzle&#10;&#10;Description automatically generated">
            <a:extLst>
              <a:ext uri="{FF2B5EF4-FFF2-40B4-BE49-F238E27FC236}">
                <a16:creationId xmlns:a16="http://schemas.microsoft.com/office/drawing/2014/main" id="{8D906313-21B5-16D1-125F-866712987C90}"/>
              </a:ext>
            </a:extLst>
          </p:cNvPr>
          <p:cNvPicPr>
            <a:picLocks noChangeAspect="1"/>
          </p:cNvPicPr>
          <p:nvPr/>
        </p:nvPicPr>
        <p:blipFill>
          <a:blip r:embed="rId3"/>
          <a:stretch>
            <a:fillRect/>
          </a:stretch>
        </p:blipFill>
        <p:spPr>
          <a:xfrm>
            <a:off x="5009204" y="1001735"/>
            <a:ext cx="4263223" cy="4263223"/>
          </a:xfrm>
          <a:prstGeom prst="rect">
            <a:avLst/>
          </a:prstGeom>
        </p:spPr>
      </p:pic>
    </p:spTree>
    <p:extLst>
      <p:ext uri="{BB962C8B-B14F-4D97-AF65-F5344CB8AC3E}">
        <p14:creationId xmlns:p14="http://schemas.microsoft.com/office/powerpoint/2010/main" val="346745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CDED9567-47B1-E9A2-C7D5-AE3E8FC6C267}"/>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2B450F82-9128-F808-A13B-1E353C6EA5BF}"/>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a:t>
            </a:r>
            <a:endParaRPr dirty="0"/>
          </a:p>
        </p:txBody>
      </p:sp>
      <p:sp>
        <p:nvSpPr>
          <p:cNvPr id="463" name="Google Shape;463;p42">
            <a:extLst>
              <a:ext uri="{FF2B5EF4-FFF2-40B4-BE49-F238E27FC236}">
                <a16:creationId xmlns:a16="http://schemas.microsoft.com/office/drawing/2014/main" id="{E00E94E2-D53A-B737-960B-FEBCD42DC7AF}"/>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Shows useful insights about the data</a:t>
            </a:r>
            <a:endParaRPr lang="en-US" dirty="0"/>
          </a:p>
        </p:txBody>
      </p:sp>
      <p:sp>
        <p:nvSpPr>
          <p:cNvPr id="2" name="Google Shape;407;p39">
            <a:extLst>
              <a:ext uri="{FF2B5EF4-FFF2-40B4-BE49-F238E27FC236}">
                <a16:creationId xmlns:a16="http://schemas.microsoft.com/office/drawing/2014/main" id="{CBC71C09-0E57-0046-56AB-6EB5D32213AB}"/>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68B1A1A2-C87D-7E52-3D76-17C1F437AE5F}"/>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15123A86-8E25-D74B-6DBE-A53B484FB173}"/>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29A28C65-2C68-96F6-5B53-3842AE4B712D}"/>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B30B9D56-610D-7D64-4C05-ED2A9A9D2D66}"/>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83A7A822-5E94-E29F-F5C6-DAE336FC7B0C}"/>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1A6CBB6D-4F41-8B91-5CAF-5C6B465F169E}"/>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A189522A-A12D-5003-ED14-50BCC130E5B3}"/>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D1F02C65-D688-36AE-9EB9-B5F46674C50A}"/>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58E1F5A2-6817-3EF7-3CA2-74E5071EECA1}"/>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77851ECC-89B2-5DD0-C395-5B8720987DF6}"/>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99F1361B-614A-A441-0F30-B0C68DC03F72}"/>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E9B72E80-50B8-322E-AC0D-894F319F6461}"/>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D9DEAB52-1F99-76A4-AB5C-BBCF7994706F}"/>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FC6AF2B1-015E-F34A-1261-3FDA59581D33}"/>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703E11D4-4273-B92B-A375-C0D9AC3B3130}"/>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10414699-E622-E895-86BB-8FCA5586BB1F}"/>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989A0B4F-2EDA-951A-0A16-682A910594D9}"/>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7C4F7DDD-6386-C629-17AD-74BBD1740575}"/>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10A5A0E2-5C7C-0FC8-AF9F-56734B8F7035}"/>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E62C4D5-5409-F95F-D04C-A92D76C707E0}"/>
              </a:ext>
            </a:extLst>
          </p:cNvPr>
          <p:cNvPicPr>
            <a:picLocks noChangeAspect="1"/>
          </p:cNvPicPr>
          <p:nvPr/>
        </p:nvPicPr>
        <p:blipFill>
          <a:blip r:embed="rId3"/>
          <a:stretch>
            <a:fillRect/>
          </a:stretch>
        </p:blipFill>
        <p:spPr>
          <a:xfrm>
            <a:off x="1599891" y="1671738"/>
            <a:ext cx="6406201" cy="3143415"/>
          </a:xfrm>
          <a:prstGeom prst="rect">
            <a:avLst/>
          </a:prstGeom>
        </p:spPr>
      </p:pic>
    </p:spTree>
    <p:extLst>
      <p:ext uri="{BB962C8B-B14F-4D97-AF65-F5344CB8AC3E}">
        <p14:creationId xmlns:p14="http://schemas.microsoft.com/office/powerpoint/2010/main" val="226319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6709EE51-62D2-1A53-B612-4D6C3DC2DF72}"/>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BDA9146A-C7DE-E5E2-ABBC-F8B57C0EAE23}"/>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Predictive Modeling</a:t>
            </a:r>
            <a:endParaRPr dirty="0"/>
          </a:p>
        </p:txBody>
      </p:sp>
      <p:sp>
        <p:nvSpPr>
          <p:cNvPr id="463" name="Google Shape;463;p42">
            <a:extLst>
              <a:ext uri="{FF2B5EF4-FFF2-40B4-BE49-F238E27FC236}">
                <a16:creationId xmlns:a16="http://schemas.microsoft.com/office/drawing/2014/main" id="{C0BD9740-6C5C-6168-6CA2-17C4DADFA4C0}"/>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r>
              <a:rPr lang="en-US" b="1" dirty="0"/>
              <a:t>Churn Model (Random Forest Classifier):</a:t>
            </a:r>
          </a:p>
          <a:p>
            <a:pPr>
              <a:buFont typeface="Arial" panose="020B0604020202020204" pitchFamily="34" charset="0"/>
              <a:buChar char="•"/>
            </a:pPr>
            <a:r>
              <a:rPr lang="en-US" dirty="0"/>
              <a:t>Accuracy: </a:t>
            </a:r>
            <a:r>
              <a:rPr lang="en-US" b="1" dirty="0"/>
              <a:t>96.3%</a:t>
            </a:r>
            <a:endParaRPr lang="en-US" dirty="0"/>
          </a:p>
          <a:p>
            <a:pPr>
              <a:buFont typeface="Arial" panose="020B0604020202020204" pitchFamily="34" charset="0"/>
              <a:buChar char="•"/>
            </a:pPr>
            <a:r>
              <a:rPr lang="en-US" dirty="0"/>
              <a:t>Recall: </a:t>
            </a:r>
            <a:r>
              <a:rPr lang="en-US" b="1" dirty="0"/>
              <a:t>99%</a:t>
            </a:r>
            <a:endParaRPr lang="en-US" dirty="0"/>
          </a:p>
          <a:p>
            <a:pPr>
              <a:buFont typeface="Arial" panose="020B0604020202020204" pitchFamily="34" charset="0"/>
              <a:buChar char="•"/>
            </a:pPr>
            <a:r>
              <a:rPr lang="en-US" dirty="0"/>
              <a:t>Precision: </a:t>
            </a:r>
            <a:r>
              <a:rPr lang="en-US" b="1" dirty="0"/>
              <a:t>94.9%</a:t>
            </a:r>
            <a:endParaRPr lang="en-US" dirty="0"/>
          </a:p>
          <a:p>
            <a:pPr>
              <a:buFont typeface="Arial" panose="020B0604020202020204" pitchFamily="34" charset="0"/>
              <a:buChar char="•"/>
            </a:pPr>
            <a:r>
              <a:rPr lang="en-US" dirty="0"/>
              <a:t>F1 Score: </a:t>
            </a:r>
            <a:r>
              <a:rPr lang="en-US" b="1" dirty="0"/>
              <a:t>97.4%</a:t>
            </a:r>
            <a:endParaRPr lang="en-US" dirty="0"/>
          </a:p>
          <a:p>
            <a:endParaRPr lang="en-US" b="1" dirty="0"/>
          </a:p>
          <a:p>
            <a:r>
              <a:rPr lang="en-US" b="1" dirty="0"/>
              <a:t>Review Model (Random Forest Classifier):</a:t>
            </a:r>
            <a:endParaRPr lang="en-US" dirty="0"/>
          </a:p>
          <a:p>
            <a:pPr>
              <a:buFont typeface="Arial" panose="020B0604020202020204" pitchFamily="34" charset="0"/>
              <a:buChar char="•"/>
            </a:pPr>
            <a:r>
              <a:rPr lang="en-US" b="1" dirty="0"/>
              <a:t>Accuracy:</a:t>
            </a:r>
            <a:r>
              <a:rPr lang="en-US" dirty="0"/>
              <a:t> 96.4%</a:t>
            </a:r>
          </a:p>
          <a:p>
            <a:pPr>
              <a:buFont typeface="Arial" panose="020B0604020202020204" pitchFamily="34" charset="0"/>
              <a:buChar char="•"/>
            </a:pPr>
            <a:r>
              <a:rPr lang="en-US" b="1" dirty="0"/>
              <a:t>Class 1:</a:t>
            </a:r>
            <a:r>
              <a:rPr lang="en-US" dirty="0"/>
              <a:t> Recall - 99.4%, Precision - 97.4%</a:t>
            </a:r>
          </a:p>
          <a:p>
            <a:pPr>
              <a:buFont typeface="Arial" panose="020B0604020202020204" pitchFamily="34" charset="0"/>
              <a:buChar char="•"/>
            </a:pPr>
            <a:r>
              <a:rPr lang="en-US" b="1" dirty="0"/>
              <a:t>Class 2:</a:t>
            </a:r>
            <a:r>
              <a:rPr lang="en-US" dirty="0"/>
              <a:t> Recall - 99.8%, Precision - 99.8%</a:t>
            </a:r>
          </a:p>
          <a:p>
            <a:pPr>
              <a:buFont typeface="Arial" panose="020B0604020202020204" pitchFamily="34" charset="0"/>
              <a:buChar char="•"/>
            </a:pPr>
            <a:r>
              <a:rPr lang="en-US" b="1" dirty="0"/>
              <a:t>Class 3:</a:t>
            </a:r>
            <a:r>
              <a:rPr lang="en-US" dirty="0"/>
              <a:t> Recall - 99.1%, Precision - 90.0%</a:t>
            </a:r>
          </a:p>
          <a:p>
            <a:pPr>
              <a:buFont typeface="Arial" panose="020B0604020202020204" pitchFamily="34" charset="0"/>
              <a:buChar char="•"/>
            </a:pPr>
            <a:r>
              <a:rPr lang="en-US" b="1" dirty="0"/>
              <a:t>Class 4:</a:t>
            </a:r>
            <a:r>
              <a:rPr lang="en-US" dirty="0"/>
              <a:t> Recall - 29.6%, Precision - 93.5%</a:t>
            </a:r>
          </a:p>
          <a:p>
            <a:pPr>
              <a:buFont typeface="Arial" panose="020B0604020202020204" pitchFamily="34" charset="0"/>
              <a:buChar char="•"/>
            </a:pPr>
            <a:r>
              <a:rPr lang="en-US" b="1" dirty="0"/>
              <a:t>Class 5:</a:t>
            </a:r>
            <a:r>
              <a:rPr lang="en-US" dirty="0"/>
              <a:t> Recall - 93.6%, Precision - 99.5%</a:t>
            </a:r>
          </a:p>
          <a:p>
            <a:endParaRPr lang="en-US" b="1" dirty="0"/>
          </a:p>
          <a:p>
            <a:endParaRPr lang="en-US" dirty="0"/>
          </a:p>
        </p:txBody>
      </p:sp>
      <p:sp>
        <p:nvSpPr>
          <p:cNvPr id="2" name="Google Shape;407;p39">
            <a:extLst>
              <a:ext uri="{FF2B5EF4-FFF2-40B4-BE49-F238E27FC236}">
                <a16:creationId xmlns:a16="http://schemas.microsoft.com/office/drawing/2014/main" id="{49118DD1-A3BC-9B3D-664E-64154F10D938}"/>
              </a:ext>
            </a:extLst>
          </p:cNvPr>
          <p:cNvSpPr/>
          <p:nvPr/>
        </p:nvSpPr>
        <p:spPr>
          <a:xfrm rot="10800000">
            <a:off x="6509190" y="42058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04241B97-2712-55C0-2296-5CA88DD1F174}"/>
              </a:ext>
            </a:extLst>
          </p:cNvPr>
          <p:cNvSpPr/>
          <p:nvPr/>
        </p:nvSpPr>
        <p:spPr>
          <a:xfrm rot="10800000">
            <a:off x="7184784" y="5209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B6867D4C-6FB1-8E81-9CD6-3FB52C10EED1}"/>
              </a:ext>
            </a:extLst>
          </p:cNvPr>
          <p:cNvSpPr/>
          <p:nvPr/>
        </p:nvSpPr>
        <p:spPr>
          <a:xfrm rot="10800000">
            <a:off x="8045724" y="10907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60BCDACC-3BC8-2CA5-D91D-3F322AAEDEA9}"/>
              </a:ext>
            </a:extLst>
          </p:cNvPr>
          <p:cNvSpPr/>
          <p:nvPr/>
        </p:nvSpPr>
        <p:spPr>
          <a:xfrm rot="10800000">
            <a:off x="5883090" y="11262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BE6D63BA-18CA-461D-DE3D-18A47E1B5918}"/>
              </a:ext>
            </a:extLst>
          </p:cNvPr>
          <p:cNvSpPr/>
          <p:nvPr/>
        </p:nvSpPr>
        <p:spPr>
          <a:xfrm flipH="1">
            <a:off x="6696464" y="-1034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8BEF21B6-A883-495B-3AB8-A0DAE363D0D6}"/>
              </a:ext>
            </a:extLst>
          </p:cNvPr>
          <p:cNvSpPr/>
          <p:nvPr/>
        </p:nvSpPr>
        <p:spPr>
          <a:xfrm flipH="1">
            <a:off x="6949042" y="2358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B7213917-183E-4917-FD3C-E424C5EC1BC0}"/>
              </a:ext>
            </a:extLst>
          </p:cNvPr>
          <p:cNvSpPr/>
          <p:nvPr/>
        </p:nvSpPr>
        <p:spPr>
          <a:xfrm flipH="1">
            <a:off x="6657280" y="1862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8A19BF98-A6D4-F406-99CD-EFDA2273D9F7}"/>
              </a:ext>
            </a:extLst>
          </p:cNvPr>
          <p:cNvSpPr/>
          <p:nvPr/>
        </p:nvSpPr>
        <p:spPr>
          <a:xfrm flipH="1">
            <a:off x="7616852" y="1603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5;p39">
            <a:extLst>
              <a:ext uri="{FF2B5EF4-FFF2-40B4-BE49-F238E27FC236}">
                <a16:creationId xmlns:a16="http://schemas.microsoft.com/office/drawing/2014/main" id="{78997299-49DD-1D28-188D-98869260414C}"/>
              </a:ext>
            </a:extLst>
          </p:cNvPr>
          <p:cNvSpPr/>
          <p:nvPr/>
        </p:nvSpPr>
        <p:spPr>
          <a:xfrm flipH="1">
            <a:off x="8554447" y="-3673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p39">
            <a:extLst>
              <a:ext uri="{FF2B5EF4-FFF2-40B4-BE49-F238E27FC236}">
                <a16:creationId xmlns:a16="http://schemas.microsoft.com/office/drawing/2014/main" id="{34902E7E-A997-D521-3746-54C49DE70D9C}"/>
              </a:ext>
            </a:extLst>
          </p:cNvPr>
          <p:cNvSpPr/>
          <p:nvPr/>
        </p:nvSpPr>
        <p:spPr>
          <a:xfrm flipH="1">
            <a:off x="7495984" y="273455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p39">
            <a:extLst>
              <a:ext uri="{FF2B5EF4-FFF2-40B4-BE49-F238E27FC236}">
                <a16:creationId xmlns:a16="http://schemas.microsoft.com/office/drawing/2014/main" id="{0A80DFE9-0A05-AE29-4DF8-568083124DCA}"/>
              </a:ext>
            </a:extLst>
          </p:cNvPr>
          <p:cNvSpPr/>
          <p:nvPr/>
        </p:nvSpPr>
        <p:spPr>
          <a:xfrm flipH="1">
            <a:off x="8137344" y="1167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9">
            <a:extLst>
              <a:ext uri="{FF2B5EF4-FFF2-40B4-BE49-F238E27FC236}">
                <a16:creationId xmlns:a16="http://schemas.microsoft.com/office/drawing/2014/main" id="{6898984C-39C4-6AB1-4587-7EAEC7757CEA}"/>
              </a:ext>
            </a:extLst>
          </p:cNvPr>
          <p:cNvSpPr/>
          <p:nvPr/>
        </p:nvSpPr>
        <p:spPr>
          <a:xfrm rot="10800000">
            <a:off x="8748510" y="34309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E5415143-6B5E-6CDC-6FB6-25B56417F627}"/>
              </a:ext>
            </a:extLst>
          </p:cNvPr>
          <p:cNvSpPr/>
          <p:nvPr/>
        </p:nvSpPr>
        <p:spPr>
          <a:xfrm rot="10800000">
            <a:off x="6928543" y="3721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1;p39">
            <a:extLst>
              <a:ext uri="{FF2B5EF4-FFF2-40B4-BE49-F238E27FC236}">
                <a16:creationId xmlns:a16="http://schemas.microsoft.com/office/drawing/2014/main" id="{EA5056CE-ECBB-9713-4761-201F84FD6C13}"/>
              </a:ext>
            </a:extLst>
          </p:cNvPr>
          <p:cNvSpPr/>
          <p:nvPr/>
        </p:nvSpPr>
        <p:spPr>
          <a:xfrm rot="10800000">
            <a:off x="8184167" y="46648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9">
            <a:extLst>
              <a:ext uri="{FF2B5EF4-FFF2-40B4-BE49-F238E27FC236}">
                <a16:creationId xmlns:a16="http://schemas.microsoft.com/office/drawing/2014/main" id="{709DB47F-839B-4018-E0DA-338EFFA386DB}"/>
              </a:ext>
            </a:extLst>
          </p:cNvPr>
          <p:cNvSpPr/>
          <p:nvPr/>
        </p:nvSpPr>
        <p:spPr>
          <a:xfrm flipH="1">
            <a:off x="6299524" y="7036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9">
            <a:extLst>
              <a:ext uri="{FF2B5EF4-FFF2-40B4-BE49-F238E27FC236}">
                <a16:creationId xmlns:a16="http://schemas.microsoft.com/office/drawing/2014/main" id="{3AE9513B-FCEB-8AEC-C823-32184055687C}"/>
              </a:ext>
            </a:extLst>
          </p:cNvPr>
          <p:cNvSpPr/>
          <p:nvPr/>
        </p:nvSpPr>
        <p:spPr>
          <a:xfrm flipH="1">
            <a:off x="9136369" y="3974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0;p39">
            <a:extLst>
              <a:ext uri="{FF2B5EF4-FFF2-40B4-BE49-F238E27FC236}">
                <a16:creationId xmlns:a16="http://schemas.microsoft.com/office/drawing/2014/main" id="{7895915A-A15D-D4D8-0561-7E03C5A36577}"/>
              </a:ext>
            </a:extLst>
          </p:cNvPr>
          <p:cNvSpPr/>
          <p:nvPr/>
        </p:nvSpPr>
        <p:spPr>
          <a:xfrm rot="10800000">
            <a:off x="8036207" y="34597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5E3A7119-55A5-E7F9-7D9A-7C75DB21241A}"/>
              </a:ext>
            </a:extLst>
          </p:cNvPr>
          <p:cNvSpPr/>
          <p:nvPr/>
        </p:nvSpPr>
        <p:spPr>
          <a:xfrm flipH="1">
            <a:off x="6259439" y="30938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8C81376C-0C0E-41BC-6A23-52535F712D77}"/>
              </a:ext>
            </a:extLst>
          </p:cNvPr>
          <p:cNvSpPr/>
          <p:nvPr/>
        </p:nvSpPr>
        <p:spPr>
          <a:xfrm rot="10800000">
            <a:off x="7704050" y="42950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p39">
            <a:extLst>
              <a:ext uri="{FF2B5EF4-FFF2-40B4-BE49-F238E27FC236}">
                <a16:creationId xmlns:a16="http://schemas.microsoft.com/office/drawing/2014/main" id="{8A3DF5CA-6D88-FBD5-08C0-F60C1F725BC8}"/>
              </a:ext>
            </a:extLst>
          </p:cNvPr>
          <p:cNvSpPr/>
          <p:nvPr/>
        </p:nvSpPr>
        <p:spPr>
          <a:xfrm rot="10800000">
            <a:off x="8205315" y="20451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36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85486F7-43FA-760B-A052-84F080E75D24}"/>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A4ED5218-AD65-A865-2AC9-FA25FDF4E47B}"/>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Predictive Modeling</a:t>
            </a:r>
            <a:endParaRPr dirty="0"/>
          </a:p>
        </p:txBody>
      </p:sp>
      <p:sp>
        <p:nvSpPr>
          <p:cNvPr id="463" name="Google Shape;463;p42">
            <a:extLst>
              <a:ext uri="{FF2B5EF4-FFF2-40B4-BE49-F238E27FC236}">
                <a16:creationId xmlns:a16="http://schemas.microsoft.com/office/drawing/2014/main" id="{26AC03C3-0798-028D-3209-E5C066E46821}"/>
              </a:ext>
            </a:extLst>
          </p:cNvPr>
          <p:cNvSpPr txBox="1">
            <a:spLocks noGrp="1"/>
          </p:cNvSpPr>
          <p:nvPr>
            <p:ph type="subTitle" idx="1"/>
          </p:nvPr>
        </p:nvSpPr>
        <p:spPr>
          <a:xfrm>
            <a:off x="611967" y="1215727"/>
            <a:ext cx="4780111" cy="3435185"/>
          </a:xfrm>
          <a:prstGeom prst="rect">
            <a:avLst/>
          </a:prstGeom>
        </p:spPr>
        <p:txBody>
          <a:bodyPr spcFirstLastPara="1" wrap="square" lIns="91425" tIns="91425" rIns="91425" bIns="91425" anchor="t" anchorCtr="0">
            <a:noAutofit/>
          </a:bodyPr>
          <a:lstStyle/>
          <a:p>
            <a:r>
              <a:rPr lang="en-US" b="1" dirty="0"/>
              <a:t>Sales Model Performance</a:t>
            </a:r>
          </a:p>
          <a:p>
            <a:pPr marL="139700" indent="0">
              <a:buNone/>
            </a:pPr>
            <a:r>
              <a:rPr lang="en-US" b="1" dirty="0"/>
              <a:t>        (Linear Regression)</a:t>
            </a:r>
          </a:p>
          <a:p>
            <a:pPr>
              <a:buFont typeface="Arial" panose="020B0604020202020204" pitchFamily="34" charset="0"/>
              <a:buChar char="•"/>
            </a:pPr>
            <a:r>
              <a:rPr lang="en-US" b="1" dirty="0"/>
              <a:t>Mean Squared Error (MSE):</a:t>
            </a:r>
            <a:r>
              <a:rPr lang="en-US" dirty="0"/>
              <a:t> 0.0093</a:t>
            </a:r>
          </a:p>
          <a:p>
            <a:pPr>
              <a:buFont typeface="Arial" panose="020B0604020202020204" pitchFamily="34" charset="0"/>
              <a:buChar char="•"/>
            </a:pPr>
            <a:r>
              <a:rPr lang="en-US" b="1" dirty="0"/>
              <a:t>Root Mean Squared Error (RMSE):</a:t>
            </a:r>
            <a:r>
              <a:rPr lang="en-US" dirty="0"/>
              <a:t> 0.0964</a:t>
            </a:r>
          </a:p>
          <a:p>
            <a:pPr>
              <a:buFont typeface="Arial" panose="020B0604020202020204" pitchFamily="34" charset="0"/>
              <a:buChar char="•"/>
            </a:pPr>
            <a:r>
              <a:rPr lang="en-US" b="1" dirty="0"/>
              <a:t>Mean Absolute Error (MAE):</a:t>
            </a:r>
            <a:r>
              <a:rPr lang="en-US" dirty="0"/>
              <a:t> 0.0079</a:t>
            </a:r>
          </a:p>
          <a:p>
            <a:pPr>
              <a:buFont typeface="Arial" panose="020B0604020202020204" pitchFamily="34" charset="0"/>
              <a:buChar char="•"/>
            </a:pPr>
            <a:r>
              <a:rPr lang="en-US" b="1" dirty="0"/>
              <a:t>R² Score:</a:t>
            </a:r>
            <a:r>
              <a:rPr lang="en-US" dirty="0"/>
              <a:t> 0.995</a:t>
            </a:r>
          </a:p>
          <a:p>
            <a:endParaRPr lang="en-US" b="1" dirty="0"/>
          </a:p>
          <a:p>
            <a:r>
              <a:rPr lang="en-US" b="1" dirty="0"/>
              <a:t>Sales Model Performance (</a:t>
            </a:r>
            <a:r>
              <a:rPr lang="en-US" b="1" dirty="0" err="1"/>
              <a:t>XGboost</a:t>
            </a:r>
            <a:r>
              <a:rPr lang="en-US" b="1" dirty="0"/>
              <a:t>)</a:t>
            </a:r>
          </a:p>
          <a:p>
            <a:pPr>
              <a:buFont typeface="Arial" panose="020B0604020202020204" pitchFamily="34" charset="0"/>
              <a:buChar char="•"/>
            </a:pPr>
            <a:r>
              <a:rPr lang="en-US" b="1" dirty="0"/>
              <a:t>Mean Squared Error (MSE):</a:t>
            </a:r>
            <a:r>
              <a:rPr lang="en-US" dirty="0"/>
              <a:t> 0.009559</a:t>
            </a:r>
          </a:p>
          <a:p>
            <a:pPr>
              <a:buFont typeface="Arial" panose="020B0604020202020204" pitchFamily="34" charset="0"/>
              <a:buChar char="•"/>
            </a:pPr>
            <a:r>
              <a:rPr lang="en-US" b="1" dirty="0"/>
              <a:t>Root Mean Squared Error (RMSE):</a:t>
            </a:r>
            <a:r>
              <a:rPr lang="en-US" dirty="0"/>
              <a:t> 0.097771</a:t>
            </a:r>
          </a:p>
          <a:p>
            <a:pPr>
              <a:buFont typeface="Arial" panose="020B0604020202020204" pitchFamily="34" charset="0"/>
              <a:buChar char="•"/>
            </a:pPr>
            <a:r>
              <a:rPr lang="en-US" b="1" dirty="0"/>
              <a:t>Mean Absolute Error (MAE):</a:t>
            </a:r>
            <a:r>
              <a:rPr lang="en-US" dirty="0"/>
              <a:t> 0.00812</a:t>
            </a:r>
          </a:p>
          <a:p>
            <a:pPr>
              <a:buFont typeface="Arial" panose="020B0604020202020204" pitchFamily="34" charset="0"/>
              <a:buChar char="•"/>
            </a:pPr>
            <a:r>
              <a:rPr lang="en-US" b="1" dirty="0"/>
              <a:t>R² Score:</a:t>
            </a:r>
            <a:r>
              <a:rPr lang="en-US" dirty="0"/>
              <a:t>0.994771</a:t>
            </a:r>
          </a:p>
          <a:p>
            <a:endParaRPr lang="en-US" b="1" dirty="0"/>
          </a:p>
          <a:p>
            <a:endParaRPr lang="en-US" dirty="0"/>
          </a:p>
        </p:txBody>
      </p:sp>
      <p:sp>
        <p:nvSpPr>
          <p:cNvPr id="17" name="Google Shape;407;p39">
            <a:extLst>
              <a:ext uri="{FF2B5EF4-FFF2-40B4-BE49-F238E27FC236}">
                <a16:creationId xmlns:a16="http://schemas.microsoft.com/office/drawing/2014/main" id="{14DCFDFB-9DDE-B005-D933-BDA0D8E9E2BF}"/>
              </a:ext>
            </a:extLst>
          </p:cNvPr>
          <p:cNvSpPr/>
          <p:nvPr/>
        </p:nvSpPr>
        <p:spPr>
          <a:xfrm rot="10800000">
            <a:off x="5997397" y="42222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8;p39">
            <a:extLst>
              <a:ext uri="{FF2B5EF4-FFF2-40B4-BE49-F238E27FC236}">
                <a16:creationId xmlns:a16="http://schemas.microsoft.com/office/drawing/2014/main" id="{969C24DE-6A0F-8AC1-C098-CAB2BF13BDC6}"/>
              </a:ext>
            </a:extLst>
          </p:cNvPr>
          <p:cNvSpPr/>
          <p:nvPr/>
        </p:nvSpPr>
        <p:spPr>
          <a:xfrm rot="10800000">
            <a:off x="6672991" y="5373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09;p39">
            <a:extLst>
              <a:ext uri="{FF2B5EF4-FFF2-40B4-BE49-F238E27FC236}">
                <a16:creationId xmlns:a16="http://schemas.microsoft.com/office/drawing/2014/main" id="{3315D168-5024-66BC-2FAB-A154CCB0AD3C}"/>
              </a:ext>
            </a:extLst>
          </p:cNvPr>
          <p:cNvSpPr/>
          <p:nvPr/>
        </p:nvSpPr>
        <p:spPr>
          <a:xfrm rot="10800000">
            <a:off x="7533931" y="11071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0;p39">
            <a:extLst>
              <a:ext uri="{FF2B5EF4-FFF2-40B4-BE49-F238E27FC236}">
                <a16:creationId xmlns:a16="http://schemas.microsoft.com/office/drawing/2014/main" id="{E29BA1BC-0499-B3BD-747A-ED011F158E98}"/>
              </a:ext>
            </a:extLst>
          </p:cNvPr>
          <p:cNvSpPr/>
          <p:nvPr/>
        </p:nvSpPr>
        <p:spPr>
          <a:xfrm rot="10800000">
            <a:off x="5371297" y="11426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1;p39">
            <a:extLst>
              <a:ext uri="{FF2B5EF4-FFF2-40B4-BE49-F238E27FC236}">
                <a16:creationId xmlns:a16="http://schemas.microsoft.com/office/drawing/2014/main" id="{C0B5A4AF-1E68-B986-1AF9-1E5B75C16E84}"/>
              </a:ext>
            </a:extLst>
          </p:cNvPr>
          <p:cNvSpPr/>
          <p:nvPr/>
        </p:nvSpPr>
        <p:spPr>
          <a:xfrm flipH="1">
            <a:off x="6184671" y="-870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2;p39">
            <a:extLst>
              <a:ext uri="{FF2B5EF4-FFF2-40B4-BE49-F238E27FC236}">
                <a16:creationId xmlns:a16="http://schemas.microsoft.com/office/drawing/2014/main" id="{D1518103-C49C-B58B-AEA7-49623E1BAE1B}"/>
              </a:ext>
            </a:extLst>
          </p:cNvPr>
          <p:cNvSpPr/>
          <p:nvPr/>
        </p:nvSpPr>
        <p:spPr>
          <a:xfrm flipH="1">
            <a:off x="6437249" y="2374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3;p39">
            <a:extLst>
              <a:ext uri="{FF2B5EF4-FFF2-40B4-BE49-F238E27FC236}">
                <a16:creationId xmlns:a16="http://schemas.microsoft.com/office/drawing/2014/main" id="{F8612FC3-45C9-19E9-1919-969CE8DD8AF4}"/>
              </a:ext>
            </a:extLst>
          </p:cNvPr>
          <p:cNvSpPr/>
          <p:nvPr/>
        </p:nvSpPr>
        <p:spPr>
          <a:xfrm flipH="1">
            <a:off x="6145487" y="18785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p39">
            <a:extLst>
              <a:ext uri="{FF2B5EF4-FFF2-40B4-BE49-F238E27FC236}">
                <a16:creationId xmlns:a16="http://schemas.microsoft.com/office/drawing/2014/main" id="{89D7456F-B200-C773-8C59-A1C34D08C402}"/>
              </a:ext>
            </a:extLst>
          </p:cNvPr>
          <p:cNvSpPr/>
          <p:nvPr/>
        </p:nvSpPr>
        <p:spPr>
          <a:xfrm flipH="1">
            <a:off x="7105059" y="162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15;p39">
            <a:extLst>
              <a:ext uri="{FF2B5EF4-FFF2-40B4-BE49-F238E27FC236}">
                <a16:creationId xmlns:a16="http://schemas.microsoft.com/office/drawing/2014/main" id="{8350C11D-D61E-2987-F589-FE795205FFAE}"/>
              </a:ext>
            </a:extLst>
          </p:cNvPr>
          <p:cNvSpPr/>
          <p:nvPr/>
        </p:nvSpPr>
        <p:spPr>
          <a:xfrm flipH="1">
            <a:off x="8042654" y="-3509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6;p39">
            <a:extLst>
              <a:ext uri="{FF2B5EF4-FFF2-40B4-BE49-F238E27FC236}">
                <a16:creationId xmlns:a16="http://schemas.microsoft.com/office/drawing/2014/main" id="{D4210478-E038-8DC3-1991-AAE8E41FFCFF}"/>
              </a:ext>
            </a:extLst>
          </p:cNvPr>
          <p:cNvSpPr/>
          <p:nvPr/>
        </p:nvSpPr>
        <p:spPr>
          <a:xfrm flipH="1">
            <a:off x="6984191" y="27509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7;p39">
            <a:extLst>
              <a:ext uri="{FF2B5EF4-FFF2-40B4-BE49-F238E27FC236}">
                <a16:creationId xmlns:a16="http://schemas.microsoft.com/office/drawing/2014/main" id="{F762572F-2767-4289-F035-DBD2406B34A1}"/>
              </a:ext>
            </a:extLst>
          </p:cNvPr>
          <p:cNvSpPr/>
          <p:nvPr/>
        </p:nvSpPr>
        <p:spPr>
          <a:xfrm flipH="1">
            <a:off x="7625551" y="133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p39">
            <a:extLst>
              <a:ext uri="{FF2B5EF4-FFF2-40B4-BE49-F238E27FC236}">
                <a16:creationId xmlns:a16="http://schemas.microsoft.com/office/drawing/2014/main" id="{90CB42A8-76B7-082B-893A-A5C12ADC6BC8}"/>
              </a:ext>
            </a:extLst>
          </p:cNvPr>
          <p:cNvSpPr/>
          <p:nvPr/>
        </p:nvSpPr>
        <p:spPr>
          <a:xfrm rot="10800000">
            <a:off x="8236717" y="34473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0;p39">
            <a:extLst>
              <a:ext uri="{FF2B5EF4-FFF2-40B4-BE49-F238E27FC236}">
                <a16:creationId xmlns:a16="http://schemas.microsoft.com/office/drawing/2014/main" id="{FFF4B381-46F0-1BB5-16ED-678224AB7686}"/>
              </a:ext>
            </a:extLst>
          </p:cNvPr>
          <p:cNvSpPr/>
          <p:nvPr/>
        </p:nvSpPr>
        <p:spPr>
          <a:xfrm rot="10800000">
            <a:off x="6416750" y="37382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39">
            <a:extLst>
              <a:ext uri="{FF2B5EF4-FFF2-40B4-BE49-F238E27FC236}">
                <a16:creationId xmlns:a16="http://schemas.microsoft.com/office/drawing/2014/main" id="{1F4DE252-1BCC-39A6-A4EF-D68BEDA15622}"/>
              </a:ext>
            </a:extLst>
          </p:cNvPr>
          <p:cNvSpPr/>
          <p:nvPr/>
        </p:nvSpPr>
        <p:spPr>
          <a:xfrm rot="10800000">
            <a:off x="7672374" y="46812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39">
            <a:extLst>
              <a:ext uri="{FF2B5EF4-FFF2-40B4-BE49-F238E27FC236}">
                <a16:creationId xmlns:a16="http://schemas.microsoft.com/office/drawing/2014/main" id="{3DF1E0DD-2E29-0288-6981-9A2696DF411A}"/>
              </a:ext>
            </a:extLst>
          </p:cNvPr>
          <p:cNvSpPr/>
          <p:nvPr/>
        </p:nvSpPr>
        <p:spPr>
          <a:xfrm flipH="1">
            <a:off x="5787731" y="720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39">
            <a:extLst>
              <a:ext uri="{FF2B5EF4-FFF2-40B4-BE49-F238E27FC236}">
                <a16:creationId xmlns:a16="http://schemas.microsoft.com/office/drawing/2014/main" id="{B8806441-0AD7-6E44-8F80-2E9720073D34}"/>
              </a:ext>
            </a:extLst>
          </p:cNvPr>
          <p:cNvSpPr/>
          <p:nvPr/>
        </p:nvSpPr>
        <p:spPr>
          <a:xfrm flipH="1">
            <a:off x="8624576" y="39908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0;p39">
            <a:extLst>
              <a:ext uri="{FF2B5EF4-FFF2-40B4-BE49-F238E27FC236}">
                <a16:creationId xmlns:a16="http://schemas.microsoft.com/office/drawing/2014/main" id="{067F2663-3C1F-B6C7-0DE3-1E54267D41B5}"/>
              </a:ext>
            </a:extLst>
          </p:cNvPr>
          <p:cNvSpPr/>
          <p:nvPr/>
        </p:nvSpPr>
        <p:spPr>
          <a:xfrm rot="10800000">
            <a:off x="7524414" y="3476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3;p39">
            <a:extLst>
              <a:ext uri="{FF2B5EF4-FFF2-40B4-BE49-F238E27FC236}">
                <a16:creationId xmlns:a16="http://schemas.microsoft.com/office/drawing/2014/main" id="{F1803828-8DF7-CD3F-9499-E10B881CF41A}"/>
              </a:ext>
            </a:extLst>
          </p:cNvPr>
          <p:cNvSpPr/>
          <p:nvPr/>
        </p:nvSpPr>
        <p:spPr>
          <a:xfrm flipH="1">
            <a:off x="5747646" y="3110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39">
            <a:extLst>
              <a:ext uri="{FF2B5EF4-FFF2-40B4-BE49-F238E27FC236}">
                <a16:creationId xmlns:a16="http://schemas.microsoft.com/office/drawing/2014/main" id="{358C8731-46F7-DD0D-5F12-0F289180F82B}"/>
              </a:ext>
            </a:extLst>
          </p:cNvPr>
          <p:cNvSpPr/>
          <p:nvPr/>
        </p:nvSpPr>
        <p:spPr>
          <a:xfrm rot="10800000">
            <a:off x="7192257" y="43114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9;p39">
            <a:extLst>
              <a:ext uri="{FF2B5EF4-FFF2-40B4-BE49-F238E27FC236}">
                <a16:creationId xmlns:a16="http://schemas.microsoft.com/office/drawing/2014/main" id="{F382904E-F241-8ECD-0684-66B0F89B5F28}"/>
              </a:ext>
            </a:extLst>
          </p:cNvPr>
          <p:cNvSpPr/>
          <p:nvPr/>
        </p:nvSpPr>
        <p:spPr>
          <a:xfrm rot="10800000">
            <a:off x="7693522" y="20615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5B4F238E-B5EA-7527-592C-CCC436A5B97D}"/>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6749A828-C472-C04B-A73A-13F542284488}"/>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Predictive Modeling</a:t>
            </a:r>
            <a:endParaRPr dirty="0"/>
          </a:p>
        </p:txBody>
      </p:sp>
      <p:sp>
        <p:nvSpPr>
          <p:cNvPr id="16" name="TextBox 15">
            <a:extLst>
              <a:ext uri="{FF2B5EF4-FFF2-40B4-BE49-F238E27FC236}">
                <a16:creationId xmlns:a16="http://schemas.microsoft.com/office/drawing/2014/main" id="{1F5BF301-FB7B-65D7-5787-96F87E0CA4C2}"/>
              </a:ext>
            </a:extLst>
          </p:cNvPr>
          <p:cNvSpPr txBox="1"/>
          <p:nvPr/>
        </p:nvSpPr>
        <p:spPr>
          <a:xfrm>
            <a:off x="611235" y="1251260"/>
            <a:ext cx="4384017" cy="1320490"/>
          </a:xfrm>
          <a:prstGeom prst="rect">
            <a:avLst/>
          </a:prstGeom>
          <a:noFill/>
        </p:spPr>
        <p:txBody>
          <a:bodyPr wrap="square">
            <a:spAutoFit/>
          </a:bodyPr>
          <a:lstStyle/>
          <a:p>
            <a:pPr marL="457200" marR="0" lvl="0" indent="-317500" algn="l" defTabSz="914400" rtl="0" eaLnBrk="1" fontAlgn="auto" latinLnBrk="0" hangingPunct="1">
              <a:lnSpc>
                <a:spcPct val="115000"/>
              </a:lnSpc>
              <a:spcBef>
                <a:spcPts val="0"/>
              </a:spcBef>
              <a:spcAft>
                <a:spcPts val="0"/>
              </a:spcAft>
              <a:buClr>
                <a:srgbClr val="384655"/>
              </a:buClr>
              <a:buSzPts val="1600"/>
              <a:buFont typeface="Nunito Light"/>
              <a:buChar char="●"/>
              <a:tabLst/>
              <a:defRPr/>
            </a:pPr>
            <a:r>
              <a:rPr kumimoji="0" lang="en-US" sz="1400" b="1" i="0" u="none" strike="noStrike" kern="0" cap="none" spc="0" normalizeH="0" baseline="0" noProof="0" dirty="0">
                <a:ln>
                  <a:noFill/>
                </a:ln>
                <a:solidFill>
                  <a:srgbClr val="384655"/>
                </a:solidFill>
                <a:effectLst/>
                <a:uLnTx/>
                <a:uFillTx/>
                <a:latin typeface="DM Sans"/>
                <a:sym typeface="DM Sans"/>
              </a:rPr>
              <a:t>Sales Model Performance (</a:t>
            </a:r>
            <a:r>
              <a:rPr kumimoji="0" lang="en-US" sz="1400" b="1" i="0" u="none" strike="noStrike" kern="0" cap="none" spc="0" normalizeH="0" baseline="0" noProof="0" dirty="0" err="1">
                <a:ln>
                  <a:noFill/>
                </a:ln>
                <a:solidFill>
                  <a:srgbClr val="384655"/>
                </a:solidFill>
                <a:effectLst/>
                <a:uLnTx/>
                <a:uFillTx/>
                <a:latin typeface="DM Sans"/>
                <a:sym typeface="DM Sans"/>
              </a:rPr>
              <a:t>Randomforset</a:t>
            </a:r>
            <a:r>
              <a:rPr kumimoji="0" lang="en-US" sz="1400" b="1" i="0" u="none" strike="noStrike" kern="0" cap="none" spc="0" normalizeH="0" baseline="0" noProof="0" dirty="0">
                <a:ln>
                  <a:noFill/>
                </a:ln>
                <a:solidFill>
                  <a:srgbClr val="384655"/>
                </a:solidFill>
                <a:effectLst/>
                <a:uLnTx/>
                <a:uFillTx/>
                <a:latin typeface="DM Sans"/>
                <a:sym typeface="DM Sans"/>
              </a:rPr>
              <a:t>)</a:t>
            </a:r>
          </a:p>
          <a:p>
            <a:pPr marL="457200" marR="0" lvl="0" indent="-317500" algn="l" defTabSz="914400" rtl="0" eaLnBrk="1" fontAlgn="auto" latinLnBrk="0" hangingPunct="1">
              <a:lnSpc>
                <a:spcPct val="115000"/>
              </a:lnSpc>
              <a:spcBef>
                <a:spcPts val="0"/>
              </a:spcBef>
              <a:spcAft>
                <a:spcPts val="0"/>
              </a:spcAft>
              <a:buClr>
                <a:srgbClr val="384655"/>
              </a:buClr>
              <a:buSzPts val="1600"/>
              <a:buFont typeface="Arial" panose="020B0604020202020204" pitchFamily="34" charset="0"/>
              <a:buChar char="•"/>
              <a:tabLst/>
              <a:defRPr/>
            </a:pPr>
            <a:r>
              <a:rPr kumimoji="0" lang="en-US" sz="1400" b="1" i="0" u="none" strike="noStrike" kern="0" cap="none" spc="0" normalizeH="0" baseline="0" noProof="0" dirty="0">
                <a:ln>
                  <a:noFill/>
                </a:ln>
                <a:solidFill>
                  <a:srgbClr val="384655"/>
                </a:solidFill>
                <a:effectLst/>
                <a:uLnTx/>
                <a:uFillTx/>
                <a:latin typeface="DM Sans"/>
                <a:sym typeface="DM Sans"/>
              </a:rPr>
              <a:t>Mean Squared Error (MSE):</a:t>
            </a:r>
            <a:r>
              <a:rPr kumimoji="0" lang="en-US" sz="1400" b="0" i="0" u="none" strike="noStrike" kern="0" cap="none" spc="0" normalizeH="0" baseline="0" noProof="0" dirty="0">
                <a:ln>
                  <a:noFill/>
                </a:ln>
                <a:solidFill>
                  <a:srgbClr val="384655"/>
                </a:solidFill>
                <a:effectLst/>
                <a:uLnTx/>
                <a:uFillTx/>
                <a:latin typeface="DM Sans"/>
                <a:sym typeface="DM Sans"/>
              </a:rPr>
              <a:t> 0.008786</a:t>
            </a:r>
          </a:p>
          <a:p>
            <a:pPr marL="457200" marR="0" lvl="0" indent="-317500" algn="l" defTabSz="914400" rtl="0" eaLnBrk="1" fontAlgn="auto" latinLnBrk="0" hangingPunct="1">
              <a:lnSpc>
                <a:spcPct val="115000"/>
              </a:lnSpc>
              <a:spcBef>
                <a:spcPts val="0"/>
              </a:spcBef>
              <a:spcAft>
                <a:spcPts val="0"/>
              </a:spcAft>
              <a:buClr>
                <a:srgbClr val="384655"/>
              </a:buClr>
              <a:buSzPts val="1600"/>
              <a:buFont typeface="Arial" panose="020B0604020202020204" pitchFamily="34" charset="0"/>
              <a:buChar char="•"/>
              <a:tabLst/>
              <a:defRPr/>
            </a:pPr>
            <a:r>
              <a:rPr kumimoji="0" lang="en-US" sz="1400" b="1" i="0" u="none" strike="noStrike" kern="0" cap="none" spc="0" normalizeH="0" baseline="0" noProof="0" dirty="0">
                <a:ln>
                  <a:noFill/>
                </a:ln>
                <a:solidFill>
                  <a:srgbClr val="384655"/>
                </a:solidFill>
                <a:effectLst/>
                <a:uLnTx/>
                <a:uFillTx/>
                <a:latin typeface="DM Sans"/>
                <a:sym typeface="DM Sans"/>
              </a:rPr>
              <a:t>Root Mean Squared Error (RMSE):</a:t>
            </a:r>
            <a:r>
              <a:rPr kumimoji="0" lang="en-US" sz="1400" b="0" i="0" u="none" strike="noStrike" kern="0" cap="none" spc="0" normalizeH="0" baseline="0" noProof="0" dirty="0">
                <a:ln>
                  <a:noFill/>
                </a:ln>
                <a:solidFill>
                  <a:srgbClr val="384655"/>
                </a:solidFill>
                <a:effectLst/>
                <a:uLnTx/>
                <a:uFillTx/>
                <a:latin typeface="DM Sans"/>
                <a:sym typeface="DM Sans"/>
              </a:rPr>
              <a:t> 0.093733</a:t>
            </a:r>
          </a:p>
          <a:p>
            <a:pPr marL="457200" marR="0" lvl="0" indent="-317500" algn="l" defTabSz="914400" rtl="0" eaLnBrk="1" fontAlgn="auto" latinLnBrk="0" hangingPunct="1">
              <a:lnSpc>
                <a:spcPct val="115000"/>
              </a:lnSpc>
              <a:spcBef>
                <a:spcPts val="0"/>
              </a:spcBef>
              <a:spcAft>
                <a:spcPts val="0"/>
              </a:spcAft>
              <a:buClr>
                <a:srgbClr val="384655"/>
              </a:buClr>
              <a:buSzPts val="1600"/>
              <a:buFont typeface="Arial" panose="020B0604020202020204" pitchFamily="34" charset="0"/>
              <a:buChar char="•"/>
              <a:tabLst/>
              <a:defRPr/>
            </a:pPr>
            <a:r>
              <a:rPr kumimoji="0" lang="en-US" sz="1400" b="1" i="0" u="none" strike="noStrike" kern="0" cap="none" spc="0" normalizeH="0" baseline="0" noProof="0" dirty="0">
                <a:ln>
                  <a:noFill/>
                </a:ln>
                <a:solidFill>
                  <a:srgbClr val="384655"/>
                </a:solidFill>
                <a:effectLst/>
                <a:uLnTx/>
                <a:uFillTx/>
                <a:latin typeface="DM Sans"/>
                <a:sym typeface="DM Sans"/>
              </a:rPr>
              <a:t>Mean Absolute Error (MAE):</a:t>
            </a:r>
            <a:r>
              <a:rPr kumimoji="0" lang="en-US" sz="1400" b="0" i="0" u="none" strike="noStrike" kern="0" cap="none" spc="0" normalizeH="0" baseline="0" noProof="0" dirty="0">
                <a:ln>
                  <a:noFill/>
                </a:ln>
                <a:solidFill>
                  <a:srgbClr val="384655"/>
                </a:solidFill>
                <a:effectLst/>
                <a:uLnTx/>
                <a:uFillTx/>
                <a:latin typeface="DM Sans"/>
                <a:sym typeface="DM Sans"/>
              </a:rPr>
              <a:t> </a:t>
            </a:r>
            <a:r>
              <a:rPr lang="en-US" dirty="0">
                <a:solidFill>
                  <a:srgbClr val="384655"/>
                </a:solidFill>
                <a:latin typeface="DM Sans"/>
                <a:sym typeface="DM Sans"/>
              </a:rPr>
              <a:t>0.006995</a:t>
            </a:r>
          </a:p>
          <a:p>
            <a:pPr marL="457200" marR="0" lvl="0" indent="-317500" algn="l" defTabSz="914400" rtl="0" eaLnBrk="1" fontAlgn="auto" latinLnBrk="0" hangingPunct="1">
              <a:lnSpc>
                <a:spcPct val="115000"/>
              </a:lnSpc>
              <a:spcBef>
                <a:spcPts val="0"/>
              </a:spcBef>
              <a:spcAft>
                <a:spcPts val="0"/>
              </a:spcAft>
              <a:buClr>
                <a:srgbClr val="384655"/>
              </a:buClr>
              <a:buSzPts val="1600"/>
              <a:buFont typeface="Arial" panose="020B0604020202020204" pitchFamily="34" charset="0"/>
              <a:buChar char="•"/>
              <a:tabLst/>
              <a:defRPr/>
            </a:pPr>
            <a:r>
              <a:rPr kumimoji="0" lang="en-US" sz="1400" b="1" i="0" u="none" strike="noStrike" kern="0" cap="none" spc="0" normalizeH="0" baseline="0" noProof="0" dirty="0">
                <a:ln>
                  <a:noFill/>
                </a:ln>
                <a:solidFill>
                  <a:srgbClr val="384655"/>
                </a:solidFill>
                <a:effectLst/>
                <a:uLnTx/>
                <a:uFillTx/>
                <a:latin typeface="DM Sans"/>
                <a:sym typeface="DM Sans"/>
              </a:rPr>
              <a:t>R² Score:</a:t>
            </a:r>
            <a:r>
              <a:rPr lang="en-US" dirty="0">
                <a:solidFill>
                  <a:srgbClr val="384655"/>
                </a:solidFill>
                <a:latin typeface="DM Sans"/>
                <a:sym typeface="DM Sans"/>
              </a:rPr>
              <a:t>0.995194</a:t>
            </a:r>
          </a:p>
        </p:txBody>
      </p:sp>
      <p:sp>
        <p:nvSpPr>
          <p:cNvPr id="3" name="Subtitle 2">
            <a:extLst>
              <a:ext uri="{FF2B5EF4-FFF2-40B4-BE49-F238E27FC236}">
                <a16:creationId xmlns:a16="http://schemas.microsoft.com/office/drawing/2014/main" id="{9EA79F45-BCF7-0266-10E0-4D9A0F90066D}"/>
              </a:ext>
            </a:extLst>
          </p:cNvPr>
          <p:cNvSpPr>
            <a:spLocks noGrp="1"/>
          </p:cNvSpPr>
          <p:nvPr>
            <p:ph type="subTitle" idx="1"/>
          </p:nvPr>
        </p:nvSpPr>
        <p:spPr>
          <a:xfrm>
            <a:off x="633761" y="2708471"/>
            <a:ext cx="4294800" cy="2133900"/>
          </a:xfrm>
        </p:spPr>
        <p:txBody>
          <a:bodyPr/>
          <a:lstStyle/>
          <a:p>
            <a:pPr>
              <a:lnSpc>
                <a:spcPct val="150000"/>
              </a:lnSpc>
            </a:pPr>
            <a:r>
              <a:rPr lang="en-US" dirty="0"/>
              <a:t>Churn Prediction &amp; Review Prediction: Random Forest classifier performed well in predicting them.</a:t>
            </a:r>
          </a:p>
          <a:p>
            <a:pPr>
              <a:lnSpc>
                <a:spcPct val="150000"/>
              </a:lnSpc>
            </a:pPr>
            <a:r>
              <a:rPr lang="en-US" dirty="0"/>
              <a:t>Sales Prediction: Linear Regression had high predictive accuracy.</a:t>
            </a:r>
          </a:p>
        </p:txBody>
      </p:sp>
      <p:sp>
        <p:nvSpPr>
          <p:cNvPr id="5" name="Google Shape;407;p39">
            <a:extLst>
              <a:ext uri="{FF2B5EF4-FFF2-40B4-BE49-F238E27FC236}">
                <a16:creationId xmlns:a16="http://schemas.microsoft.com/office/drawing/2014/main" id="{FD6CC55A-207F-F236-A577-F942A4B773D4}"/>
              </a:ext>
            </a:extLst>
          </p:cNvPr>
          <p:cNvSpPr/>
          <p:nvPr/>
        </p:nvSpPr>
        <p:spPr>
          <a:xfrm rot="10800000">
            <a:off x="6035290" y="42615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8;p39">
            <a:extLst>
              <a:ext uri="{FF2B5EF4-FFF2-40B4-BE49-F238E27FC236}">
                <a16:creationId xmlns:a16="http://schemas.microsoft.com/office/drawing/2014/main" id="{FABA33DB-52C6-948B-2510-1DF8F4BF8870}"/>
              </a:ext>
            </a:extLst>
          </p:cNvPr>
          <p:cNvSpPr/>
          <p:nvPr/>
        </p:nvSpPr>
        <p:spPr>
          <a:xfrm rot="10800000">
            <a:off x="7412378" y="853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9;p39">
            <a:extLst>
              <a:ext uri="{FF2B5EF4-FFF2-40B4-BE49-F238E27FC236}">
                <a16:creationId xmlns:a16="http://schemas.microsoft.com/office/drawing/2014/main" id="{E630A8A7-A4BB-DF34-5152-57752E7F59F4}"/>
              </a:ext>
            </a:extLst>
          </p:cNvPr>
          <p:cNvSpPr/>
          <p:nvPr/>
        </p:nvSpPr>
        <p:spPr>
          <a:xfrm rot="10800000">
            <a:off x="8273318" y="65517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1;p39">
            <a:extLst>
              <a:ext uri="{FF2B5EF4-FFF2-40B4-BE49-F238E27FC236}">
                <a16:creationId xmlns:a16="http://schemas.microsoft.com/office/drawing/2014/main" id="{38C89DA5-131D-2C76-3E8C-238B972004E8}"/>
              </a:ext>
            </a:extLst>
          </p:cNvPr>
          <p:cNvSpPr/>
          <p:nvPr/>
        </p:nvSpPr>
        <p:spPr>
          <a:xfrm flipH="1">
            <a:off x="6924058" y="-5391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2;p39">
            <a:extLst>
              <a:ext uri="{FF2B5EF4-FFF2-40B4-BE49-F238E27FC236}">
                <a16:creationId xmlns:a16="http://schemas.microsoft.com/office/drawing/2014/main" id="{18835AB1-3E0B-F1C2-07EF-83FC7ABB3E3B}"/>
              </a:ext>
            </a:extLst>
          </p:cNvPr>
          <p:cNvSpPr/>
          <p:nvPr/>
        </p:nvSpPr>
        <p:spPr>
          <a:xfrm flipH="1">
            <a:off x="6541413" y="61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3;p39">
            <a:extLst>
              <a:ext uri="{FF2B5EF4-FFF2-40B4-BE49-F238E27FC236}">
                <a16:creationId xmlns:a16="http://schemas.microsoft.com/office/drawing/2014/main" id="{674B3A9F-1D8D-D341-C0EA-D5475D864A9C}"/>
              </a:ext>
            </a:extLst>
          </p:cNvPr>
          <p:cNvSpPr/>
          <p:nvPr/>
        </p:nvSpPr>
        <p:spPr>
          <a:xfrm flipH="1">
            <a:off x="6038407" y="7406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6;p39">
            <a:extLst>
              <a:ext uri="{FF2B5EF4-FFF2-40B4-BE49-F238E27FC236}">
                <a16:creationId xmlns:a16="http://schemas.microsoft.com/office/drawing/2014/main" id="{DDCE770B-3986-DC30-A7C0-3023651C0E71}"/>
              </a:ext>
            </a:extLst>
          </p:cNvPr>
          <p:cNvSpPr/>
          <p:nvPr/>
        </p:nvSpPr>
        <p:spPr>
          <a:xfrm flipH="1">
            <a:off x="7496475" y="23401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p39">
            <a:extLst>
              <a:ext uri="{FF2B5EF4-FFF2-40B4-BE49-F238E27FC236}">
                <a16:creationId xmlns:a16="http://schemas.microsoft.com/office/drawing/2014/main" id="{C20E0D20-FB48-D4C2-8964-EF0A21D3D0A2}"/>
              </a:ext>
            </a:extLst>
          </p:cNvPr>
          <p:cNvSpPr/>
          <p:nvPr/>
        </p:nvSpPr>
        <p:spPr>
          <a:xfrm flipH="1">
            <a:off x="8364938" y="-3188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9;p39">
            <a:extLst>
              <a:ext uri="{FF2B5EF4-FFF2-40B4-BE49-F238E27FC236}">
                <a16:creationId xmlns:a16="http://schemas.microsoft.com/office/drawing/2014/main" id="{00710402-F740-9992-8871-EFD92242E996}"/>
              </a:ext>
            </a:extLst>
          </p:cNvPr>
          <p:cNvSpPr/>
          <p:nvPr/>
        </p:nvSpPr>
        <p:spPr>
          <a:xfrm rot="10800000">
            <a:off x="8556749" y="34048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0;p39">
            <a:extLst>
              <a:ext uri="{FF2B5EF4-FFF2-40B4-BE49-F238E27FC236}">
                <a16:creationId xmlns:a16="http://schemas.microsoft.com/office/drawing/2014/main" id="{CCBE4343-F36C-91C2-E983-692C32007F9C}"/>
              </a:ext>
            </a:extLst>
          </p:cNvPr>
          <p:cNvSpPr/>
          <p:nvPr/>
        </p:nvSpPr>
        <p:spPr>
          <a:xfrm rot="10800000">
            <a:off x="6638776" y="39177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0;p39">
            <a:extLst>
              <a:ext uri="{FF2B5EF4-FFF2-40B4-BE49-F238E27FC236}">
                <a16:creationId xmlns:a16="http://schemas.microsoft.com/office/drawing/2014/main" id="{5C206EA8-698E-9838-A228-8FF0ED79477A}"/>
              </a:ext>
            </a:extLst>
          </p:cNvPr>
          <p:cNvSpPr/>
          <p:nvPr/>
        </p:nvSpPr>
        <p:spPr>
          <a:xfrm rot="10800000">
            <a:off x="7844446" y="3433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9;p39">
            <a:extLst>
              <a:ext uri="{FF2B5EF4-FFF2-40B4-BE49-F238E27FC236}">
                <a16:creationId xmlns:a16="http://schemas.microsoft.com/office/drawing/2014/main" id="{6F9531A7-5F07-77DE-4AE1-6398FD801D4A}"/>
              </a:ext>
            </a:extLst>
          </p:cNvPr>
          <p:cNvSpPr/>
          <p:nvPr/>
        </p:nvSpPr>
        <p:spPr>
          <a:xfrm rot="10800000">
            <a:off x="7512289" y="4268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2;p39">
            <a:extLst>
              <a:ext uri="{FF2B5EF4-FFF2-40B4-BE49-F238E27FC236}">
                <a16:creationId xmlns:a16="http://schemas.microsoft.com/office/drawing/2014/main" id="{A8775B1A-DC80-D7BA-4912-A0FDC8517288}"/>
              </a:ext>
            </a:extLst>
          </p:cNvPr>
          <p:cNvSpPr/>
          <p:nvPr/>
        </p:nvSpPr>
        <p:spPr>
          <a:xfrm flipH="1">
            <a:off x="6797715" y="26507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13;p39">
            <a:extLst>
              <a:ext uri="{FF2B5EF4-FFF2-40B4-BE49-F238E27FC236}">
                <a16:creationId xmlns:a16="http://schemas.microsoft.com/office/drawing/2014/main" id="{383EA98D-3D90-1F06-0300-24A8017BBE06}"/>
              </a:ext>
            </a:extLst>
          </p:cNvPr>
          <p:cNvSpPr/>
          <p:nvPr/>
        </p:nvSpPr>
        <p:spPr>
          <a:xfrm flipH="1">
            <a:off x="6184618" y="30898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0;p39">
            <a:extLst>
              <a:ext uri="{FF2B5EF4-FFF2-40B4-BE49-F238E27FC236}">
                <a16:creationId xmlns:a16="http://schemas.microsoft.com/office/drawing/2014/main" id="{BBE76D20-A3C1-8BE1-5DEC-579F445A78DF}"/>
              </a:ext>
            </a:extLst>
          </p:cNvPr>
          <p:cNvSpPr/>
          <p:nvPr/>
        </p:nvSpPr>
        <p:spPr>
          <a:xfrm rot="10800000">
            <a:off x="7575492" y="82521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14;p39">
            <a:extLst>
              <a:ext uri="{FF2B5EF4-FFF2-40B4-BE49-F238E27FC236}">
                <a16:creationId xmlns:a16="http://schemas.microsoft.com/office/drawing/2014/main" id="{2C015BAA-BD36-746D-ACD9-97A0F587E546}"/>
              </a:ext>
            </a:extLst>
          </p:cNvPr>
          <p:cNvSpPr/>
          <p:nvPr/>
        </p:nvSpPr>
        <p:spPr>
          <a:xfrm flipH="1">
            <a:off x="8486093" y="1427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09;p39">
            <a:extLst>
              <a:ext uri="{FF2B5EF4-FFF2-40B4-BE49-F238E27FC236}">
                <a16:creationId xmlns:a16="http://schemas.microsoft.com/office/drawing/2014/main" id="{6A63F160-CCED-2627-2395-AACB15404AA3}"/>
              </a:ext>
            </a:extLst>
          </p:cNvPr>
          <p:cNvSpPr/>
          <p:nvPr/>
        </p:nvSpPr>
        <p:spPr>
          <a:xfrm rot="10800000">
            <a:off x="7070487" y="15779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4;p39">
            <a:extLst>
              <a:ext uri="{FF2B5EF4-FFF2-40B4-BE49-F238E27FC236}">
                <a16:creationId xmlns:a16="http://schemas.microsoft.com/office/drawing/2014/main" id="{E8F2A833-4ADF-B6A8-F510-A47D89397ACD}"/>
              </a:ext>
            </a:extLst>
          </p:cNvPr>
          <p:cNvSpPr/>
          <p:nvPr/>
        </p:nvSpPr>
        <p:spPr>
          <a:xfrm flipH="1">
            <a:off x="6362684" y="171581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0;p39">
            <a:extLst>
              <a:ext uri="{FF2B5EF4-FFF2-40B4-BE49-F238E27FC236}">
                <a16:creationId xmlns:a16="http://schemas.microsoft.com/office/drawing/2014/main" id="{2C417B88-BB52-42F4-1470-2947F7D34735}"/>
              </a:ext>
            </a:extLst>
          </p:cNvPr>
          <p:cNvSpPr/>
          <p:nvPr/>
        </p:nvSpPr>
        <p:spPr>
          <a:xfrm rot="10800000">
            <a:off x="8614590" y="25619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46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50922B2F-C0DD-B829-920C-497B56019F1D}"/>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5B26F4FC-4158-EEB6-F5CB-1A2430DD8055}"/>
              </a:ext>
            </a:extLst>
          </p:cNvPr>
          <p:cNvSpPr txBox="1">
            <a:spLocks noGrp="1"/>
          </p:cNvSpPr>
          <p:nvPr>
            <p:ph type="title"/>
          </p:nvPr>
        </p:nvSpPr>
        <p:spPr>
          <a:xfrm>
            <a:off x="713225" y="1823727"/>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err="1"/>
              <a:t>Mlflow</a:t>
            </a:r>
            <a:r>
              <a:rPr lang="en-US" sz="4000" dirty="0"/>
              <a:t> &amp; Deployment</a:t>
            </a:r>
          </a:p>
        </p:txBody>
      </p:sp>
      <p:sp>
        <p:nvSpPr>
          <p:cNvPr id="430" name="Google Shape;430;p40">
            <a:extLst>
              <a:ext uri="{FF2B5EF4-FFF2-40B4-BE49-F238E27FC236}">
                <a16:creationId xmlns:a16="http://schemas.microsoft.com/office/drawing/2014/main" id="{6C3EEC02-F683-92AC-F715-ED02DEE9279E}"/>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432" name="Google Shape;432;p40">
            <a:extLst>
              <a:ext uri="{FF2B5EF4-FFF2-40B4-BE49-F238E27FC236}">
                <a16:creationId xmlns:a16="http://schemas.microsoft.com/office/drawing/2014/main" id="{3DCF79AF-16D7-0014-629E-8EA1BDD44703}"/>
              </a:ext>
            </a:extLst>
          </p:cNvPr>
          <p:cNvGrpSpPr/>
          <p:nvPr/>
        </p:nvGrpSpPr>
        <p:grpSpPr>
          <a:xfrm>
            <a:off x="6744197" y="-124616"/>
            <a:ext cx="2662193" cy="2518465"/>
            <a:chOff x="6138958" y="749912"/>
            <a:chExt cx="2662193" cy="2518465"/>
          </a:xfrm>
        </p:grpSpPr>
        <p:sp>
          <p:nvSpPr>
            <p:cNvPr id="433" name="Google Shape;433;p40">
              <a:extLst>
                <a:ext uri="{FF2B5EF4-FFF2-40B4-BE49-F238E27FC236}">
                  <a16:creationId xmlns:a16="http://schemas.microsoft.com/office/drawing/2014/main" id="{A5F63113-B9CB-9DF4-5E04-A685F46586C7}"/>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64F8CBA1-C419-9B81-61DC-8AFEA3074F89}"/>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F512D8FD-EEB2-BCFD-56FC-1D1C05859E76}"/>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6A1F5B80-8489-DF01-E5CF-93EB12D39EA9}"/>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B7B9F4E6-1E28-6F07-9A6C-7929B89E554A}"/>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BA529D68-462C-BA14-4D74-541660D2A3CD}"/>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E338A334-63F4-0D1E-1C06-7A0727523F3E}"/>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454;p40">
            <a:extLst>
              <a:ext uri="{FF2B5EF4-FFF2-40B4-BE49-F238E27FC236}">
                <a16:creationId xmlns:a16="http://schemas.microsoft.com/office/drawing/2014/main" id="{D025A151-DA01-2BF3-BB1B-AF2EF8D7EDF4}"/>
              </a:ext>
            </a:extLst>
          </p:cNvPr>
          <p:cNvPicPr preferRelativeResize="0"/>
          <p:nvPr/>
        </p:nvPicPr>
        <p:blipFill>
          <a:blip r:embed="rId3">
            <a:alphaModFix/>
          </a:blip>
          <a:stretch>
            <a:fillRect/>
          </a:stretch>
        </p:blipFill>
        <p:spPr>
          <a:xfrm>
            <a:off x="6190825" y="2124394"/>
            <a:ext cx="2263667" cy="2999184"/>
          </a:xfrm>
          <a:prstGeom prst="rect">
            <a:avLst/>
          </a:prstGeom>
          <a:noFill/>
          <a:ln>
            <a:noFill/>
          </a:ln>
        </p:spPr>
      </p:pic>
      <p:sp>
        <p:nvSpPr>
          <p:cNvPr id="25" name="Google Shape;436;p40">
            <a:extLst>
              <a:ext uri="{FF2B5EF4-FFF2-40B4-BE49-F238E27FC236}">
                <a16:creationId xmlns:a16="http://schemas.microsoft.com/office/drawing/2014/main" id="{A6F68CE1-847C-5702-4A59-3CAB226C1EAD}"/>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1AB83EDE-D6E6-5EBA-538B-0F67C782A6FE}"/>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B8AABADB-EDAA-74BC-233F-F8A378B97608}"/>
              </a:ext>
            </a:extLst>
          </p:cNvPr>
          <p:cNvSpPr/>
          <p:nvPr/>
        </p:nvSpPr>
        <p:spPr>
          <a:xfrm rot="19254660">
            <a:off x="5416593" y="-4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6A296F94-98A7-FE1B-C153-C08916711AAC}"/>
              </a:ext>
            </a:extLst>
          </p:cNvPr>
          <p:cNvSpPr/>
          <p:nvPr/>
        </p:nvSpPr>
        <p:spPr>
          <a:xfrm rot="19254660">
            <a:off x="5771470" y="5875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14C74CD8-C738-C129-A426-1B97E06C5B5D}"/>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4021D45F-BD49-13C8-7942-A2CE924EF5BB}"/>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CCCF2707-2EF7-0CC6-0FAF-13DC384B5706}"/>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32C8635C-5A53-015C-3FBF-6C917600F3C0}"/>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F83AC947-850F-953D-F52E-EE768BC71487}"/>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4C0877D7-8ACC-7A5C-50A0-6C6ADAE9BDDE}"/>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439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E4606ADE-50B9-25F3-0150-DE261DCAA5F1}"/>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4BC7552D-3921-59F1-CE2C-644AB0ADAAFD}"/>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Mlflow</a:t>
            </a:r>
            <a:endParaRPr dirty="0"/>
          </a:p>
        </p:txBody>
      </p:sp>
      <p:sp>
        <p:nvSpPr>
          <p:cNvPr id="463" name="Google Shape;463;p42">
            <a:extLst>
              <a:ext uri="{FF2B5EF4-FFF2-40B4-BE49-F238E27FC236}">
                <a16:creationId xmlns:a16="http://schemas.microsoft.com/office/drawing/2014/main" id="{26AA768A-CDFA-7AE1-75AC-843796DD3B94}"/>
              </a:ext>
            </a:extLst>
          </p:cNvPr>
          <p:cNvSpPr txBox="1">
            <a:spLocks noGrp="1"/>
          </p:cNvSpPr>
          <p:nvPr>
            <p:ph type="subTitle" idx="1"/>
          </p:nvPr>
        </p:nvSpPr>
        <p:spPr>
          <a:xfrm>
            <a:off x="611967" y="1215727"/>
            <a:ext cx="4780111" cy="3435185"/>
          </a:xfrm>
          <a:prstGeom prst="rect">
            <a:avLst/>
          </a:prstGeom>
        </p:spPr>
        <p:txBody>
          <a:bodyPr spcFirstLastPara="1" wrap="square" lIns="91425" tIns="91425" rIns="91425" bIns="91425" anchor="t" anchorCtr="0">
            <a:noAutofit/>
          </a:bodyPr>
          <a:lstStyle/>
          <a:p>
            <a:r>
              <a:rPr lang="en-US" b="1" dirty="0" err="1"/>
              <a:t>Mlflow</a:t>
            </a:r>
            <a:r>
              <a:rPr lang="en-US" b="1" dirty="0"/>
              <a:t> was used to track experiments done for Churn Model Prediction</a:t>
            </a:r>
          </a:p>
          <a:p>
            <a:r>
              <a:rPr lang="en-US" b="1" dirty="0"/>
              <a:t>Applying cross validation</a:t>
            </a:r>
          </a:p>
          <a:p>
            <a:r>
              <a:rPr lang="en-US" b="1" dirty="0"/>
              <a:t>Training Model after cross validation</a:t>
            </a:r>
          </a:p>
          <a:p>
            <a:endParaRPr lang="en-US" dirty="0"/>
          </a:p>
        </p:txBody>
      </p:sp>
      <p:sp>
        <p:nvSpPr>
          <p:cNvPr id="17" name="Google Shape;407;p39">
            <a:extLst>
              <a:ext uri="{FF2B5EF4-FFF2-40B4-BE49-F238E27FC236}">
                <a16:creationId xmlns:a16="http://schemas.microsoft.com/office/drawing/2014/main" id="{22DD2C4E-C93A-4DCC-81A3-34B15622F154}"/>
              </a:ext>
            </a:extLst>
          </p:cNvPr>
          <p:cNvSpPr/>
          <p:nvPr/>
        </p:nvSpPr>
        <p:spPr>
          <a:xfrm rot="10800000">
            <a:off x="5997397" y="42222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8;p39">
            <a:extLst>
              <a:ext uri="{FF2B5EF4-FFF2-40B4-BE49-F238E27FC236}">
                <a16:creationId xmlns:a16="http://schemas.microsoft.com/office/drawing/2014/main" id="{5737AC43-C373-493C-F61E-5A136E674787}"/>
              </a:ext>
            </a:extLst>
          </p:cNvPr>
          <p:cNvSpPr/>
          <p:nvPr/>
        </p:nvSpPr>
        <p:spPr>
          <a:xfrm rot="10800000">
            <a:off x="6672991" y="5373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09;p39">
            <a:extLst>
              <a:ext uri="{FF2B5EF4-FFF2-40B4-BE49-F238E27FC236}">
                <a16:creationId xmlns:a16="http://schemas.microsoft.com/office/drawing/2014/main" id="{BF7326A2-B7B2-AB72-7708-9717EF020849}"/>
              </a:ext>
            </a:extLst>
          </p:cNvPr>
          <p:cNvSpPr/>
          <p:nvPr/>
        </p:nvSpPr>
        <p:spPr>
          <a:xfrm rot="10800000">
            <a:off x="7533931" y="11071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0;p39">
            <a:extLst>
              <a:ext uri="{FF2B5EF4-FFF2-40B4-BE49-F238E27FC236}">
                <a16:creationId xmlns:a16="http://schemas.microsoft.com/office/drawing/2014/main" id="{5B7A106A-1839-C5E8-C2F6-A53E5D2B85B3}"/>
              </a:ext>
            </a:extLst>
          </p:cNvPr>
          <p:cNvSpPr/>
          <p:nvPr/>
        </p:nvSpPr>
        <p:spPr>
          <a:xfrm rot="10800000">
            <a:off x="5371297" y="11426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1;p39">
            <a:extLst>
              <a:ext uri="{FF2B5EF4-FFF2-40B4-BE49-F238E27FC236}">
                <a16:creationId xmlns:a16="http://schemas.microsoft.com/office/drawing/2014/main" id="{AC80B972-9C2E-C47D-4531-F06D462C5CBB}"/>
              </a:ext>
            </a:extLst>
          </p:cNvPr>
          <p:cNvSpPr/>
          <p:nvPr/>
        </p:nvSpPr>
        <p:spPr>
          <a:xfrm flipH="1">
            <a:off x="6184671" y="-870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2;p39">
            <a:extLst>
              <a:ext uri="{FF2B5EF4-FFF2-40B4-BE49-F238E27FC236}">
                <a16:creationId xmlns:a16="http://schemas.microsoft.com/office/drawing/2014/main" id="{BD8CBED6-974B-82E2-E2E1-FD7DAB5BF915}"/>
              </a:ext>
            </a:extLst>
          </p:cNvPr>
          <p:cNvSpPr/>
          <p:nvPr/>
        </p:nvSpPr>
        <p:spPr>
          <a:xfrm flipH="1">
            <a:off x="6437249" y="2374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3;p39">
            <a:extLst>
              <a:ext uri="{FF2B5EF4-FFF2-40B4-BE49-F238E27FC236}">
                <a16:creationId xmlns:a16="http://schemas.microsoft.com/office/drawing/2014/main" id="{3E49DC15-B7FF-C735-2463-1E1C8A16F759}"/>
              </a:ext>
            </a:extLst>
          </p:cNvPr>
          <p:cNvSpPr/>
          <p:nvPr/>
        </p:nvSpPr>
        <p:spPr>
          <a:xfrm flipH="1">
            <a:off x="6145487" y="18785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p39">
            <a:extLst>
              <a:ext uri="{FF2B5EF4-FFF2-40B4-BE49-F238E27FC236}">
                <a16:creationId xmlns:a16="http://schemas.microsoft.com/office/drawing/2014/main" id="{5A3B4B4E-253A-E670-195E-3D9EE079F848}"/>
              </a:ext>
            </a:extLst>
          </p:cNvPr>
          <p:cNvSpPr/>
          <p:nvPr/>
        </p:nvSpPr>
        <p:spPr>
          <a:xfrm flipH="1">
            <a:off x="7105059" y="162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15;p39">
            <a:extLst>
              <a:ext uri="{FF2B5EF4-FFF2-40B4-BE49-F238E27FC236}">
                <a16:creationId xmlns:a16="http://schemas.microsoft.com/office/drawing/2014/main" id="{23418F43-66A8-729D-0988-DEE1641270DA}"/>
              </a:ext>
            </a:extLst>
          </p:cNvPr>
          <p:cNvSpPr/>
          <p:nvPr/>
        </p:nvSpPr>
        <p:spPr>
          <a:xfrm flipH="1">
            <a:off x="8042654" y="-3509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6;p39">
            <a:extLst>
              <a:ext uri="{FF2B5EF4-FFF2-40B4-BE49-F238E27FC236}">
                <a16:creationId xmlns:a16="http://schemas.microsoft.com/office/drawing/2014/main" id="{3A6B85C4-E835-FF4E-57A0-B7D3B0B1488B}"/>
              </a:ext>
            </a:extLst>
          </p:cNvPr>
          <p:cNvSpPr/>
          <p:nvPr/>
        </p:nvSpPr>
        <p:spPr>
          <a:xfrm flipH="1">
            <a:off x="6984191" y="27509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7;p39">
            <a:extLst>
              <a:ext uri="{FF2B5EF4-FFF2-40B4-BE49-F238E27FC236}">
                <a16:creationId xmlns:a16="http://schemas.microsoft.com/office/drawing/2014/main" id="{AF9697DF-C28E-856B-7BAB-16AFF721ADC8}"/>
              </a:ext>
            </a:extLst>
          </p:cNvPr>
          <p:cNvSpPr/>
          <p:nvPr/>
        </p:nvSpPr>
        <p:spPr>
          <a:xfrm flipH="1">
            <a:off x="7625551" y="133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p39">
            <a:extLst>
              <a:ext uri="{FF2B5EF4-FFF2-40B4-BE49-F238E27FC236}">
                <a16:creationId xmlns:a16="http://schemas.microsoft.com/office/drawing/2014/main" id="{D8417F58-8391-DD5C-2CB1-6E37E9F54E49}"/>
              </a:ext>
            </a:extLst>
          </p:cNvPr>
          <p:cNvSpPr/>
          <p:nvPr/>
        </p:nvSpPr>
        <p:spPr>
          <a:xfrm rot="10800000">
            <a:off x="8236717" y="34473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0;p39">
            <a:extLst>
              <a:ext uri="{FF2B5EF4-FFF2-40B4-BE49-F238E27FC236}">
                <a16:creationId xmlns:a16="http://schemas.microsoft.com/office/drawing/2014/main" id="{B21E1102-F477-039E-F5B3-C9DCB11ABEE0}"/>
              </a:ext>
            </a:extLst>
          </p:cNvPr>
          <p:cNvSpPr/>
          <p:nvPr/>
        </p:nvSpPr>
        <p:spPr>
          <a:xfrm rot="10800000">
            <a:off x="6416750" y="37382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39">
            <a:extLst>
              <a:ext uri="{FF2B5EF4-FFF2-40B4-BE49-F238E27FC236}">
                <a16:creationId xmlns:a16="http://schemas.microsoft.com/office/drawing/2014/main" id="{820F00AE-58B0-AA00-5BA9-7440E5923568}"/>
              </a:ext>
            </a:extLst>
          </p:cNvPr>
          <p:cNvSpPr/>
          <p:nvPr/>
        </p:nvSpPr>
        <p:spPr>
          <a:xfrm rot="10800000">
            <a:off x="7672374" y="46812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39">
            <a:extLst>
              <a:ext uri="{FF2B5EF4-FFF2-40B4-BE49-F238E27FC236}">
                <a16:creationId xmlns:a16="http://schemas.microsoft.com/office/drawing/2014/main" id="{1FBB91BA-7EA8-5A7C-BA15-95EF4F0E7CD4}"/>
              </a:ext>
            </a:extLst>
          </p:cNvPr>
          <p:cNvSpPr/>
          <p:nvPr/>
        </p:nvSpPr>
        <p:spPr>
          <a:xfrm flipH="1">
            <a:off x="5787731" y="720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39">
            <a:extLst>
              <a:ext uri="{FF2B5EF4-FFF2-40B4-BE49-F238E27FC236}">
                <a16:creationId xmlns:a16="http://schemas.microsoft.com/office/drawing/2014/main" id="{6B70027F-7727-5FD7-5E93-2A40A09AB901}"/>
              </a:ext>
            </a:extLst>
          </p:cNvPr>
          <p:cNvSpPr/>
          <p:nvPr/>
        </p:nvSpPr>
        <p:spPr>
          <a:xfrm flipH="1">
            <a:off x="8624576" y="39908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0;p39">
            <a:extLst>
              <a:ext uri="{FF2B5EF4-FFF2-40B4-BE49-F238E27FC236}">
                <a16:creationId xmlns:a16="http://schemas.microsoft.com/office/drawing/2014/main" id="{8D6B3519-8B6F-28D1-BE68-2197D8B89F53}"/>
              </a:ext>
            </a:extLst>
          </p:cNvPr>
          <p:cNvSpPr/>
          <p:nvPr/>
        </p:nvSpPr>
        <p:spPr>
          <a:xfrm rot="10800000">
            <a:off x="7524414" y="3476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3;p39">
            <a:extLst>
              <a:ext uri="{FF2B5EF4-FFF2-40B4-BE49-F238E27FC236}">
                <a16:creationId xmlns:a16="http://schemas.microsoft.com/office/drawing/2014/main" id="{7CC3F108-C2CB-5B48-FD28-07210EBF66EB}"/>
              </a:ext>
            </a:extLst>
          </p:cNvPr>
          <p:cNvSpPr/>
          <p:nvPr/>
        </p:nvSpPr>
        <p:spPr>
          <a:xfrm flipH="1">
            <a:off x="5747646" y="3110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39">
            <a:extLst>
              <a:ext uri="{FF2B5EF4-FFF2-40B4-BE49-F238E27FC236}">
                <a16:creationId xmlns:a16="http://schemas.microsoft.com/office/drawing/2014/main" id="{A3C7E7B1-A823-3486-4CBF-3FAE60D75D06}"/>
              </a:ext>
            </a:extLst>
          </p:cNvPr>
          <p:cNvSpPr/>
          <p:nvPr/>
        </p:nvSpPr>
        <p:spPr>
          <a:xfrm rot="10800000">
            <a:off x="7192257" y="43114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9;p39">
            <a:extLst>
              <a:ext uri="{FF2B5EF4-FFF2-40B4-BE49-F238E27FC236}">
                <a16:creationId xmlns:a16="http://schemas.microsoft.com/office/drawing/2014/main" id="{711B902D-D829-5168-80B1-6B9CDC1CB1CD}"/>
              </a:ext>
            </a:extLst>
          </p:cNvPr>
          <p:cNvSpPr/>
          <p:nvPr/>
        </p:nvSpPr>
        <p:spPr>
          <a:xfrm rot="10800000">
            <a:off x="7693522" y="20615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19B3507-FE07-87E3-999D-AC424E1EE721}"/>
              </a:ext>
            </a:extLst>
          </p:cNvPr>
          <p:cNvPicPr>
            <a:picLocks noChangeAspect="1"/>
          </p:cNvPicPr>
          <p:nvPr/>
        </p:nvPicPr>
        <p:blipFill>
          <a:blip r:embed="rId3"/>
          <a:stretch>
            <a:fillRect/>
          </a:stretch>
        </p:blipFill>
        <p:spPr>
          <a:xfrm>
            <a:off x="1819184" y="2446507"/>
            <a:ext cx="5496447" cy="2470959"/>
          </a:xfrm>
          <a:prstGeom prst="rect">
            <a:avLst/>
          </a:prstGeom>
        </p:spPr>
      </p:pic>
    </p:spTree>
    <p:extLst>
      <p:ext uri="{BB962C8B-B14F-4D97-AF65-F5344CB8AC3E}">
        <p14:creationId xmlns:p14="http://schemas.microsoft.com/office/powerpoint/2010/main" val="3494964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38932F6-E08C-896D-1E97-1C253C2DFB4F}"/>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3EAAF8D8-3FE2-0599-38CC-DC7E95C4D98F}"/>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Flask</a:t>
            </a:r>
            <a:endParaRPr dirty="0"/>
          </a:p>
        </p:txBody>
      </p:sp>
      <p:sp>
        <p:nvSpPr>
          <p:cNvPr id="463" name="Google Shape;463;p42">
            <a:extLst>
              <a:ext uri="{FF2B5EF4-FFF2-40B4-BE49-F238E27FC236}">
                <a16:creationId xmlns:a16="http://schemas.microsoft.com/office/drawing/2014/main" id="{4D5915FD-4F70-4734-0A6B-D95F4F667DE3}"/>
              </a:ext>
            </a:extLst>
          </p:cNvPr>
          <p:cNvSpPr txBox="1">
            <a:spLocks noGrp="1"/>
          </p:cNvSpPr>
          <p:nvPr>
            <p:ph type="subTitle" idx="1"/>
          </p:nvPr>
        </p:nvSpPr>
        <p:spPr>
          <a:xfrm>
            <a:off x="611967" y="1215727"/>
            <a:ext cx="4780111" cy="3435185"/>
          </a:xfrm>
          <a:prstGeom prst="rect">
            <a:avLst/>
          </a:prstGeom>
        </p:spPr>
        <p:txBody>
          <a:bodyPr spcFirstLastPara="1" wrap="square" lIns="91425" tIns="91425" rIns="91425" bIns="91425" anchor="t" anchorCtr="0">
            <a:noAutofit/>
          </a:bodyPr>
          <a:lstStyle/>
          <a:p>
            <a:r>
              <a:rPr lang="en-US" b="1" dirty="0"/>
              <a:t>Flask was used for deploying Churn Model and Review Score Model</a:t>
            </a:r>
          </a:p>
          <a:p>
            <a:endParaRPr lang="en-US" dirty="0"/>
          </a:p>
        </p:txBody>
      </p:sp>
      <p:sp>
        <p:nvSpPr>
          <p:cNvPr id="17" name="Google Shape;407;p39">
            <a:extLst>
              <a:ext uri="{FF2B5EF4-FFF2-40B4-BE49-F238E27FC236}">
                <a16:creationId xmlns:a16="http://schemas.microsoft.com/office/drawing/2014/main" id="{BEC71EF5-1291-85BE-E06E-563A0FA8DB9B}"/>
              </a:ext>
            </a:extLst>
          </p:cNvPr>
          <p:cNvSpPr/>
          <p:nvPr/>
        </p:nvSpPr>
        <p:spPr>
          <a:xfrm rot="10800000">
            <a:off x="5997397" y="42222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8;p39">
            <a:extLst>
              <a:ext uri="{FF2B5EF4-FFF2-40B4-BE49-F238E27FC236}">
                <a16:creationId xmlns:a16="http://schemas.microsoft.com/office/drawing/2014/main" id="{FD467CD1-5E96-F8ED-16BC-786DC44E6DC9}"/>
              </a:ext>
            </a:extLst>
          </p:cNvPr>
          <p:cNvSpPr/>
          <p:nvPr/>
        </p:nvSpPr>
        <p:spPr>
          <a:xfrm rot="10800000">
            <a:off x="6672991" y="5373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09;p39">
            <a:extLst>
              <a:ext uri="{FF2B5EF4-FFF2-40B4-BE49-F238E27FC236}">
                <a16:creationId xmlns:a16="http://schemas.microsoft.com/office/drawing/2014/main" id="{1546AD1C-AEA9-F229-09E1-798EB18F089D}"/>
              </a:ext>
            </a:extLst>
          </p:cNvPr>
          <p:cNvSpPr/>
          <p:nvPr/>
        </p:nvSpPr>
        <p:spPr>
          <a:xfrm rot="10800000">
            <a:off x="7533931" y="11071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0;p39">
            <a:extLst>
              <a:ext uri="{FF2B5EF4-FFF2-40B4-BE49-F238E27FC236}">
                <a16:creationId xmlns:a16="http://schemas.microsoft.com/office/drawing/2014/main" id="{FA7B3F19-C673-F292-2584-E5415CD1DC9D}"/>
              </a:ext>
            </a:extLst>
          </p:cNvPr>
          <p:cNvSpPr/>
          <p:nvPr/>
        </p:nvSpPr>
        <p:spPr>
          <a:xfrm rot="10800000">
            <a:off x="5371297" y="11426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1;p39">
            <a:extLst>
              <a:ext uri="{FF2B5EF4-FFF2-40B4-BE49-F238E27FC236}">
                <a16:creationId xmlns:a16="http://schemas.microsoft.com/office/drawing/2014/main" id="{7D18AA48-C569-D2D5-68A9-20A478E819D8}"/>
              </a:ext>
            </a:extLst>
          </p:cNvPr>
          <p:cNvSpPr/>
          <p:nvPr/>
        </p:nvSpPr>
        <p:spPr>
          <a:xfrm flipH="1">
            <a:off x="6184671" y="-870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2;p39">
            <a:extLst>
              <a:ext uri="{FF2B5EF4-FFF2-40B4-BE49-F238E27FC236}">
                <a16:creationId xmlns:a16="http://schemas.microsoft.com/office/drawing/2014/main" id="{08B5C1C0-4B39-FEC7-5E9F-951F5E9EA9AF}"/>
              </a:ext>
            </a:extLst>
          </p:cNvPr>
          <p:cNvSpPr/>
          <p:nvPr/>
        </p:nvSpPr>
        <p:spPr>
          <a:xfrm flipH="1">
            <a:off x="6437249" y="2374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3;p39">
            <a:extLst>
              <a:ext uri="{FF2B5EF4-FFF2-40B4-BE49-F238E27FC236}">
                <a16:creationId xmlns:a16="http://schemas.microsoft.com/office/drawing/2014/main" id="{E3D52183-F01E-A4B3-0C7C-93532E0E221A}"/>
              </a:ext>
            </a:extLst>
          </p:cNvPr>
          <p:cNvSpPr/>
          <p:nvPr/>
        </p:nvSpPr>
        <p:spPr>
          <a:xfrm flipH="1">
            <a:off x="6145487" y="18785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p39">
            <a:extLst>
              <a:ext uri="{FF2B5EF4-FFF2-40B4-BE49-F238E27FC236}">
                <a16:creationId xmlns:a16="http://schemas.microsoft.com/office/drawing/2014/main" id="{7DAE47F9-EC5A-925D-0709-D512AE950F74}"/>
              </a:ext>
            </a:extLst>
          </p:cNvPr>
          <p:cNvSpPr/>
          <p:nvPr/>
        </p:nvSpPr>
        <p:spPr>
          <a:xfrm flipH="1">
            <a:off x="7105059" y="162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15;p39">
            <a:extLst>
              <a:ext uri="{FF2B5EF4-FFF2-40B4-BE49-F238E27FC236}">
                <a16:creationId xmlns:a16="http://schemas.microsoft.com/office/drawing/2014/main" id="{FA9B4637-A4B8-48F7-CF26-4903B62E2C35}"/>
              </a:ext>
            </a:extLst>
          </p:cNvPr>
          <p:cNvSpPr/>
          <p:nvPr/>
        </p:nvSpPr>
        <p:spPr>
          <a:xfrm flipH="1">
            <a:off x="8042654" y="-3509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6;p39">
            <a:extLst>
              <a:ext uri="{FF2B5EF4-FFF2-40B4-BE49-F238E27FC236}">
                <a16:creationId xmlns:a16="http://schemas.microsoft.com/office/drawing/2014/main" id="{4A8C0BBA-C4EB-3CC2-0118-5726E5A87714}"/>
              </a:ext>
            </a:extLst>
          </p:cNvPr>
          <p:cNvSpPr/>
          <p:nvPr/>
        </p:nvSpPr>
        <p:spPr>
          <a:xfrm flipH="1">
            <a:off x="6984191" y="27509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7;p39">
            <a:extLst>
              <a:ext uri="{FF2B5EF4-FFF2-40B4-BE49-F238E27FC236}">
                <a16:creationId xmlns:a16="http://schemas.microsoft.com/office/drawing/2014/main" id="{B3D90A6B-7724-F7CC-8258-24C45A3BFFCF}"/>
              </a:ext>
            </a:extLst>
          </p:cNvPr>
          <p:cNvSpPr/>
          <p:nvPr/>
        </p:nvSpPr>
        <p:spPr>
          <a:xfrm flipH="1">
            <a:off x="7625551" y="133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p39">
            <a:extLst>
              <a:ext uri="{FF2B5EF4-FFF2-40B4-BE49-F238E27FC236}">
                <a16:creationId xmlns:a16="http://schemas.microsoft.com/office/drawing/2014/main" id="{C212F1DE-07DD-7892-3BF5-9AA7D86C4DBA}"/>
              </a:ext>
            </a:extLst>
          </p:cNvPr>
          <p:cNvSpPr/>
          <p:nvPr/>
        </p:nvSpPr>
        <p:spPr>
          <a:xfrm rot="10800000">
            <a:off x="8236717" y="34473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0;p39">
            <a:extLst>
              <a:ext uri="{FF2B5EF4-FFF2-40B4-BE49-F238E27FC236}">
                <a16:creationId xmlns:a16="http://schemas.microsoft.com/office/drawing/2014/main" id="{E0C32FD7-6414-3FFC-590E-FBE3DDD7FBC7}"/>
              </a:ext>
            </a:extLst>
          </p:cNvPr>
          <p:cNvSpPr/>
          <p:nvPr/>
        </p:nvSpPr>
        <p:spPr>
          <a:xfrm rot="10800000">
            <a:off x="6416750" y="37382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39">
            <a:extLst>
              <a:ext uri="{FF2B5EF4-FFF2-40B4-BE49-F238E27FC236}">
                <a16:creationId xmlns:a16="http://schemas.microsoft.com/office/drawing/2014/main" id="{F6DE7097-994A-1663-C6C5-8041D45E5855}"/>
              </a:ext>
            </a:extLst>
          </p:cNvPr>
          <p:cNvSpPr/>
          <p:nvPr/>
        </p:nvSpPr>
        <p:spPr>
          <a:xfrm rot="10800000">
            <a:off x="7672374" y="46812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39">
            <a:extLst>
              <a:ext uri="{FF2B5EF4-FFF2-40B4-BE49-F238E27FC236}">
                <a16:creationId xmlns:a16="http://schemas.microsoft.com/office/drawing/2014/main" id="{2F0BB724-1641-C9E6-8B32-088EB3F46F27}"/>
              </a:ext>
            </a:extLst>
          </p:cNvPr>
          <p:cNvSpPr/>
          <p:nvPr/>
        </p:nvSpPr>
        <p:spPr>
          <a:xfrm flipH="1">
            <a:off x="5787731" y="720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39">
            <a:extLst>
              <a:ext uri="{FF2B5EF4-FFF2-40B4-BE49-F238E27FC236}">
                <a16:creationId xmlns:a16="http://schemas.microsoft.com/office/drawing/2014/main" id="{9D462D6F-2955-2712-B384-099D4982E46C}"/>
              </a:ext>
            </a:extLst>
          </p:cNvPr>
          <p:cNvSpPr/>
          <p:nvPr/>
        </p:nvSpPr>
        <p:spPr>
          <a:xfrm flipH="1">
            <a:off x="8624576" y="39908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0;p39">
            <a:extLst>
              <a:ext uri="{FF2B5EF4-FFF2-40B4-BE49-F238E27FC236}">
                <a16:creationId xmlns:a16="http://schemas.microsoft.com/office/drawing/2014/main" id="{A570D1A3-3276-77A6-87EC-039AE632073B}"/>
              </a:ext>
            </a:extLst>
          </p:cNvPr>
          <p:cNvSpPr/>
          <p:nvPr/>
        </p:nvSpPr>
        <p:spPr>
          <a:xfrm rot="10800000">
            <a:off x="7524414" y="3476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3;p39">
            <a:extLst>
              <a:ext uri="{FF2B5EF4-FFF2-40B4-BE49-F238E27FC236}">
                <a16:creationId xmlns:a16="http://schemas.microsoft.com/office/drawing/2014/main" id="{37E91ACE-38F6-2F51-B6F3-484F5E7B82E6}"/>
              </a:ext>
            </a:extLst>
          </p:cNvPr>
          <p:cNvSpPr/>
          <p:nvPr/>
        </p:nvSpPr>
        <p:spPr>
          <a:xfrm flipH="1">
            <a:off x="5747646" y="3110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39">
            <a:extLst>
              <a:ext uri="{FF2B5EF4-FFF2-40B4-BE49-F238E27FC236}">
                <a16:creationId xmlns:a16="http://schemas.microsoft.com/office/drawing/2014/main" id="{20F34849-E9E2-5AA4-0039-E1377E8880AB}"/>
              </a:ext>
            </a:extLst>
          </p:cNvPr>
          <p:cNvSpPr/>
          <p:nvPr/>
        </p:nvSpPr>
        <p:spPr>
          <a:xfrm rot="10800000">
            <a:off x="7192257" y="43114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9;p39">
            <a:extLst>
              <a:ext uri="{FF2B5EF4-FFF2-40B4-BE49-F238E27FC236}">
                <a16:creationId xmlns:a16="http://schemas.microsoft.com/office/drawing/2014/main" id="{55700253-4F8D-CCEA-78EF-3F5B2F426C49}"/>
              </a:ext>
            </a:extLst>
          </p:cNvPr>
          <p:cNvSpPr/>
          <p:nvPr/>
        </p:nvSpPr>
        <p:spPr>
          <a:xfrm rot="10800000">
            <a:off x="7693522" y="20615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BAE2C86-C80E-41E3-8C3A-41E23CC832D0}"/>
              </a:ext>
            </a:extLst>
          </p:cNvPr>
          <p:cNvPicPr>
            <a:picLocks noChangeAspect="1"/>
          </p:cNvPicPr>
          <p:nvPr/>
        </p:nvPicPr>
        <p:blipFill>
          <a:blip r:embed="rId3"/>
          <a:stretch>
            <a:fillRect/>
          </a:stretch>
        </p:blipFill>
        <p:spPr>
          <a:xfrm>
            <a:off x="1855911" y="2312808"/>
            <a:ext cx="5428604" cy="2452631"/>
          </a:xfrm>
          <a:prstGeom prst="rect">
            <a:avLst/>
          </a:prstGeom>
        </p:spPr>
      </p:pic>
    </p:spTree>
    <p:extLst>
      <p:ext uri="{BB962C8B-B14F-4D97-AF65-F5344CB8AC3E}">
        <p14:creationId xmlns:p14="http://schemas.microsoft.com/office/powerpoint/2010/main" val="252150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28">
          <a:extLst>
            <a:ext uri="{FF2B5EF4-FFF2-40B4-BE49-F238E27FC236}">
              <a16:creationId xmlns:a16="http://schemas.microsoft.com/office/drawing/2014/main" id="{D927ABF0-7FAA-8596-649A-226585899949}"/>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760CF3FE-F531-445C-BAEB-181FF42C6A1B}"/>
              </a:ext>
            </a:extLst>
          </p:cNvPr>
          <p:cNvSpPr txBox="1">
            <a:spLocks noGrp="1"/>
          </p:cNvSpPr>
          <p:nvPr>
            <p:ph type="title"/>
          </p:nvPr>
        </p:nvSpPr>
        <p:spPr>
          <a:xfrm>
            <a:off x="713225" y="1835302"/>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Conclusion </a:t>
            </a:r>
          </a:p>
        </p:txBody>
      </p:sp>
      <p:sp>
        <p:nvSpPr>
          <p:cNvPr id="430" name="Google Shape;430;p40">
            <a:extLst>
              <a:ext uri="{FF2B5EF4-FFF2-40B4-BE49-F238E27FC236}">
                <a16:creationId xmlns:a16="http://schemas.microsoft.com/office/drawing/2014/main" id="{A989C18D-7BBA-679F-0CCA-C0F6A3D5070E}"/>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432" name="Google Shape;432;p40">
            <a:extLst>
              <a:ext uri="{FF2B5EF4-FFF2-40B4-BE49-F238E27FC236}">
                <a16:creationId xmlns:a16="http://schemas.microsoft.com/office/drawing/2014/main" id="{6F0E237C-D750-808B-5CF5-59BF32BAE887}"/>
              </a:ext>
            </a:extLst>
          </p:cNvPr>
          <p:cNvGrpSpPr/>
          <p:nvPr/>
        </p:nvGrpSpPr>
        <p:grpSpPr>
          <a:xfrm>
            <a:off x="6971653" y="-608084"/>
            <a:ext cx="2662193" cy="2518465"/>
            <a:chOff x="6138958" y="749912"/>
            <a:chExt cx="2662193" cy="2518465"/>
          </a:xfrm>
        </p:grpSpPr>
        <p:sp>
          <p:nvSpPr>
            <p:cNvPr id="433" name="Google Shape;433;p40">
              <a:extLst>
                <a:ext uri="{FF2B5EF4-FFF2-40B4-BE49-F238E27FC236}">
                  <a16:creationId xmlns:a16="http://schemas.microsoft.com/office/drawing/2014/main" id="{8D70D708-4964-DAD3-12EF-8852DE828EAF}"/>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AB6FD904-8655-1158-CAD8-2F9644853A7F}"/>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E92E39C9-D6AC-0594-6E26-BFB24345FF2A}"/>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E6E4BB82-EA67-0C05-BFD2-3B708F6DC539}"/>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1A1D784B-60C6-EFB7-E6F4-0D408C1A8231}"/>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8B6A1346-F1CA-4F66-9923-934AFB7EC5C1}"/>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0137761B-0417-DDFE-D87D-4147D859E4D2}"/>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5" name="Google Shape;436;p40">
            <a:extLst>
              <a:ext uri="{FF2B5EF4-FFF2-40B4-BE49-F238E27FC236}">
                <a16:creationId xmlns:a16="http://schemas.microsoft.com/office/drawing/2014/main" id="{ED1717DB-73ED-FC53-583D-E045D12862AC}"/>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07ED1E27-4A66-FF08-96F8-370AF32467B2}"/>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77ED6CAE-05A1-ABF6-891E-B6BA85977906}"/>
              </a:ext>
            </a:extLst>
          </p:cNvPr>
          <p:cNvSpPr/>
          <p:nvPr/>
        </p:nvSpPr>
        <p:spPr>
          <a:xfrm rot="19254660">
            <a:off x="5750498" y="-1693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2A5B4408-7A2D-A1AE-CE00-EB251CA5691F}"/>
              </a:ext>
            </a:extLst>
          </p:cNvPr>
          <p:cNvSpPr/>
          <p:nvPr/>
        </p:nvSpPr>
        <p:spPr>
          <a:xfrm rot="19254660">
            <a:off x="6105375" y="4581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4BE1DBF3-DED5-EFD5-995E-7F20C9EE36D3}"/>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8B6FF5F5-87FF-A567-BAC6-05F4F4358CEE}"/>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281E82EE-B9AB-A744-9FD3-05D2EF5A38BE}"/>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874C0188-A59A-D949-7EB2-8B35044CD733}"/>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6266D689-6CD3-121A-E516-BB4052A49A4B}"/>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93095B29-EC58-E8B0-60E4-488037EF132E}"/>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Google Shape;419;p37">
            <a:extLst>
              <a:ext uri="{FF2B5EF4-FFF2-40B4-BE49-F238E27FC236}">
                <a16:creationId xmlns:a16="http://schemas.microsoft.com/office/drawing/2014/main" id="{494E631A-7C4A-974C-98E1-5A78C55F24A4}"/>
              </a:ext>
            </a:extLst>
          </p:cNvPr>
          <p:cNvPicPr preferRelativeResize="0"/>
          <p:nvPr/>
        </p:nvPicPr>
        <p:blipFill>
          <a:blip r:embed="rId3">
            <a:alphaModFix/>
          </a:blip>
          <a:stretch>
            <a:fillRect/>
          </a:stretch>
        </p:blipFill>
        <p:spPr>
          <a:xfrm>
            <a:off x="5076941" y="1856173"/>
            <a:ext cx="3267150" cy="2777074"/>
          </a:xfrm>
          <a:prstGeom prst="rect">
            <a:avLst/>
          </a:prstGeom>
          <a:noFill/>
          <a:ln>
            <a:noFill/>
          </a:ln>
        </p:spPr>
      </p:pic>
    </p:spTree>
    <p:extLst>
      <p:ext uri="{BB962C8B-B14F-4D97-AF65-F5344CB8AC3E}">
        <p14:creationId xmlns:p14="http://schemas.microsoft.com/office/powerpoint/2010/main" val="358396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91CE1559-72B6-684A-9276-DD19D26642D1}"/>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8A467002-F60C-EE5B-566A-1E9A558FD4F9}"/>
              </a:ext>
            </a:extLst>
          </p:cNvPr>
          <p:cNvSpPr txBox="1">
            <a:spLocks noGrp="1"/>
          </p:cNvSpPr>
          <p:nvPr>
            <p:ph type="title"/>
          </p:nvPr>
        </p:nvSpPr>
        <p:spPr>
          <a:xfrm>
            <a:off x="713225" y="1835302"/>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Conclusion </a:t>
            </a:r>
          </a:p>
        </p:txBody>
      </p:sp>
      <p:sp>
        <p:nvSpPr>
          <p:cNvPr id="430" name="Google Shape;430;p40">
            <a:extLst>
              <a:ext uri="{FF2B5EF4-FFF2-40B4-BE49-F238E27FC236}">
                <a16:creationId xmlns:a16="http://schemas.microsoft.com/office/drawing/2014/main" id="{AC3789E2-DF40-4493-7D9B-22C0AFDDFE22}"/>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432" name="Google Shape;432;p40">
            <a:extLst>
              <a:ext uri="{FF2B5EF4-FFF2-40B4-BE49-F238E27FC236}">
                <a16:creationId xmlns:a16="http://schemas.microsoft.com/office/drawing/2014/main" id="{50F9740B-7304-8120-CA34-2F843B6239C7}"/>
              </a:ext>
            </a:extLst>
          </p:cNvPr>
          <p:cNvGrpSpPr/>
          <p:nvPr/>
        </p:nvGrpSpPr>
        <p:grpSpPr>
          <a:xfrm>
            <a:off x="6971653" y="-608084"/>
            <a:ext cx="2662193" cy="2518465"/>
            <a:chOff x="6138958" y="749912"/>
            <a:chExt cx="2662193" cy="2518465"/>
          </a:xfrm>
        </p:grpSpPr>
        <p:sp>
          <p:nvSpPr>
            <p:cNvPr id="433" name="Google Shape;433;p40">
              <a:extLst>
                <a:ext uri="{FF2B5EF4-FFF2-40B4-BE49-F238E27FC236}">
                  <a16:creationId xmlns:a16="http://schemas.microsoft.com/office/drawing/2014/main" id="{8F534231-3373-0C11-FF10-69A64FA367E4}"/>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333EFEA7-E8B2-E30C-B17A-CC6724101E1A}"/>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3189ECDE-FAFB-EADC-D5B1-D98D9D5F8A02}"/>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8DDED7FD-1ABA-CAB6-B8E3-4C760E61B7B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EC847CD2-1B22-A0EE-DFF5-501C6D148E5F}"/>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76F1DC5F-B6A6-EE28-0D59-7CF6B33F4944}"/>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6FFD5650-774F-B77D-8462-306256E13598}"/>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5" name="Google Shape;436;p40">
            <a:extLst>
              <a:ext uri="{FF2B5EF4-FFF2-40B4-BE49-F238E27FC236}">
                <a16:creationId xmlns:a16="http://schemas.microsoft.com/office/drawing/2014/main" id="{EF58C225-D88C-7564-A650-B512DAC1AB0C}"/>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D041A42E-6178-4231-D61A-30772F5D61D4}"/>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03292000-CE57-BDB6-B2D6-90ABC30F9812}"/>
              </a:ext>
            </a:extLst>
          </p:cNvPr>
          <p:cNvSpPr/>
          <p:nvPr/>
        </p:nvSpPr>
        <p:spPr>
          <a:xfrm rot="19254660">
            <a:off x="5750498" y="-1693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F2E914F1-B3FA-31E2-F47A-EE9D47160BD5}"/>
              </a:ext>
            </a:extLst>
          </p:cNvPr>
          <p:cNvSpPr/>
          <p:nvPr/>
        </p:nvSpPr>
        <p:spPr>
          <a:xfrm rot="19254660">
            <a:off x="6105375" y="4581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57480CE5-582B-2784-C8D6-E557A4504F1A}"/>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09BC0647-437D-C1DB-9D6F-71745AF48299}"/>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20BEABEF-3794-B759-4DB9-EB9ACC77AD84}"/>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E8688C63-A9A7-B036-B75A-4AE7417F0C2C}"/>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604FFE74-CD08-44BE-F677-AC044C326A14}"/>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92F6DCDA-B390-1CD5-E329-F3350BCAF4F5}"/>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Google Shape;419;p37">
            <a:extLst>
              <a:ext uri="{FF2B5EF4-FFF2-40B4-BE49-F238E27FC236}">
                <a16:creationId xmlns:a16="http://schemas.microsoft.com/office/drawing/2014/main" id="{2907E876-4706-FA38-83D4-7D6541672AAC}"/>
              </a:ext>
            </a:extLst>
          </p:cNvPr>
          <p:cNvPicPr preferRelativeResize="0"/>
          <p:nvPr/>
        </p:nvPicPr>
        <p:blipFill>
          <a:blip r:embed="rId3">
            <a:alphaModFix/>
          </a:blip>
          <a:stretch>
            <a:fillRect/>
          </a:stretch>
        </p:blipFill>
        <p:spPr>
          <a:xfrm>
            <a:off x="5076941" y="1856173"/>
            <a:ext cx="3267150" cy="2777074"/>
          </a:xfrm>
          <a:prstGeom prst="rect">
            <a:avLst/>
          </a:prstGeom>
          <a:noFill/>
          <a:ln>
            <a:noFill/>
          </a:ln>
        </p:spPr>
      </p:pic>
    </p:spTree>
    <p:extLst>
      <p:ext uri="{BB962C8B-B14F-4D97-AF65-F5344CB8AC3E}">
        <p14:creationId xmlns:p14="http://schemas.microsoft.com/office/powerpoint/2010/main" val="3647011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6384A8B1-9860-B215-0893-69BFFE8D243D}"/>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AE8C9290-A1F2-AAB4-C4BC-017400B33093}"/>
              </a:ext>
            </a:extLst>
          </p:cNvPr>
          <p:cNvSpPr txBox="1">
            <a:spLocks noGrp="1"/>
          </p:cNvSpPr>
          <p:nvPr>
            <p:ph type="title"/>
          </p:nvPr>
        </p:nvSpPr>
        <p:spPr>
          <a:xfrm>
            <a:off x="719999" y="445025"/>
            <a:ext cx="6155119"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Conclusion </a:t>
            </a:r>
            <a:endParaRPr dirty="0"/>
          </a:p>
        </p:txBody>
      </p:sp>
      <p:sp>
        <p:nvSpPr>
          <p:cNvPr id="463" name="Google Shape;463;p42">
            <a:extLst>
              <a:ext uri="{FF2B5EF4-FFF2-40B4-BE49-F238E27FC236}">
                <a16:creationId xmlns:a16="http://schemas.microsoft.com/office/drawing/2014/main" id="{D73F5654-8535-B466-C858-901C729705F8}"/>
              </a:ext>
            </a:extLst>
          </p:cNvPr>
          <p:cNvSpPr txBox="1">
            <a:spLocks noGrp="1"/>
          </p:cNvSpPr>
          <p:nvPr>
            <p:ph type="subTitle" idx="1"/>
          </p:nvPr>
        </p:nvSpPr>
        <p:spPr>
          <a:xfrm>
            <a:off x="727716" y="1215727"/>
            <a:ext cx="5248148" cy="3435185"/>
          </a:xfrm>
          <a:prstGeom prst="rect">
            <a:avLst/>
          </a:prstGeom>
        </p:spPr>
        <p:txBody>
          <a:bodyPr spcFirstLastPara="1" wrap="square" lIns="91425" tIns="91425" rIns="91425" bIns="91425" anchor="t" anchorCtr="0">
            <a:noAutofit/>
          </a:bodyPr>
          <a:lstStyle/>
          <a:p>
            <a:pPr marL="139700" indent="0">
              <a:buNone/>
            </a:pPr>
            <a:r>
              <a:rPr lang="en-US" dirty="0"/>
              <a:t>The project successfully applied machine learning models to extract valuable business insights. The models demonstrated strong performance in predicting customer churn, sales, and delivery outcomes. Key to this success was the continuous focus on data quality, preprocessing, and feature engineering.</a:t>
            </a:r>
            <a:endParaRPr lang="en-US" b="1" dirty="0"/>
          </a:p>
          <a:p>
            <a:endParaRPr lang="en-US" dirty="0"/>
          </a:p>
        </p:txBody>
      </p:sp>
      <p:cxnSp>
        <p:nvCxnSpPr>
          <p:cNvPr id="2" name="Google Shape;424;p39">
            <a:extLst>
              <a:ext uri="{FF2B5EF4-FFF2-40B4-BE49-F238E27FC236}">
                <a16:creationId xmlns:a16="http://schemas.microsoft.com/office/drawing/2014/main" id="{B22AEF99-5D7E-A7F9-2498-CB170F3FC614}"/>
              </a:ext>
            </a:extLst>
          </p:cNvPr>
          <p:cNvCxnSpPr/>
          <p:nvPr/>
        </p:nvCxnSpPr>
        <p:spPr>
          <a:xfrm>
            <a:off x="10264028" y="1505017"/>
            <a:ext cx="373500" cy="0"/>
          </a:xfrm>
          <a:prstGeom prst="straightConnector1">
            <a:avLst/>
          </a:prstGeom>
          <a:noFill/>
          <a:ln w="19050" cap="flat" cmpd="sng">
            <a:solidFill>
              <a:schemeClr val="dk1"/>
            </a:solidFill>
            <a:prstDash val="solid"/>
            <a:round/>
            <a:headEnd type="none" w="med" len="med"/>
            <a:tailEnd type="none" w="med" len="med"/>
          </a:ln>
        </p:spPr>
      </p:cxnSp>
      <p:sp>
        <p:nvSpPr>
          <p:cNvPr id="3" name="Google Shape;407;p39">
            <a:extLst>
              <a:ext uri="{FF2B5EF4-FFF2-40B4-BE49-F238E27FC236}">
                <a16:creationId xmlns:a16="http://schemas.microsoft.com/office/drawing/2014/main" id="{7686B0DB-999D-37CA-46A7-C5B39EDACF77}"/>
              </a:ext>
            </a:extLst>
          </p:cNvPr>
          <p:cNvSpPr/>
          <p:nvPr/>
        </p:nvSpPr>
        <p:spPr>
          <a:xfrm rot="10800000">
            <a:off x="6138797" y="3979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8;p39">
            <a:extLst>
              <a:ext uri="{FF2B5EF4-FFF2-40B4-BE49-F238E27FC236}">
                <a16:creationId xmlns:a16="http://schemas.microsoft.com/office/drawing/2014/main" id="{752DA156-4AE9-2168-5191-4CC21071D694}"/>
              </a:ext>
            </a:extLst>
          </p:cNvPr>
          <p:cNvSpPr/>
          <p:nvPr/>
        </p:nvSpPr>
        <p:spPr>
          <a:xfrm rot="10800000">
            <a:off x="6976439" y="386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9;p39">
            <a:extLst>
              <a:ext uri="{FF2B5EF4-FFF2-40B4-BE49-F238E27FC236}">
                <a16:creationId xmlns:a16="http://schemas.microsoft.com/office/drawing/2014/main" id="{E0505345-8E33-4618-ACBF-2BEDF333BC65}"/>
              </a:ext>
            </a:extLst>
          </p:cNvPr>
          <p:cNvSpPr/>
          <p:nvPr/>
        </p:nvSpPr>
        <p:spPr>
          <a:xfrm rot="10800000">
            <a:off x="7837379" y="9567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1;p39">
            <a:extLst>
              <a:ext uri="{FF2B5EF4-FFF2-40B4-BE49-F238E27FC236}">
                <a16:creationId xmlns:a16="http://schemas.microsoft.com/office/drawing/2014/main" id="{FA684D54-1BD3-DA31-2421-E8985A15D31E}"/>
              </a:ext>
            </a:extLst>
          </p:cNvPr>
          <p:cNvSpPr/>
          <p:nvPr/>
        </p:nvSpPr>
        <p:spPr>
          <a:xfrm flipH="1">
            <a:off x="6488119" y="-2375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2;p39">
            <a:extLst>
              <a:ext uri="{FF2B5EF4-FFF2-40B4-BE49-F238E27FC236}">
                <a16:creationId xmlns:a16="http://schemas.microsoft.com/office/drawing/2014/main" id="{0A1AA4ED-0C88-C82D-7D3B-EEAE6A2D9131}"/>
              </a:ext>
            </a:extLst>
          </p:cNvPr>
          <p:cNvSpPr/>
          <p:nvPr/>
        </p:nvSpPr>
        <p:spPr>
          <a:xfrm flipH="1">
            <a:off x="6740697" y="22244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9">
            <a:extLst>
              <a:ext uri="{FF2B5EF4-FFF2-40B4-BE49-F238E27FC236}">
                <a16:creationId xmlns:a16="http://schemas.microsoft.com/office/drawing/2014/main" id="{EE78C7FA-E473-9118-6D6D-F8D4190AA5AE}"/>
              </a:ext>
            </a:extLst>
          </p:cNvPr>
          <p:cNvSpPr/>
          <p:nvPr/>
        </p:nvSpPr>
        <p:spPr>
          <a:xfrm flipH="1">
            <a:off x="6356337" y="15891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9">
            <a:extLst>
              <a:ext uri="{FF2B5EF4-FFF2-40B4-BE49-F238E27FC236}">
                <a16:creationId xmlns:a16="http://schemas.microsoft.com/office/drawing/2014/main" id="{CA372A88-5FD9-CB2E-775D-0FED61EC7E27}"/>
              </a:ext>
            </a:extLst>
          </p:cNvPr>
          <p:cNvSpPr/>
          <p:nvPr/>
        </p:nvSpPr>
        <p:spPr>
          <a:xfrm flipH="1">
            <a:off x="7408507" y="146955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5;p39">
            <a:extLst>
              <a:ext uri="{FF2B5EF4-FFF2-40B4-BE49-F238E27FC236}">
                <a16:creationId xmlns:a16="http://schemas.microsoft.com/office/drawing/2014/main" id="{48FB71A2-C6B0-EFC9-F738-61E6A4A1EFDB}"/>
              </a:ext>
            </a:extLst>
          </p:cNvPr>
          <p:cNvSpPr/>
          <p:nvPr/>
        </p:nvSpPr>
        <p:spPr>
          <a:xfrm flipH="1">
            <a:off x="7908244" y="-33716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6;p39">
            <a:extLst>
              <a:ext uri="{FF2B5EF4-FFF2-40B4-BE49-F238E27FC236}">
                <a16:creationId xmlns:a16="http://schemas.microsoft.com/office/drawing/2014/main" id="{FE13A62F-B652-D176-8AA0-1F07DD4FAF28}"/>
              </a:ext>
            </a:extLst>
          </p:cNvPr>
          <p:cNvSpPr/>
          <p:nvPr/>
        </p:nvSpPr>
        <p:spPr>
          <a:xfrm flipH="1">
            <a:off x="7287639" y="26004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p39">
            <a:extLst>
              <a:ext uri="{FF2B5EF4-FFF2-40B4-BE49-F238E27FC236}">
                <a16:creationId xmlns:a16="http://schemas.microsoft.com/office/drawing/2014/main" id="{71B047CE-1FF0-C874-7EA9-9722BC4DFB42}"/>
              </a:ext>
            </a:extLst>
          </p:cNvPr>
          <p:cNvSpPr/>
          <p:nvPr/>
        </p:nvSpPr>
        <p:spPr>
          <a:xfrm flipH="1">
            <a:off x="8409171" y="16605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9;p39">
            <a:extLst>
              <a:ext uri="{FF2B5EF4-FFF2-40B4-BE49-F238E27FC236}">
                <a16:creationId xmlns:a16="http://schemas.microsoft.com/office/drawing/2014/main" id="{820697E8-67C4-62EE-1D38-DCDFD253B50E}"/>
              </a:ext>
            </a:extLst>
          </p:cNvPr>
          <p:cNvSpPr/>
          <p:nvPr/>
        </p:nvSpPr>
        <p:spPr>
          <a:xfrm rot="10800000">
            <a:off x="8540165" y="32968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0;p39">
            <a:extLst>
              <a:ext uri="{FF2B5EF4-FFF2-40B4-BE49-F238E27FC236}">
                <a16:creationId xmlns:a16="http://schemas.microsoft.com/office/drawing/2014/main" id="{D3D577CC-D7E9-B01C-784C-90D97F34F570}"/>
              </a:ext>
            </a:extLst>
          </p:cNvPr>
          <p:cNvSpPr/>
          <p:nvPr/>
        </p:nvSpPr>
        <p:spPr>
          <a:xfrm rot="10800000">
            <a:off x="6754923" y="35414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1;p39">
            <a:extLst>
              <a:ext uri="{FF2B5EF4-FFF2-40B4-BE49-F238E27FC236}">
                <a16:creationId xmlns:a16="http://schemas.microsoft.com/office/drawing/2014/main" id="{562D04F8-E495-39C9-ACB8-FC6AD7E942F2}"/>
              </a:ext>
            </a:extLst>
          </p:cNvPr>
          <p:cNvSpPr/>
          <p:nvPr/>
        </p:nvSpPr>
        <p:spPr>
          <a:xfrm rot="10800000">
            <a:off x="7975822" y="45308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2;p39">
            <a:extLst>
              <a:ext uri="{FF2B5EF4-FFF2-40B4-BE49-F238E27FC236}">
                <a16:creationId xmlns:a16="http://schemas.microsoft.com/office/drawing/2014/main" id="{A1DB25F3-DF42-C597-FAAF-EA5C0F68C487}"/>
              </a:ext>
            </a:extLst>
          </p:cNvPr>
          <p:cNvSpPr/>
          <p:nvPr/>
        </p:nvSpPr>
        <p:spPr>
          <a:xfrm flipH="1">
            <a:off x="6091179" y="5695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3;p39">
            <a:extLst>
              <a:ext uri="{FF2B5EF4-FFF2-40B4-BE49-F238E27FC236}">
                <a16:creationId xmlns:a16="http://schemas.microsoft.com/office/drawing/2014/main" id="{0F72BAD7-C28B-FE56-813C-1BDC94AA0FA9}"/>
              </a:ext>
            </a:extLst>
          </p:cNvPr>
          <p:cNvSpPr/>
          <p:nvPr/>
        </p:nvSpPr>
        <p:spPr>
          <a:xfrm flipH="1">
            <a:off x="8742950" y="40718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0;p39">
            <a:extLst>
              <a:ext uri="{FF2B5EF4-FFF2-40B4-BE49-F238E27FC236}">
                <a16:creationId xmlns:a16="http://schemas.microsoft.com/office/drawing/2014/main" id="{4FFE9C09-98D7-6538-06E6-5B0E821D3C54}"/>
              </a:ext>
            </a:extLst>
          </p:cNvPr>
          <p:cNvSpPr/>
          <p:nvPr/>
        </p:nvSpPr>
        <p:spPr>
          <a:xfrm rot="10800000">
            <a:off x="7827862" y="33256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3;p39">
            <a:extLst>
              <a:ext uri="{FF2B5EF4-FFF2-40B4-BE49-F238E27FC236}">
                <a16:creationId xmlns:a16="http://schemas.microsoft.com/office/drawing/2014/main" id="{A5BC95F3-B2FA-C765-EE16-641E7DD24C2D}"/>
              </a:ext>
            </a:extLst>
          </p:cNvPr>
          <p:cNvSpPr/>
          <p:nvPr/>
        </p:nvSpPr>
        <p:spPr>
          <a:xfrm flipH="1">
            <a:off x="6051094" y="29597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9;p39">
            <a:extLst>
              <a:ext uri="{FF2B5EF4-FFF2-40B4-BE49-F238E27FC236}">
                <a16:creationId xmlns:a16="http://schemas.microsoft.com/office/drawing/2014/main" id="{A4BA8ED1-3755-BE9C-5F6F-D1B17E24244E}"/>
              </a:ext>
            </a:extLst>
          </p:cNvPr>
          <p:cNvSpPr/>
          <p:nvPr/>
        </p:nvSpPr>
        <p:spPr>
          <a:xfrm rot="10800000">
            <a:off x="7495705" y="416099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p39">
            <a:extLst>
              <a:ext uri="{FF2B5EF4-FFF2-40B4-BE49-F238E27FC236}">
                <a16:creationId xmlns:a16="http://schemas.microsoft.com/office/drawing/2014/main" id="{C4E41999-4AEB-8248-F03E-ED475AC9D731}"/>
              </a:ext>
            </a:extLst>
          </p:cNvPr>
          <p:cNvSpPr/>
          <p:nvPr/>
        </p:nvSpPr>
        <p:spPr>
          <a:xfrm rot="10800000">
            <a:off x="7996970" y="1911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0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403">
          <a:extLst>
            <a:ext uri="{FF2B5EF4-FFF2-40B4-BE49-F238E27FC236}">
              <a16:creationId xmlns:a16="http://schemas.microsoft.com/office/drawing/2014/main" id="{5D659D3E-074C-9179-4D4F-28B7B06F998C}"/>
            </a:ext>
          </a:extLst>
        </p:cNvPr>
        <p:cNvGrpSpPr/>
        <p:nvPr/>
      </p:nvGrpSpPr>
      <p:grpSpPr>
        <a:xfrm>
          <a:off x="0" y="0"/>
          <a:ext cx="0" cy="0"/>
          <a:chOff x="0" y="0"/>
          <a:chExt cx="0" cy="0"/>
        </a:xfrm>
      </p:grpSpPr>
      <p:sp>
        <p:nvSpPr>
          <p:cNvPr id="7" name="Google Shape;407;p39">
            <a:extLst>
              <a:ext uri="{FF2B5EF4-FFF2-40B4-BE49-F238E27FC236}">
                <a16:creationId xmlns:a16="http://schemas.microsoft.com/office/drawing/2014/main" id="{AF69570E-5395-68FA-DDF6-FA781DD84AE2}"/>
              </a:ext>
            </a:extLst>
          </p:cNvPr>
          <p:cNvSpPr/>
          <p:nvPr/>
        </p:nvSpPr>
        <p:spPr>
          <a:xfrm rot="12517000">
            <a:off x="-246713" y="37764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8;p39">
            <a:extLst>
              <a:ext uri="{FF2B5EF4-FFF2-40B4-BE49-F238E27FC236}">
                <a16:creationId xmlns:a16="http://schemas.microsoft.com/office/drawing/2014/main" id="{4D25CB9B-B4C2-82A5-D188-C5B05B43735D}"/>
              </a:ext>
            </a:extLst>
          </p:cNvPr>
          <p:cNvSpPr/>
          <p:nvPr/>
        </p:nvSpPr>
        <p:spPr>
          <a:xfrm rot="11285661">
            <a:off x="517628" y="-1662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1;p39">
            <a:extLst>
              <a:ext uri="{FF2B5EF4-FFF2-40B4-BE49-F238E27FC236}">
                <a16:creationId xmlns:a16="http://schemas.microsoft.com/office/drawing/2014/main" id="{4A6C696A-BABB-0BA0-BB45-3BD7045EC84C}"/>
              </a:ext>
            </a:extLst>
          </p:cNvPr>
          <p:cNvSpPr/>
          <p:nvPr/>
        </p:nvSpPr>
        <p:spPr>
          <a:xfrm rot="439197" flipH="1">
            <a:off x="94802" y="37930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9;p39">
            <a:extLst>
              <a:ext uri="{FF2B5EF4-FFF2-40B4-BE49-F238E27FC236}">
                <a16:creationId xmlns:a16="http://schemas.microsoft.com/office/drawing/2014/main" id="{B257AA7A-1A62-A5F6-8628-4BA32FEC14A9}"/>
              </a:ext>
            </a:extLst>
          </p:cNvPr>
          <p:cNvSpPr/>
          <p:nvPr/>
        </p:nvSpPr>
        <p:spPr>
          <a:xfrm rot="10800000">
            <a:off x="6721461" y="-2115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10;p39">
            <a:extLst>
              <a:ext uri="{FF2B5EF4-FFF2-40B4-BE49-F238E27FC236}">
                <a16:creationId xmlns:a16="http://schemas.microsoft.com/office/drawing/2014/main" id="{7A1753DD-2F18-47CD-6777-2EE194AEA644}"/>
              </a:ext>
            </a:extLst>
          </p:cNvPr>
          <p:cNvSpPr/>
          <p:nvPr/>
        </p:nvSpPr>
        <p:spPr>
          <a:xfrm rot="10800000">
            <a:off x="7161633" y="43057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2;p39">
            <a:extLst>
              <a:ext uri="{FF2B5EF4-FFF2-40B4-BE49-F238E27FC236}">
                <a16:creationId xmlns:a16="http://schemas.microsoft.com/office/drawing/2014/main" id="{F4A91DD9-A803-29B5-9CFB-592BDD319830}"/>
              </a:ext>
            </a:extLst>
          </p:cNvPr>
          <p:cNvSpPr/>
          <p:nvPr/>
        </p:nvSpPr>
        <p:spPr>
          <a:xfrm flipH="1">
            <a:off x="8295538" y="391813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5;p39">
            <a:extLst>
              <a:ext uri="{FF2B5EF4-FFF2-40B4-BE49-F238E27FC236}">
                <a16:creationId xmlns:a16="http://schemas.microsoft.com/office/drawing/2014/main" id="{58F346A7-83AE-1075-F3D4-DA3BBBCDECB7}"/>
              </a:ext>
            </a:extLst>
          </p:cNvPr>
          <p:cNvSpPr/>
          <p:nvPr/>
        </p:nvSpPr>
        <p:spPr>
          <a:xfrm flipH="1">
            <a:off x="8590586" y="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6;p39">
            <a:extLst>
              <a:ext uri="{FF2B5EF4-FFF2-40B4-BE49-F238E27FC236}">
                <a16:creationId xmlns:a16="http://schemas.microsoft.com/office/drawing/2014/main" id="{17219F84-9A57-1EC6-1A7F-350B25099A35}"/>
              </a:ext>
            </a:extLst>
          </p:cNvPr>
          <p:cNvSpPr/>
          <p:nvPr/>
        </p:nvSpPr>
        <p:spPr>
          <a:xfrm flipH="1">
            <a:off x="8842480" y="429419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7;p39">
            <a:extLst>
              <a:ext uri="{FF2B5EF4-FFF2-40B4-BE49-F238E27FC236}">
                <a16:creationId xmlns:a16="http://schemas.microsoft.com/office/drawing/2014/main" id="{CFAC91CB-B31B-156C-0257-3B95E2688A12}"/>
              </a:ext>
            </a:extLst>
          </p:cNvPr>
          <p:cNvSpPr/>
          <p:nvPr/>
        </p:nvSpPr>
        <p:spPr>
          <a:xfrm flipH="1">
            <a:off x="8173483" y="48406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p39">
            <a:extLst>
              <a:ext uri="{FF2B5EF4-FFF2-40B4-BE49-F238E27FC236}">
                <a16:creationId xmlns:a16="http://schemas.microsoft.com/office/drawing/2014/main" id="{307BC554-8ADB-374E-DB07-4C39E56C6C7D}"/>
              </a:ext>
            </a:extLst>
          </p:cNvPr>
          <p:cNvSpPr/>
          <p:nvPr/>
        </p:nvSpPr>
        <p:spPr>
          <a:xfrm flipH="1">
            <a:off x="7754128" y="4624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p39">
            <a:extLst>
              <a:ext uri="{FF2B5EF4-FFF2-40B4-BE49-F238E27FC236}">
                <a16:creationId xmlns:a16="http://schemas.microsoft.com/office/drawing/2014/main" id="{295C6A09-20C7-DC31-375F-16DEF471E954}"/>
              </a:ext>
            </a:extLst>
          </p:cNvPr>
          <p:cNvSpPr/>
          <p:nvPr/>
        </p:nvSpPr>
        <p:spPr>
          <a:xfrm rot="19848801" flipH="1">
            <a:off x="517764" y="42541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5;p39">
            <a:extLst>
              <a:ext uri="{FF2B5EF4-FFF2-40B4-BE49-F238E27FC236}">
                <a16:creationId xmlns:a16="http://schemas.microsoft.com/office/drawing/2014/main" id="{F79D2E11-0991-C417-2860-4AC250363BF4}"/>
              </a:ext>
            </a:extLst>
          </p:cNvPr>
          <p:cNvSpPr/>
          <p:nvPr/>
        </p:nvSpPr>
        <p:spPr>
          <a:xfrm rot="18499296" flipH="1">
            <a:off x="-399485" y="-3435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9">
            <a:extLst>
              <a:ext uri="{FF2B5EF4-FFF2-40B4-BE49-F238E27FC236}">
                <a16:creationId xmlns:a16="http://schemas.microsoft.com/office/drawing/2014/main" id="{CF44EDFE-A41C-37CB-4DDC-EC647FE60DD9}"/>
              </a:ext>
            </a:extLst>
          </p:cNvPr>
          <p:cNvSpPr/>
          <p:nvPr/>
        </p:nvSpPr>
        <p:spPr>
          <a:xfrm rot="10800000">
            <a:off x="8489943" y="25424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3;p39">
            <a:extLst>
              <a:ext uri="{FF2B5EF4-FFF2-40B4-BE49-F238E27FC236}">
                <a16:creationId xmlns:a16="http://schemas.microsoft.com/office/drawing/2014/main" id="{F81E1021-AC85-81A6-5D51-5A0A53479C87}"/>
              </a:ext>
            </a:extLst>
          </p:cNvPr>
          <p:cNvSpPr/>
          <p:nvPr/>
        </p:nvSpPr>
        <p:spPr>
          <a:xfrm flipH="1">
            <a:off x="8864057" y="31200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9">
            <a:extLst>
              <a:ext uri="{FF2B5EF4-FFF2-40B4-BE49-F238E27FC236}">
                <a16:creationId xmlns:a16="http://schemas.microsoft.com/office/drawing/2014/main" id="{2BBE5F1C-B9B1-2194-E94A-69BD570A09E4}"/>
              </a:ext>
            </a:extLst>
          </p:cNvPr>
          <p:cNvSpPr/>
          <p:nvPr/>
        </p:nvSpPr>
        <p:spPr>
          <a:xfrm rot="10800000">
            <a:off x="7608913" y="-2405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2;p39">
            <a:extLst>
              <a:ext uri="{FF2B5EF4-FFF2-40B4-BE49-F238E27FC236}">
                <a16:creationId xmlns:a16="http://schemas.microsoft.com/office/drawing/2014/main" id="{C7FA93A7-93BB-8399-BFE0-284278C1C6D8}"/>
              </a:ext>
            </a:extLst>
          </p:cNvPr>
          <p:cNvSpPr/>
          <p:nvPr/>
        </p:nvSpPr>
        <p:spPr>
          <a:xfrm flipH="1">
            <a:off x="8025347" y="-6631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p39">
            <a:extLst>
              <a:ext uri="{FF2B5EF4-FFF2-40B4-BE49-F238E27FC236}">
                <a16:creationId xmlns:a16="http://schemas.microsoft.com/office/drawing/2014/main" id="{68743C47-8ADF-C01C-B445-F9CBA402CF19}"/>
              </a:ext>
            </a:extLst>
          </p:cNvPr>
          <p:cNvSpPr/>
          <p:nvPr/>
        </p:nvSpPr>
        <p:spPr>
          <a:xfrm rot="12406147">
            <a:off x="-254249" y="465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Star: 5 Points 67">
            <a:extLst>
              <a:ext uri="{FF2B5EF4-FFF2-40B4-BE49-F238E27FC236}">
                <a16:creationId xmlns:a16="http://schemas.microsoft.com/office/drawing/2014/main" id="{F92BCF80-4A70-25BA-6F6D-7B374EDDE87D}"/>
              </a:ext>
            </a:extLst>
          </p:cNvPr>
          <p:cNvSpPr/>
          <p:nvPr/>
        </p:nvSpPr>
        <p:spPr>
          <a:xfrm>
            <a:off x="7962243" y="784978"/>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tar: 5 Points 68">
            <a:extLst>
              <a:ext uri="{FF2B5EF4-FFF2-40B4-BE49-F238E27FC236}">
                <a16:creationId xmlns:a16="http://schemas.microsoft.com/office/drawing/2014/main" id="{951C4E00-A231-816F-B471-6DA1677CCCF1}"/>
              </a:ext>
            </a:extLst>
          </p:cNvPr>
          <p:cNvSpPr/>
          <p:nvPr/>
        </p:nvSpPr>
        <p:spPr>
          <a:xfrm>
            <a:off x="1581798" y="474620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DA738978-4B2C-828A-509B-5E26D01B5A89}"/>
              </a:ext>
            </a:extLst>
          </p:cNvPr>
          <p:cNvSpPr/>
          <p:nvPr/>
        </p:nvSpPr>
        <p:spPr>
          <a:xfrm>
            <a:off x="1737158" y="4767577"/>
            <a:ext cx="132032" cy="15908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64D98A-A8E9-682A-D239-5D7305447374}"/>
              </a:ext>
            </a:extLst>
          </p:cNvPr>
          <p:cNvPicPr>
            <a:picLocks noChangeAspect="1"/>
          </p:cNvPicPr>
          <p:nvPr/>
        </p:nvPicPr>
        <p:blipFill>
          <a:blip r:embed="rId3"/>
          <a:stretch>
            <a:fillRect/>
          </a:stretch>
        </p:blipFill>
        <p:spPr>
          <a:xfrm>
            <a:off x="594796" y="662054"/>
            <a:ext cx="7706012" cy="938865"/>
          </a:xfrm>
          <a:prstGeom prst="rect">
            <a:avLst/>
          </a:prstGeom>
        </p:spPr>
      </p:pic>
      <p:pic>
        <p:nvPicPr>
          <p:cNvPr id="16" name="Picture 15">
            <a:extLst>
              <a:ext uri="{FF2B5EF4-FFF2-40B4-BE49-F238E27FC236}">
                <a16:creationId xmlns:a16="http://schemas.microsoft.com/office/drawing/2014/main" id="{AC76526F-E02D-6256-5339-2D46B64CB00A}"/>
              </a:ext>
            </a:extLst>
          </p:cNvPr>
          <p:cNvPicPr>
            <a:picLocks noChangeAspect="1"/>
          </p:cNvPicPr>
          <p:nvPr/>
        </p:nvPicPr>
        <p:blipFill>
          <a:blip r:embed="rId4"/>
          <a:stretch>
            <a:fillRect/>
          </a:stretch>
        </p:blipFill>
        <p:spPr>
          <a:xfrm>
            <a:off x="671196" y="1389130"/>
            <a:ext cx="7919390" cy="1786283"/>
          </a:xfrm>
          <a:prstGeom prst="rect">
            <a:avLst/>
          </a:prstGeom>
        </p:spPr>
      </p:pic>
      <p:pic>
        <p:nvPicPr>
          <p:cNvPr id="26" name="Picture 25">
            <a:extLst>
              <a:ext uri="{FF2B5EF4-FFF2-40B4-BE49-F238E27FC236}">
                <a16:creationId xmlns:a16="http://schemas.microsoft.com/office/drawing/2014/main" id="{B68F870E-93B2-FB59-E6ED-17BF049A7D00}"/>
              </a:ext>
            </a:extLst>
          </p:cNvPr>
          <p:cNvPicPr>
            <a:picLocks noChangeAspect="1"/>
          </p:cNvPicPr>
          <p:nvPr/>
        </p:nvPicPr>
        <p:blipFill>
          <a:blip r:embed="rId5"/>
          <a:stretch>
            <a:fillRect/>
          </a:stretch>
        </p:blipFill>
        <p:spPr>
          <a:xfrm>
            <a:off x="718994" y="3160795"/>
            <a:ext cx="7706012" cy="1201016"/>
          </a:xfrm>
          <a:prstGeom prst="rect">
            <a:avLst/>
          </a:prstGeom>
        </p:spPr>
      </p:pic>
    </p:spTree>
    <p:extLst>
      <p:ext uri="{BB962C8B-B14F-4D97-AF65-F5344CB8AC3E}">
        <p14:creationId xmlns:p14="http://schemas.microsoft.com/office/powerpoint/2010/main" val="1465170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BFC6C9AE-2254-0786-ADC1-FC22EE3790D0}"/>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BDED7D51-70CB-D1FD-D45F-0BCF179AF57A}"/>
              </a:ext>
            </a:extLst>
          </p:cNvPr>
          <p:cNvSpPr txBox="1">
            <a:spLocks noGrp="1"/>
          </p:cNvSpPr>
          <p:nvPr>
            <p:ph type="title"/>
          </p:nvPr>
        </p:nvSpPr>
        <p:spPr>
          <a:xfrm>
            <a:off x="762889" y="672505"/>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Links and Resources </a:t>
            </a:r>
            <a:endParaRPr sz="4000" dirty="0"/>
          </a:p>
        </p:txBody>
      </p:sp>
      <p:grpSp>
        <p:nvGrpSpPr>
          <p:cNvPr id="432" name="Google Shape;432;p40">
            <a:extLst>
              <a:ext uri="{FF2B5EF4-FFF2-40B4-BE49-F238E27FC236}">
                <a16:creationId xmlns:a16="http://schemas.microsoft.com/office/drawing/2014/main" id="{AF07B644-000A-BCCB-90EC-C34176EFA3CA}"/>
              </a:ext>
            </a:extLst>
          </p:cNvPr>
          <p:cNvGrpSpPr/>
          <p:nvPr/>
        </p:nvGrpSpPr>
        <p:grpSpPr>
          <a:xfrm>
            <a:off x="6744197" y="-124616"/>
            <a:ext cx="2662193" cy="2518465"/>
            <a:chOff x="6138958" y="749912"/>
            <a:chExt cx="2662193" cy="2518465"/>
          </a:xfrm>
        </p:grpSpPr>
        <p:sp>
          <p:nvSpPr>
            <p:cNvPr id="433" name="Google Shape;433;p40">
              <a:extLst>
                <a:ext uri="{FF2B5EF4-FFF2-40B4-BE49-F238E27FC236}">
                  <a16:creationId xmlns:a16="http://schemas.microsoft.com/office/drawing/2014/main" id="{38E69BA3-1894-C800-1A23-BBDD3201622C}"/>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F07ABE09-30A7-3ACB-D346-43456830D1D4}"/>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EC8C640A-8F62-12FD-31F9-7B6AFC6FF863}"/>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2EA97290-01DA-0FD1-C49E-CF52E2EF9ACE}"/>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F6EDBACC-3D41-2F47-34E3-03B19ACC031C}"/>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CEF2F222-90C0-CCE3-FAA2-8F466010D0B3}"/>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FD826522-AC85-9804-04F4-D1F828CF8757}"/>
              </a:ext>
            </a:extLst>
          </p:cNvPr>
          <p:cNvCxnSpPr/>
          <p:nvPr/>
        </p:nvCxnSpPr>
        <p:spPr>
          <a:xfrm>
            <a:off x="864317" y="1079984"/>
            <a:ext cx="3735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454;p40">
            <a:extLst>
              <a:ext uri="{FF2B5EF4-FFF2-40B4-BE49-F238E27FC236}">
                <a16:creationId xmlns:a16="http://schemas.microsoft.com/office/drawing/2014/main" id="{8999F187-6915-352D-0659-ED7F05203EDC}"/>
              </a:ext>
            </a:extLst>
          </p:cNvPr>
          <p:cNvPicPr preferRelativeResize="0"/>
          <p:nvPr/>
        </p:nvPicPr>
        <p:blipFill>
          <a:blip r:embed="rId3">
            <a:alphaModFix/>
          </a:blip>
          <a:stretch>
            <a:fillRect/>
          </a:stretch>
        </p:blipFill>
        <p:spPr>
          <a:xfrm>
            <a:off x="6190825" y="2124394"/>
            <a:ext cx="2263667" cy="2999184"/>
          </a:xfrm>
          <a:prstGeom prst="rect">
            <a:avLst/>
          </a:prstGeom>
          <a:noFill/>
          <a:ln>
            <a:noFill/>
          </a:ln>
        </p:spPr>
      </p:pic>
      <p:sp>
        <p:nvSpPr>
          <p:cNvPr id="25" name="Google Shape;436;p40">
            <a:extLst>
              <a:ext uri="{FF2B5EF4-FFF2-40B4-BE49-F238E27FC236}">
                <a16:creationId xmlns:a16="http://schemas.microsoft.com/office/drawing/2014/main" id="{4959CFA2-3FF2-B719-9EFF-C15A064E43A9}"/>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1A6E5D0A-4FC8-6919-3D16-1F4F2AF558F9}"/>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C06DB087-0E23-01D4-DA3E-01DF69E41E88}"/>
              </a:ext>
            </a:extLst>
          </p:cNvPr>
          <p:cNvSpPr/>
          <p:nvPr/>
        </p:nvSpPr>
        <p:spPr>
          <a:xfrm rot="19254660">
            <a:off x="5416593" y="-4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E25FD3F4-FBD6-6792-DE9C-F848E912184E}"/>
              </a:ext>
            </a:extLst>
          </p:cNvPr>
          <p:cNvSpPr/>
          <p:nvPr/>
        </p:nvSpPr>
        <p:spPr>
          <a:xfrm rot="19254660">
            <a:off x="5771470" y="5875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4A6F3F96-86A1-6C0E-774E-9B6F8E559F17}"/>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6659B095-0446-4FB1-695E-9F10E8DAFE4F}"/>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E2DC66E1-13D6-EE5A-3B11-56D596E45C45}"/>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55B0BCF6-4773-AF99-D4AC-FBD82919799E}"/>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268C1F68-2CF2-1EA8-692C-19D96CB3408C}"/>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31F28257-8745-B83E-4F22-55D2C69A4378}"/>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A2960784-B854-8D34-A648-B9C1768F9D8F}"/>
              </a:ext>
            </a:extLst>
          </p:cNvPr>
          <p:cNvSpPr txBox="1"/>
          <p:nvPr/>
        </p:nvSpPr>
        <p:spPr>
          <a:xfrm>
            <a:off x="665639" y="1621628"/>
            <a:ext cx="5410467" cy="3054811"/>
          </a:xfrm>
          <a:prstGeom prst="rect">
            <a:avLst/>
          </a:prstGeom>
          <a:noFill/>
        </p:spPr>
        <p:txBody>
          <a:bodyPr wrap="square">
            <a:spAutoFit/>
          </a:bodyPr>
          <a:lstStyle/>
          <a:p>
            <a:pPr marL="425450" indent="-285750">
              <a:lnSpc>
                <a:spcPct val="115000"/>
              </a:lnSpc>
              <a:buClr>
                <a:schemeClr val="dk1"/>
              </a:buClr>
              <a:buSzPts val="1600"/>
              <a:buFont typeface="Arial" panose="020B0604020202020204" pitchFamily="34" charset="0"/>
              <a:buChar char="•"/>
            </a:pPr>
            <a:r>
              <a:rPr lang="en-US" dirty="0">
                <a:solidFill>
                  <a:schemeClr val="dk1"/>
                </a:solidFill>
                <a:latin typeface="DM Sans"/>
                <a:sym typeface="DM Sans"/>
              </a:rPr>
              <a:t>Kaggle dataset: </a:t>
            </a:r>
            <a:r>
              <a:rPr lang="en-US" dirty="0">
                <a:solidFill>
                  <a:schemeClr val="dk1"/>
                </a:solidFill>
                <a:latin typeface="DM Sans"/>
                <a:sym typeface="DM Sans"/>
                <a:hlinkClick r:id="rId4"/>
              </a:rPr>
              <a:t>https://www.kaggle.com/datasets/olistbr/brazilian-ecommerce?select=olist_geolocation_dataset.csv</a:t>
            </a:r>
            <a:r>
              <a:rPr lang="en-US" dirty="0">
                <a:solidFill>
                  <a:schemeClr val="dk1"/>
                </a:solidFill>
                <a:latin typeface="DM Sans"/>
                <a:sym typeface="DM Sans"/>
              </a:rPr>
              <a:t> </a:t>
            </a:r>
          </a:p>
          <a:p>
            <a:pPr marL="425450" indent="-285750">
              <a:lnSpc>
                <a:spcPct val="115000"/>
              </a:lnSpc>
              <a:buClr>
                <a:schemeClr val="dk1"/>
              </a:buClr>
              <a:buSzPts val="1600"/>
              <a:buFont typeface="Arial" panose="020B0604020202020204" pitchFamily="34" charset="0"/>
              <a:buChar char="•"/>
            </a:pPr>
            <a:endParaRPr lang="en-US" dirty="0">
              <a:solidFill>
                <a:schemeClr val="dk1"/>
              </a:solidFill>
              <a:latin typeface="DM Sans"/>
              <a:sym typeface="DM Sans"/>
            </a:endParaRPr>
          </a:p>
          <a:p>
            <a:pPr marL="425450" indent="-285750">
              <a:lnSpc>
                <a:spcPct val="115000"/>
              </a:lnSpc>
              <a:buClr>
                <a:schemeClr val="dk1"/>
              </a:buClr>
              <a:buSzPts val="1600"/>
              <a:buFont typeface="Arial" panose="020B0604020202020204" pitchFamily="34" charset="0"/>
              <a:buChar char="•"/>
            </a:pPr>
            <a:r>
              <a:rPr lang="en-US" dirty="0">
                <a:solidFill>
                  <a:schemeClr val="dk1"/>
                </a:solidFill>
                <a:latin typeface="DM Sans"/>
                <a:sym typeface="DM Sans"/>
              </a:rPr>
              <a:t>Feature engineering and modeling: </a:t>
            </a:r>
            <a:r>
              <a:rPr lang="en-US" dirty="0">
                <a:solidFill>
                  <a:schemeClr val="dk1"/>
                </a:solidFill>
                <a:latin typeface="DM Sans"/>
                <a:sym typeface="DM Sans"/>
                <a:hlinkClick r:id="rId5"/>
              </a:rPr>
              <a:t>https://colab.research.google.com/drive/1HMA0RB8xFGreLWcpDxVWY76fAthayX9E?usp=sharing</a:t>
            </a:r>
            <a:endParaRPr lang="en-US" dirty="0">
              <a:solidFill>
                <a:schemeClr val="dk1"/>
              </a:solidFill>
              <a:latin typeface="DM Sans"/>
              <a:sym typeface="DM Sans"/>
            </a:endParaRPr>
          </a:p>
          <a:p>
            <a:pPr marL="425450" indent="-285750">
              <a:lnSpc>
                <a:spcPct val="115000"/>
              </a:lnSpc>
              <a:buClr>
                <a:schemeClr val="dk1"/>
              </a:buClr>
              <a:buSzPts val="1600"/>
              <a:buFont typeface="Arial" panose="020B0604020202020204" pitchFamily="34" charset="0"/>
              <a:buChar char="•"/>
            </a:pPr>
            <a:endParaRPr lang="en-US" dirty="0">
              <a:solidFill>
                <a:schemeClr val="dk1"/>
              </a:solidFill>
              <a:latin typeface="DM Sans"/>
              <a:sym typeface="DM Sans"/>
            </a:endParaRPr>
          </a:p>
          <a:p>
            <a:pPr marL="425450" indent="-285750">
              <a:lnSpc>
                <a:spcPct val="115000"/>
              </a:lnSpc>
              <a:buClr>
                <a:schemeClr val="dk1"/>
              </a:buClr>
              <a:buSzPts val="1600"/>
              <a:buFont typeface="Arial" panose="020B0604020202020204" pitchFamily="34" charset="0"/>
              <a:buChar char="•"/>
            </a:pPr>
            <a:r>
              <a:rPr lang="en-US" dirty="0">
                <a:solidFill>
                  <a:schemeClr val="dk1"/>
                </a:solidFill>
                <a:latin typeface="DM Sans"/>
                <a:sym typeface="DM Sans"/>
              </a:rPr>
              <a:t>EDA and Preprocessing: </a:t>
            </a:r>
            <a:r>
              <a:rPr lang="en-US" dirty="0">
                <a:solidFill>
                  <a:schemeClr val="dk1"/>
                </a:solidFill>
                <a:latin typeface="DM Sans"/>
                <a:sym typeface="DM Sans"/>
                <a:hlinkClick r:id="rId6"/>
              </a:rPr>
              <a:t>https://colab.research.google.com/drive/1ibdPIw9vpNrdCZm599PUFVIJlchjnpFT?usp=sharing</a:t>
            </a:r>
            <a:r>
              <a:rPr lang="en-US" dirty="0">
                <a:solidFill>
                  <a:schemeClr val="dk1"/>
                </a:solidFill>
                <a:latin typeface="DM Sans"/>
                <a:sym typeface="DM Sans"/>
              </a:rPr>
              <a:t> </a:t>
            </a:r>
          </a:p>
          <a:p>
            <a:pPr marL="425450" indent="-285750">
              <a:lnSpc>
                <a:spcPct val="115000"/>
              </a:lnSpc>
              <a:buClr>
                <a:schemeClr val="dk1"/>
              </a:buClr>
              <a:buSzPts val="1600"/>
              <a:buFont typeface="Arial" panose="020B0604020202020204" pitchFamily="34" charset="0"/>
              <a:buChar char="•"/>
            </a:pPr>
            <a:endParaRPr lang="en-US" dirty="0">
              <a:solidFill>
                <a:schemeClr val="dk1"/>
              </a:solidFill>
              <a:latin typeface="DM Sans"/>
              <a:sym typeface="DM Sans"/>
            </a:endParaRPr>
          </a:p>
        </p:txBody>
      </p:sp>
    </p:spTree>
    <p:extLst>
      <p:ext uri="{BB962C8B-B14F-4D97-AF65-F5344CB8AC3E}">
        <p14:creationId xmlns:p14="http://schemas.microsoft.com/office/powerpoint/2010/main" val="3791857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045001D1-2425-9F1B-ADDD-C9D411F955B5}"/>
            </a:ext>
          </a:extLst>
        </p:cNvPr>
        <p:cNvGrpSpPr/>
        <p:nvPr/>
      </p:nvGrpSpPr>
      <p:grpSpPr>
        <a:xfrm>
          <a:off x="0" y="0"/>
          <a:ext cx="0" cy="0"/>
          <a:chOff x="0" y="0"/>
          <a:chExt cx="0" cy="0"/>
        </a:xfrm>
      </p:grpSpPr>
      <p:sp>
        <p:nvSpPr>
          <p:cNvPr id="404" name="Google Shape;404;p39">
            <a:extLst>
              <a:ext uri="{FF2B5EF4-FFF2-40B4-BE49-F238E27FC236}">
                <a16:creationId xmlns:a16="http://schemas.microsoft.com/office/drawing/2014/main" id="{ABBB1C09-C91C-BC25-02A2-3A95940536E5}"/>
              </a:ext>
            </a:extLst>
          </p:cNvPr>
          <p:cNvSpPr txBox="1">
            <a:spLocks noGrp="1"/>
          </p:cNvSpPr>
          <p:nvPr>
            <p:ph type="title"/>
          </p:nvPr>
        </p:nvSpPr>
        <p:spPr>
          <a:xfrm>
            <a:off x="3862975" y="779244"/>
            <a:ext cx="4567800" cy="21996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br>
              <a:rPr lang="en" dirty="0"/>
            </a:br>
            <a:r>
              <a:rPr lang="en" sz="2000" dirty="0"/>
              <a:t>Do you have any Questions?</a:t>
            </a:r>
            <a:endParaRPr sz="2000" dirty="0"/>
          </a:p>
        </p:txBody>
      </p:sp>
      <p:cxnSp>
        <p:nvCxnSpPr>
          <p:cNvPr id="424" name="Google Shape;424;p39">
            <a:extLst>
              <a:ext uri="{FF2B5EF4-FFF2-40B4-BE49-F238E27FC236}">
                <a16:creationId xmlns:a16="http://schemas.microsoft.com/office/drawing/2014/main" id="{E47AED42-7F3D-0FAE-FD3C-F5C62B077B16}"/>
              </a:ext>
            </a:extLst>
          </p:cNvPr>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407;p39">
            <a:extLst>
              <a:ext uri="{FF2B5EF4-FFF2-40B4-BE49-F238E27FC236}">
                <a16:creationId xmlns:a16="http://schemas.microsoft.com/office/drawing/2014/main" id="{62FFA053-C187-FAE7-0BEB-964FDDC30A2A}"/>
              </a:ext>
            </a:extLst>
          </p:cNvPr>
          <p:cNvSpPr/>
          <p:nvPr/>
        </p:nvSpPr>
        <p:spPr>
          <a:xfrm rot="10800000">
            <a:off x="4217" y="42222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A1048892-DD6C-5B47-2A92-5B2D6425F8D9}"/>
              </a:ext>
            </a:extLst>
          </p:cNvPr>
          <p:cNvSpPr/>
          <p:nvPr/>
        </p:nvSpPr>
        <p:spPr>
          <a:xfrm rot="10800000">
            <a:off x="679811" y="5373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DBD2D074-7B58-F822-2A56-11A682DC260D}"/>
              </a:ext>
            </a:extLst>
          </p:cNvPr>
          <p:cNvSpPr/>
          <p:nvPr/>
        </p:nvSpPr>
        <p:spPr>
          <a:xfrm rot="10800000">
            <a:off x="1540751" y="11071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0;p39">
            <a:extLst>
              <a:ext uri="{FF2B5EF4-FFF2-40B4-BE49-F238E27FC236}">
                <a16:creationId xmlns:a16="http://schemas.microsoft.com/office/drawing/2014/main" id="{186CBE68-A1B1-F675-FB35-EB2D6BE63A71}"/>
              </a:ext>
            </a:extLst>
          </p:cNvPr>
          <p:cNvSpPr/>
          <p:nvPr/>
        </p:nvSpPr>
        <p:spPr>
          <a:xfrm rot="10800000">
            <a:off x="-621883" y="11426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p39">
            <a:extLst>
              <a:ext uri="{FF2B5EF4-FFF2-40B4-BE49-F238E27FC236}">
                <a16:creationId xmlns:a16="http://schemas.microsoft.com/office/drawing/2014/main" id="{75481542-839C-01BA-3589-FC81C2F8A0AE}"/>
              </a:ext>
            </a:extLst>
          </p:cNvPr>
          <p:cNvSpPr/>
          <p:nvPr/>
        </p:nvSpPr>
        <p:spPr>
          <a:xfrm flipH="1">
            <a:off x="191491" y="-8709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2;p39">
            <a:extLst>
              <a:ext uri="{FF2B5EF4-FFF2-40B4-BE49-F238E27FC236}">
                <a16:creationId xmlns:a16="http://schemas.microsoft.com/office/drawing/2014/main" id="{A788BD7A-FB06-460F-B69D-EF43031C0ED4}"/>
              </a:ext>
            </a:extLst>
          </p:cNvPr>
          <p:cNvSpPr/>
          <p:nvPr/>
        </p:nvSpPr>
        <p:spPr>
          <a:xfrm flipH="1">
            <a:off x="444069" y="2374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3;p39">
            <a:extLst>
              <a:ext uri="{FF2B5EF4-FFF2-40B4-BE49-F238E27FC236}">
                <a16:creationId xmlns:a16="http://schemas.microsoft.com/office/drawing/2014/main" id="{1B3A24BC-1909-17B6-A939-730809E0E6A9}"/>
              </a:ext>
            </a:extLst>
          </p:cNvPr>
          <p:cNvSpPr/>
          <p:nvPr/>
        </p:nvSpPr>
        <p:spPr>
          <a:xfrm flipH="1">
            <a:off x="152307" y="18785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4;p39">
            <a:extLst>
              <a:ext uri="{FF2B5EF4-FFF2-40B4-BE49-F238E27FC236}">
                <a16:creationId xmlns:a16="http://schemas.microsoft.com/office/drawing/2014/main" id="{1EF49AA3-488B-B1F8-772D-61A527A1B802}"/>
              </a:ext>
            </a:extLst>
          </p:cNvPr>
          <p:cNvSpPr/>
          <p:nvPr/>
        </p:nvSpPr>
        <p:spPr>
          <a:xfrm flipH="1">
            <a:off x="1111879" y="162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15;p39">
            <a:extLst>
              <a:ext uri="{FF2B5EF4-FFF2-40B4-BE49-F238E27FC236}">
                <a16:creationId xmlns:a16="http://schemas.microsoft.com/office/drawing/2014/main" id="{91E5856D-D95D-69A9-C2B7-531A190B3543}"/>
              </a:ext>
            </a:extLst>
          </p:cNvPr>
          <p:cNvSpPr/>
          <p:nvPr/>
        </p:nvSpPr>
        <p:spPr>
          <a:xfrm flipH="1">
            <a:off x="2049474" y="-3509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6;p39">
            <a:extLst>
              <a:ext uri="{FF2B5EF4-FFF2-40B4-BE49-F238E27FC236}">
                <a16:creationId xmlns:a16="http://schemas.microsoft.com/office/drawing/2014/main" id="{22619C2F-17D7-4937-F413-4A94C86F0678}"/>
              </a:ext>
            </a:extLst>
          </p:cNvPr>
          <p:cNvSpPr/>
          <p:nvPr/>
        </p:nvSpPr>
        <p:spPr>
          <a:xfrm flipH="1">
            <a:off x="991011" y="27509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7;p39">
            <a:extLst>
              <a:ext uri="{FF2B5EF4-FFF2-40B4-BE49-F238E27FC236}">
                <a16:creationId xmlns:a16="http://schemas.microsoft.com/office/drawing/2014/main" id="{79911AE5-CE66-0672-B02D-237068AB5B2E}"/>
              </a:ext>
            </a:extLst>
          </p:cNvPr>
          <p:cNvSpPr/>
          <p:nvPr/>
        </p:nvSpPr>
        <p:spPr>
          <a:xfrm flipH="1">
            <a:off x="1632371" y="133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9;p39">
            <a:extLst>
              <a:ext uri="{FF2B5EF4-FFF2-40B4-BE49-F238E27FC236}">
                <a16:creationId xmlns:a16="http://schemas.microsoft.com/office/drawing/2014/main" id="{81314764-962E-BC83-7D89-0094249B53B4}"/>
              </a:ext>
            </a:extLst>
          </p:cNvPr>
          <p:cNvSpPr/>
          <p:nvPr/>
        </p:nvSpPr>
        <p:spPr>
          <a:xfrm rot="10800000">
            <a:off x="2243537" y="34473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0;p39">
            <a:extLst>
              <a:ext uri="{FF2B5EF4-FFF2-40B4-BE49-F238E27FC236}">
                <a16:creationId xmlns:a16="http://schemas.microsoft.com/office/drawing/2014/main" id="{60FCB15A-42F6-1F16-9D0D-F85B1A90E76B}"/>
              </a:ext>
            </a:extLst>
          </p:cNvPr>
          <p:cNvSpPr/>
          <p:nvPr/>
        </p:nvSpPr>
        <p:spPr>
          <a:xfrm rot="10800000">
            <a:off x="423570" y="37382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p39">
            <a:extLst>
              <a:ext uri="{FF2B5EF4-FFF2-40B4-BE49-F238E27FC236}">
                <a16:creationId xmlns:a16="http://schemas.microsoft.com/office/drawing/2014/main" id="{0B383F5D-7D46-77CA-B385-4BF8965EA0F1}"/>
              </a:ext>
            </a:extLst>
          </p:cNvPr>
          <p:cNvSpPr/>
          <p:nvPr/>
        </p:nvSpPr>
        <p:spPr>
          <a:xfrm rot="10800000">
            <a:off x="1679194" y="46812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2;p39">
            <a:extLst>
              <a:ext uri="{FF2B5EF4-FFF2-40B4-BE49-F238E27FC236}">
                <a16:creationId xmlns:a16="http://schemas.microsoft.com/office/drawing/2014/main" id="{E44B7519-ACEE-38E4-32DE-549831DF2F57}"/>
              </a:ext>
            </a:extLst>
          </p:cNvPr>
          <p:cNvSpPr/>
          <p:nvPr/>
        </p:nvSpPr>
        <p:spPr>
          <a:xfrm flipH="1">
            <a:off x="-205449" y="720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3;p39">
            <a:extLst>
              <a:ext uri="{FF2B5EF4-FFF2-40B4-BE49-F238E27FC236}">
                <a16:creationId xmlns:a16="http://schemas.microsoft.com/office/drawing/2014/main" id="{34E55C66-E6B3-F462-B51A-7B44CDDC3519}"/>
              </a:ext>
            </a:extLst>
          </p:cNvPr>
          <p:cNvSpPr/>
          <p:nvPr/>
        </p:nvSpPr>
        <p:spPr>
          <a:xfrm flipH="1">
            <a:off x="2631396" y="39908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39">
            <a:extLst>
              <a:ext uri="{FF2B5EF4-FFF2-40B4-BE49-F238E27FC236}">
                <a16:creationId xmlns:a16="http://schemas.microsoft.com/office/drawing/2014/main" id="{F4A9C7F5-5EFC-C842-7751-CA8D2E1B2937}"/>
              </a:ext>
            </a:extLst>
          </p:cNvPr>
          <p:cNvSpPr/>
          <p:nvPr/>
        </p:nvSpPr>
        <p:spPr>
          <a:xfrm rot="10800000">
            <a:off x="1531234" y="3476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9;p39">
            <a:extLst>
              <a:ext uri="{FF2B5EF4-FFF2-40B4-BE49-F238E27FC236}">
                <a16:creationId xmlns:a16="http://schemas.microsoft.com/office/drawing/2014/main" id="{83B45415-C6CF-018A-675F-35470445EA31}"/>
              </a:ext>
            </a:extLst>
          </p:cNvPr>
          <p:cNvSpPr/>
          <p:nvPr/>
        </p:nvSpPr>
        <p:spPr>
          <a:xfrm rot="10800000">
            <a:off x="7144251" y="-609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9;p39">
            <a:extLst>
              <a:ext uri="{FF2B5EF4-FFF2-40B4-BE49-F238E27FC236}">
                <a16:creationId xmlns:a16="http://schemas.microsoft.com/office/drawing/2014/main" id="{BDCD6EBE-C4E7-9A84-91CC-A470BD375FF2}"/>
              </a:ext>
            </a:extLst>
          </p:cNvPr>
          <p:cNvSpPr/>
          <p:nvPr/>
        </p:nvSpPr>
        <p:spPr>
          <a:xfrm rot="10800000">
            <a:off x="8627619" y="2359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39">
            <a:extLst>
              <a:ext uri="{FF2B5EF4-FFF2-40B4-BE49-F238E27FC236}">
                <a16:creationId xmlns:a16="http://schemas.microsoft.com/office/drawing/2014/main" id="{E4384425-D112-0EA3-04C5-042F450C3E4C}"/>
              </a:ext>
            </a:extLst>
          </p:cNvPr>
          <p:cNvSpPr/>
          <p:nvPr/>
        </p:nvSpPr>
        <p:spPr>
          <a:xfrm flipH="1">
            <a:off x="-245534" y="3110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0;p39">
            <a:extLst>
              <a:ext uri="{FF2B5EF4-FFF2-40B4-BE49-F238E27FC236}">
                <a16:creationId xmlns:a16="http://schemas.microsoft.com/office/drawing/2014/main" id="{0608B7A9-3086-CF66-97C0-A74491B98E54}"/>
              </a:ext>
            </a:extLst>
          </p:cNvPr>
          <p:cNvSpPr/>
          <p:nvPr/>
        </p:nvSpPr>
        <p:spPr>
          <a:xfrm rot="10800000">
            <a:off x="8305290" y="-3151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1;p39">
            <a:extLst>
              <a:ext uri="{FF2B5EF4-FFF2-40B4-BE49-F238E27FC236}">
                <a16:creationId xmlns:a16="http://schemas.microsoft.com/office/drawing/2014/main" id="{A9850045-8B25-15EF-E31D-F2D321A1A839}"/>
              </a:ext>
            </a:extLst>
          </p:cNvPr>
          <p:cNvSpPr/>
          <p:nvPr/>
        </p:nvSpPr>
        <p:spPr>
          <a:xfrm rot="10800000">
            <a:off x="7305416" y="806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9;p39">
            <a:extLst>
              <a:ext uri="{FF2B5EF4-FFF2-40B4-BE49-F238E27FC236}">
                <a16:creationId xmlns:a16="http://schemas.microsoft.com/office/drawing/2014/main" id="{1F3EBCE2-4E03-D794-337C-D3A1FD0DA6AE}"/>
              </a:ext>
            </a:extLst>
          </p:cNvPr>
          <p:cNvSpPr/>
          <p:nvPr/>
        </p:nvSpPr>
        <p:spPr>
          <a:xfrm rot="10800000">
            <a:off x="1199077" y="43114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5;p39">
            <a:extLst>
              <a:ext uri="{FF2B5EF4-FFF2-40B4-BE49-F238E27FC236}">
                <a16:creationId xmlns:a16="http://schemas.microsoft.com/office/drawing/2014/main" id="{BAC61FC9-7B27-4ADE-63F5-F0264B2A5D90}"/>
              </a:ext>
            </a:extLst>
          </p:cNvPr>
          <p:cNvSpPr/>
          <p:nvPr/>
        </p:nvSpPr>
        <p:spPr>
          <a:xfrm flipH="1">
            <a:off x="8400064" y="391413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p39">
            <a:extLst>
              <a:ext uri="{FF2B5EF4-FFF2-40B4-BE49-F238E27FC236}">
                <a16:creationId xmlns:a16="http://schemas.microsoft.com/office/drawing/2014/main" id="{D37055CA-FD1A-D35F-18BD-810A6B38D669}"/>
              </a:ext>
            </a:extLst>
          </p:cNvPr>
          <p:cNvSpPr/>
          <p:nvPr/>
        </p:nvSpPr>
        <p:spPr>
          <a:xfrm flipH="1">
            <a:off x="7982961" y="43981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9;p39">
            <a:extLst>
              <a:ext uri="{FF2B5EF4-FFF2-40B4-BE49-F238E27FC236}">
                <a16:creationId xmlns:a16="http://schemas.microsoft.com/office/drawing/2014/main" id="{49269916-BD5D-D8E9-9903-CC1A24F2BBF7}"/>
              </a:ext>
            </a:extLst>
          </p:cNvPr>
          <p:cNvSpPr/>
          <p:nvPr/>
        </p:nvSpPr>
        <p:spPr>
          <a:xfrm rot="10800000">
            <a:off x="1700342" y="20615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9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92947B32-1EFA-43C8-D88E-A9AB398757B9}"/>
            </a:ext>
          </a:extLst>
        </p:cNvPr>
        <p:cNvGrpSpPr/>
        <p:nvPr/>
      </p:nvGrpSpPr>
      <p:grpSpPr>
        <a:xfrm>
          <a:off x="0" y="0"/>
          <a:ext cx="0" cy="0"/>
          <a:chOff x="0" y="0"/>
          <a:chExt cx="0" cy="0"/>
        </a:xfrm>
      </p:grpSpPr>
      <p:sp>
        <p:nvSpPr>
          <p:cNvPr id="7" name="Google Shape;407;p39">
            <a:extLst>
              <a:ext uri="{FF2B5EF4-FFF2-40B4-BE49-F238E27FC236}">
                <a16:creationId xmlns:a16="http://schemas.microsoft.com/office/drawing/2014/main" id="{9C85CC74-34FC-7C2A-605C-F96C2E88C375}"/>
              </a:ext>
            </a:extLst>
          </p:cNvPr>
          <p:cNvSpPr/>
          <p:nvPr/>
        </p:nvSpPr>
        <p:spPr>
          <a:xfrm rot="12517000">
            <a:off x="-246713" y="37764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8;p39">
            <a:extLst>
              <a:ext uri="{FF2B5EF4-FFF2-40B4-BE49-F238E27FC236}">
                <a16:creationId xmlns:a16="http://schemas.microsoft.com/office/drawing/2014/main" id="{E80A14B2-045E-E378-FF7F-B6143A302C68}"/>
              </a:ext>
            </a:extLst>
          </p:cNvPr>
          <p:cNvSpPr/>
          <p:nvPr/>
        </p:nvSpPr>
        <p:spPr>
          <a:xfrm rot="11285661">
            <a:off x="517628" y="-1662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1;p39">
            <a:extLst>
              <a:ext uri="{FF2B5EF4-FFF2-40B4-BE49-F238E27FC236}">
                <a16:creationId xmlns:a16="http://schemas.microsoft.com/office/drawing/2014/main" id="{C62DADEA-2FAE-6D17-2E45-8136A6222378}"/>
              </a:ext>
            </a:extLst>
          </p:cNvPr>
          <p:cNvSpPr/>
          <p:nvPr/>
        </p:nvSpPr>
        <p:spPr>
          <a:xfrm rot="439197" flipH="1">
            <a:off x="94802" y="37930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9;p39">
            <a:extLst>
              <a:ext uri="{FF2B5EF4-FFF2-40B4-BE49-F238E27FC236}">
                <a16:creationId xmlns:a16="http://schemas.microsoft.com/office/drawing/2014/main" id="{A0AE02F0-6C97-2262-BBDB-D797978F1622}"/>
              </a:ext>
            </a:extLst>
          </p:cNvPr>
          <p:cNvSpPr/>
          <p:nvPr/>
        </p:nvSpPr>
        <p:spPr>
          <a:xfrm rot="10800000">
            <a:off x="6721461" y="-2115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10;p39">
            <a:extLst>
              <a:ext uri="{FF2B5EF4-FFF2-40B4-BE49-F238E27FC236}">
                <a16:creationId xmlns:a16="http://schemas.microsoft.com/office/drawing/2014/main" id="{F6F856EE-E76E-00A9-7A9B-7F7CE7CA8C58}"/>
              </a:ext>
            </a:extLst>
          </p:cNvPr>
          <p:cNvSpPr/>
          <p:nvPr/>
        </p:nvSpPr>
        <p:spPr>
          <a:xfrm rot="10800000">
            <a:off x="7161633" y="43057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2;p39">
            <a:extLst>
              <a:ext uri="{FF2B5EF4-FFF2-40B4-BE49-F238E27FC236}">
                <a16:creationId xmlns:a16="http://schemas.microsoft.com/office/drawing/2014/main" id="{E4A9DBDA-1B36-3083-44EC-83408A4EE055}"/>
              </a:ext>
            </a:extLst>
          </p:cNvPr>
          <p:cNvSpPr/>
          <p:nvPr/>
        </p:nvSpPr>
        <p:spPr>
          <a:xfrm flipH="1">
            <a:off x="8295538" y="391813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5;p39">
            <a:extLst>
              <a:ext uri="{FF2B5EF4-FFF2-40B4-BE49-F238E27FC236}">
                <a16:creationId xmlns:a16="http://schemas.microsoft.com/office/drawing/2014/main" id="{E3199478-0E09-DE6E-3B6D-F55EE1FA448B}"/>
              </a:ext>
            </a:extLst>
          </p:cNvPr>
          <p:cNvSpPr/>
          <p:nvPr/>
        </p:nvSpPr>
        <p:spPr>
          <a:xfrm flipH="1">
            <a:off x="8590586" y="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6;p39">
            <a:extLst>
              <a:ext uri="{FF2B5EF4-FFF2-40B4-BE49-F238E27FC236}">
                <a16:creationId xmlns:a16="http://schemas.microsoft.com/office/drawing/2014/main" id="{5F3EF150-1AF2-789B-4A70-B775BB453D9B}"/>
              </a:ext>
            </a:extLst>
          </p:cNvPr>
          <p:cNvSpPr/>
          <p:nvPr/>
        </p:nvSpPr>
        <p:spPr>
          <a:xfrm flipH="1">
            <a:off x="8842480" y="429419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7;p39">
            <a:extLst>
              <a:ext uri="{FF2B5EF4-FFF2-40B4-BE49-F238E27FC236}">
                <a16:creationId xmlns:a16="http://schemas.microsoft.com/office/drawing/2014/main" id="{E5FED599-AB75-719F-53F8-A01EFEB5AF19}"/>
              </a:ext>
            </a:extLst>
          </p:cNvPr>
          <p:cNvSpPr/>
          <p:nvPr/>
        </p:nvSpPr>
        <p:spPr>
          <a:xfrm flipH="1">
            <a:off x="8173483" y="48406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p39">
            <a:extLst>
              <a:ext uri="{FF2B5EF4-FFF2-40B4-BE49-F238E27FC236}">
                <a16:creationId xmlns:a16="http://schemas.microsoft.com/office/drawing/2014/main" id="{7B2546EE-C1BE-9C3E-E407-FAC7505209C3}"/>
              </a:ext>
            </a:extLst>
          </p:cNvPr>
          <p:cNvSpPr/>
          <p:nvPr/>
        </p:nvSpPr>
        <p:spPr>
          <a:xfrm flipH="1">
            <a:off x="7754128" y="4624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p39">
            <a:extLst>
              <a:ext uri="{FF2B5EF4-FFF2-40B4-BE49-F238E27FC236}">
                <a16:creationId xmlns:a16="http://schemas.microsoft.com/office/drawing/2014/main" id="{34150084-7544-11F6-0642-4ABA9568B116}"/>
              </a:ext>
            </a:extLst>
          </p:cNvPr>
          <p:cNvSpPr/>
          <p:nvPr/>
        </p:nvSpPr>
        <p:spPr>
          <a:xfrm rot="19848801" flipH="1">
            <a:off x="517764" y="42541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5;p39">
            <a:extLst>
              <a:ext uri="{FF2B5EF4-FFF2-40B4-BE49-F238E27FC236}">
                <a16:creationId xmlns:a16="http://schemas.microsoft.com/office/drawing/2014/main" id="{92CAB72B-7A6E-A36D-1D34-CA7F23838630}"/>
              </a:ext>
            </a:extLst>
          </p:cNvPr>
          <p:cNvSpPr/>
          <p:nvPr/>
        </p:nvSpPr>
        <p:spPr>
          <a:xfrm rot="18499296" flipH="1">
            <a:off x="-399485" y="-3435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9">
            <a:extLst>
              <a:ext uri="{FF2B5EF4-FFF2-40B4-BE49-F238E27FC236}">
                <a16:creationId xmlns:a16="http://schemas.microsoft.com/office/drawing/2014/main" id="{84D13785-3B55-E61E-621E-ABF7BCAD7C7A}"/>
              </a:ext>
            </a:extLst>
          </p:cNvPr>
          <p:cNvSpPr/>
          <p:nvPr/>
        </p:nvSpPr>
        <p:spPr>
          <a:xfrm rot="10800000">
            <a:off x="8489943" y="25424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3;p39">
            <a:extLst>
              <a:ext uri="{FF2B5EF4-FFF2-40B4-BE49-F238E27FC236}">
                <a16:creationId xmlns:a16="http://schemas.microsoft.com/office/drawing/2014/main" id="{429D0B16-4DB0-8A7B-31DE-625B3BB466E0}"/>
              </a:ext>
            </a:extLst>
          </p:cNvPr>
          <p:cNvSpPr/>
          <p:nvPr/>
        </p:nvSpPr>
        <p:spPr>
          <a:xfrm flipH="1">
            <a:off x="8864057" y="31200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9">
            <a:extLst>
              <a:ext uri="{FF2B5EF4-FFF2-40B4-BE49-F238E27FC236}">
                <a16:creationId xmlns:a16="http://schemas.microsoft.com/office/drawing/2014/main" id="{29EC8DEE-7992-E926-C538-EB6508854261}"/>
              </a:ext>
            </a:extLst>
          </p:cNvPr>
          <p:cNvSpPr/>
          <p:nvPr/>
        </p:nvSpPr>
        <p:spPr>
          <a:xfrm rot="10800000">
            <a:off x="7608913" y="-2405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2;p39">
            <a:extLst>
              <a:ext uri="{FF2B5EF4-FFF2-40B4-BE49-F238E27FC236}">
                <a16:creationId xmlns:a16="http://schemas.microsoft.com/office/drawing/2014/main" id="{48A1FC08-7AFC-49BF-F073-46E3B016D5A1}"/>
              </a:ext>
            </a:extLst>
          </p:cNvPr>
          <p:cNvSpPr/>
          <p:nvPr/>
        </p:nvSpPr>
        <p:spPr>
          <a:xfrm flipH="1">
            <a:off x="8025347" y="-6631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p39">
            <a:extLst>
              <a:ext uri="{FF2B5EF4-FFF2-40B4-BE49-F238E27FC236}">
                <a16:creationId xmlns:a16="http://schemas.microsoft.com/office/drawing/2014/main" id="{79EC8604-3109-F634-22BC-383A8AE5D798}"/>
              </a:ext>
            </a:extLst>
          </p:cNvPr>
          <p:cNvSpPr/>
          <p:nvPr/>
        </p:nvSpPr>
        <p:spPr>
          <a:xfrm rot="12406147">
            <a:off x="-254249" y="465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Star: 5 Points 67">
            <a:extLst>
              <a:ext uri="{FF2B5EF4-FFF2-40B4-BE49-F238E27FC236}">
                <a16:creationId xmlns:a16="http://schemas.microsoft.com/office/drawing/2014/main" id="{6C9BC2D7-6713-3538-DFD7-F6527BD8578A}"/>
              </a:ext>
            </a:extLst>
          </p:cNvPr>
          <p:cNvSpPr/>
          <p:nvPr/>
        </p:nvSpPr>
        <p:spPr>
          <a:xfrm>
            <a:off x="7962243" y="784978"/>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tar: 5 Points 68">
            <a:extLst>
              <a:ext uri="{FF2B5EF4-FFF2-40B4-BE49-F238E27FC236}">
                <a16:creationId xmlns:a16="http://schemas.microsoft.com/office/drawing/2014/main" id="{73711DF3-7E48-B3FD-9ED9-9E36CE71194A}"/>
              </a:ext>
            </a:extLst>
          </p:cNvPr>
          <p:cNvSpPr/>
          <p:nvPr/>
        </p:nvSpPr>
        <p:spPr>
          <a:xfrm>
            <a:off x="1581798" y="474620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0F7B4FED-2CC2-01F5-DCB0-F294C4F0B195}"/>
              </a:ext>
            </a:extLst>
          </p:cNvPr>
          <p:cNvSpPr/>
          <p:nvPr/>
        </p:nvSpPr>
        <p:spPr>
          <a:xfrm>
            <a:off x="1737158" y="4767577"/>
            <a:ext cx="132032" cy="15908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C69F12D-8799-386E-CCA4-470ACA8367E1}"/>
              </a:ext>
            </a:extLst>
          </p:cNvPr>
          <p:cNvPicPr>
            <a:picLocks noChangeAspect="1"/>
          </p:cNvPicPr>
          <p:nvPr/>
        </p:nvPicPr>
        <p:blipFill>
          <a:blip r:embed="rId3"/>
          <a:stretch>
            <a:fillRect/>
          </a:stretch>
        </p:blipFill>
        <p:spPr>
          <a:xfrm>
            <a:off x="594796" y="662054"/>
            <a:ext cx="7706012" cy="938865"/>
          </a:xfrm>
          <a:prstGeom prst="rect">
            <a:avLst/>
          </a:prstGeom>
        </p:spPr>
      </p:pic>
      <p:pic>
        <p:nvPicPr>
          <p:cNvPr id="16" name="Picture 15">
            <a:extLst>
              <a:ext uri="{FF2B5EF4-FFF2-40B4-BE49-F238E27FC236}">
                <a16:creationId xmlns:a16="http://schemas.microsoft.com/office/drawing/2014/main" id="{975FB79A-9D95-3D20-A6A4-0BA930039DE7}"/>
              </a:ext>
            </a:extLst>
          </p:cNvPr>
          <p:cNvPicPr>
            <a:picLocks noChangeAspect="1"/>
          </p:cNvPicPr>
          <p:nvPr/>
        </p:nvPicPr>
        <p:blipFill>
          <a:blip r:embed="rId4"/>
          <a:stretch>
            <a:fillRect/>
          </a:stretch>
        </p:blipFill>
        <p:spPr>
          <a:xfrm>
            <a:off x="671196" y="1389130"/>
            <a:ext cx="7919390" cy="1786283"/>
          </a:xfrm>
          <a:prstGeom prst="rect">
            <a:avLst/>
          </a:prstGeom>
        </p:spPr>
      </p:pic>
      <p:pic>
        <p:nvPicPr>
          <p:cNvPr id="9" name="Picture 8">
            <a:extLst>
              <a:ext uri="{FF2B5EF4-FFF2-40B4-BE49-F238E27FC236}">
                <a16:creationId xmlns:a16="http://schemas.microsoft.com/office/drawing/2014/main" id="{24573556-53CF-75B2-5BC5-C86D0D4BD9C5}"/>
              </a:ext>
            </a:extLst>
          </p:cNvPr>
          <p:cNvPicPr>
            <a:picLocks noChangeAspect="1"/>
          </p:cNvPicPr>
          <p:nvPr/>
        </p:nvPicPr>
        <p:blipFill>
          <a:blip r:embed="rId5"/>
          <a:stretch>
            <a:fillRect/>
          </a:stretch>
        </p:blipFill>
        <p:spPr>
          <a:xfrm>
            <a:off x="2069375" y="3140284"/>
            <a:ext cx="5005250" cy="1201016"/>
          </a:xfrm>
          <a:prstGeom prst="rect">
            <a:avLst/>
          </a:prstGeom>
        </p:spPr>
      </p:pic>
    </p:spTree>
    <p:extLst>
      <p:ext uri="{BB962C8B-B14F-4D97-AF65-F5344CB8AC3E}">
        <p14:creationId xmlns:p14="http://schemas.microsoft.com/office/powerpoint/2010/main" val="412465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2848063" y="3194175"/>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5547334" y="3194175"/>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4" name="Google Shape;394;p38"/>
          <p:cNvSpPr txBox="1">
            <a:spLocks noGrp="1"/>
          </p:cNvSpPr>
          <p:nvPr>
            <p:ph type="subTitle" idx="16"/>
          </p:nvPr>
        </p:nvSpPr>
        <p:spPr>
          <a:xfrm>
            <a:off x="720000" y="174323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Introduction</a:t>
            </a:r>
            <a:endParaRPr sz="1800" dirty="0"/>
          </a:p>
        </p:txBody>
      </p:sp>
      <p:sp>
        <p:nvSpPr>
          <p:cNvPr id="395" name="Google Shape;395;p38"/>
          <p:cNvSpPr txBox="1">
            <a:spLocks noGrp="1"/>
          </p:cNvSpPr>
          <p:nvPr>
            <p:ph type="subTitle" idx="17"/>
          </p:nvPr>
        </p:nvSpPr>
        <p:spPr>
          <a:xfrm>
            <a:off x="3419250" y="1865879"/>
            <a:ext cx="2305500" cy="6761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i="0" dirty="0">
                <a:solidFill>
                  <a:srgbClr val="384655"/>
                </a:solidFill>
                <a:effectLst/>
                <a:latin typeface="Outfit" panose="020B0604020202020204" charset="0"/>
                <a:ea typeface="Outfit" panose="020B0604020202020204" charset="0"/>
                <a:cs typeface="Outfit" panose="020B0604020202020204" charset="0"/>
              </a:rPr>
              <a:t>Data Transfer and Processing</a:t>
            </a:r>
            <a:endParaRPr dirty="0"/>
          </a:p>
        </p:txBody>
      </p:sp>
      <p:sp>
        <p:nvSpPr>
          <p:cNvPr id="396" name="Google Shape;396;p38"/>
          <p:cNvSpPr txBox="1">
            <a:spLocks noGrp="1"/>
          </p:cNvSpPr>
          <p:nvPr>
            <p:ph type="subTitle" idx="18"/>
          </p:nvPr>
        </p:nvSpPr>
        <p:spPr>
          <a:xfrm>
            <a:off x="5921674" y="2390898"/>
            <a:ext cx="269925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i="0" dirty="0">
                <a:solidFill>
                  <a:srgbClr val="384655"/>
                </a:solidFill>
                <a:effectLst/>
                <a:latin typeface="Outfit" panose="020B0604020202020204" charset="0"/>
                <a:ea typeface="Outfit" panose="020B0604020202020204" charset="0"/>
                <a:cs typeface="Outfit" panose="020B0604020202020204" charset="0"/>
              </a:rPr>
              <a:t>Data Warehouse Creation and Pipeline Implementation</a:t>
            </a:r>
            <a:endParaRPr dirty="0"/>
          </a:p>
        </p:txBody>
      </p:sp>
      <p:sp>
        <p:nvSpPr>
          <p:cNvPr id="397" name="Google Shape;397;p38"/>
          <p:cNvSpPr txBox="1">
            <a:spLocks noGrp="1"/>
          </p:cNvSpPr>
          <p:nvPr>
            <p:ph type="subTitle" idx="19"/>
          </p:nvPr>
        </p:nvSpPr>
        <p:spPr>
          <a:xfrm>
            <a:off x="2062663" y="3788423"/>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i="0" dirty="0">
                <a:solidFill>
                  <a:srgbClr val="384655"/>
                </a:solidFill>
                <a:effectLst/>
                <a:latin typeface="Outfit" panose="020B0604020202020204" charset="0"/>
                <a:ea typeface="Outfit" panose="020B0604020202020204" charset="0"/>
                <a:cs typeface="Outfit" panose="020B0604020202020204" charset="0"/>
              </a:rPr>
              <a:t>Predictive Models</a:t>
            </a:r>
            <a:endParaRPr dirty="0"/>
          </a:p>
        </p:txBody>
      </p:sp>
      <p:sp>
        <p:nvSpPr>
          <p:cNvPr id="399" name="Google Shape;399;p38"/>
          <p:cNvSpPr txBox="1">
            <a:spLocks noGrp="1"/>
          </p:cNvSpPr>
          <p:nvPr>
            <p:ph type="subTitle" idx="21"/>
          </p:nvPr>
        </p:nvSpPr>
        <p:spPr>
          <a:xfrm>
            <a:off x="4761913" y="379192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Conclusion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4" name="Google Shape;407;p39">
            <a:extLst>
              <a:ext uri="{FF2B5EF4-FFF2-40B4-BE49-F238E27FC236}">
                <a16:creationId xmlns:a16="http://schemas.microsoft.com/office/drawing/2014/main" id="{CB4392B1-CFBA-9C6A-10B1-3901D0227039}"/>
              </a:ext>
            </a:extLst>
          </p:cNvPr>
          <p:cNvSpPr/>
          <p:nvPr/>
        </p:nvSpPr>
        <p:spPr>
          <a:xfrm rot="10800000">
            <a:off x="5421192" y="13828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8;p39">
            <a:extLst>
              <a:ext uri="{FF2B5EF4-FFF2-40B4-BE49-F238E27FC236}">
                <a16:creationId xmlns:a16="http://schemas.microsoft.com/office/drawing/2014/main" id="{CABF23D2-DF88-B0B7-9F8B-2D6D33E241DF}"/>
              </a:ext>
            </a:extLst>
          </p:cNvPr>
          <p:cNvSpPr/>
          <p:nvPr/>
        </p:nvSpPr>
        <p:spPr>
          <a:xfrm rot="10800000">
            <a:off x="7509731" y="-708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9;p39">
            <a:extLst>
              <a:ext uri="{FF2B5EF4-FFF2-40B4-BE49-F238E27FC236}">
                <a16:creationId xmlns:a16="http://schemas.microsoft.com/office/drawing/2014/main" id="{7FF93028-50C2-7C57-9DED-4199C8E7E5EE}"/>
              </a:ext>
            </a:extLst>
          </p:cNvPr>
          <p:cNvSpPr/>
          <p:nvPr/>
        </p:nvSpPr>
        <p:spPr>
          <a:xfrm rot="10800000">
            <a:off x="8465642" y="-649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4;p39">
            <a:extLst>
              <a:ext uri="{FF2B5EF4-FFF2-40B4-BE49-F238E27FC236}">
                <a16:creationId xmlns:a16="http://schemas.microsoft.com/office/drawing/2014/main" id="{5694469D-86DE-E37C-5707-ECF28A630C97}"/>
              </a:ext>
            </a:extLst>
          </p:cNvPr>
          <p:cNvSpPr/>
          <p:nvPr/>
        </p:nvSpPr>
        <p:spPr>
          <a:xfrm flipH="1">
            <a:off x="8036770" y="4479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15;p39">
            <a:extLst>
              <a:ext uri="{FF2B5EF4-FFF2-40B4-BE49-F238E27FC236}">
                <a16:creationId xmlns:a16="http://schemas.microsoft.com/office/drawing/2014/main" id="{B028CBF5-7E18-AE55-CD6C-82ED330FB689}"/>
              </a:ext>
            </a:extLst>
          </p:cNvPr>
          <p:cNvSpPr/>
          <p:nvPr/>
        </p:nvSpPr>
        <p:spPr>
          <a:xfrm flipH="1">
            <a:off x="9022927" y="-164933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7;p39">
            <a:extLst>
              <a:ext uri="{FF2B5EF4-FFF2-40B4-BE49-F238E27FC236}">
                <a16:creationId xmlns:a16="http://schemas.microsoft.com/office/drawing/2014/main" id="{204C7409-526F-7AC6-897F-7420E2743D0A}"/>
              </a:ext>
            </a:extLst>
          </p:cNvPr>
          <p:cNvSpPr/>
          <p:nvPr/>
        </p:nvSpPr>
        <p:spPr>
          <a:xfrm flipH="1">
            <a:off x="8605824" y="-11652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8;p39">
            <a:extLst>
              <a:ext uri="{FF2B5EF4-FFF2-40B4-BE49-F238E27FC236}">
                <a16:creationId xmlns:a16="http://schemas.microsoft.com/office/drawing/2014/main" id="{EEA0D8FD-3B98-E4A2-87B8-A4073ADEB125}"/>
              </a:ext>
            </a:extLst>
          </p:cNvPr>
          <p:cNvSpPr/>
          <p:nvPr/>
        </p:nvSpPr>
        <p:spPr>
          <a:xfrm rot="10800000">
            <a:off x="8066315" y="21401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p39">
            <a:extLst>
              <a:ext uri="{FF2B5EF4-FFF2-40B4-BE49-F238E27FC236}">
                <a16:creationId xmlns:a16="http://schemas.microsoft.com/office/drawing/2014/main" id="{E6726D34-856D-5F64-9738-DAB322DA369C}"/>
              </a:ext>
            </a:extLst>
          </p:cNvPr>
          <p:cNvSpPr/>
          <p:nvPr/>
        </p:nvSpPr>
        <p:spPr>
          <a:xfrm rot="10800000">
            <a:off x="3764786" y="-49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39">
            <a:extLst>
              <a:ext uri="{FF2B5EF4-FFF2-40B4-BE49-F238E27FC236}">
                <a16:creationId xmlns:a16="http://schemas.microsoft.com/office/drawing/2014/main" id="{BCBE2503-8712-FB9E-3930-C47C3641A6CA}"/>
              </a:ext>
            </a:extLst>
          </p:cNvPr>
          <p:cNvSpPr/>
          <p:nvPr/>
        </p:nvSpPr>
        <p:spPr>
          <a:xfrm rot="10800000">
            <a:off x="5840545" y="89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p39">
            <a:extLst>
              <a:ext uri="{FF2B5EF4-FFF2-40B4-BE49-F238E27FC236}">
                <a16:creationId xmlns:a16="http://schemas.microsoft.com/office/drawing/2014/main" id="{D98DAAFE-C22A-E29E-B77D-32753B811653}"/>
              </a:ext>
            </a:extLst>
          </p:cNvPr>
          <p:cNvSpPr/>
          <p:nvPr/>
        </p:nvSpPr>
        <p:spPr>
          <a:xfrm rot="10800000">
            <a:off x="8456125" y="26366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3;p39">
            <a:extLst>
              <a:ext uri="{FF2B5EF4-FFF2-40B4-BE49-F238E27FC236}">
                <a16:creationId xmlns:a16="http://schemas.microsoft.com/office/drawing/2014/main" id="{CC3B33B5-2C5B-F4CC-E33F-13BD1408EF53}"/>
              </a:ext>
            </a:extLst>
          </p:cNvPr>
          <p:cNvSpPr/>
          <p:nvPr/>
        </p:nvSpPr>
        <p:spPr>
          <a:xfrm flipH="1">
            <a:off x="4152645" y="494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0;p39">
            <a:extLst>
              <a:ext uri="{FF2B5EF4-FFF2-40B4-BE49-F238E27FC236}">
                <a16:creationId xmlns:a16="http://schemas.microsoft.com/office/drawing/2014/main" id="{18210F31-8B95-9B47-21CA-2B8DE6B6B5BC}"/>
              </a:ext>
            </a:extLst>
          </p:cNvPr>
          <p:cNvSpPr/>
          <p:nvPr/>
        </p:nvSpPr>
        <p:spPr>
          <a:xfrm rot="10800000">
            <a:off x="10872868" y="25752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B535E67F-621C-94A3-E0BE-E43075662D34}"/>
              </a:ext>
            </a:extLst>
          </p:cNvPr>
          <p:cNvSpPr/>
          <p:nvPr/>
        </p:nvSpPr>
        <p:spPr>
          <a:xfrm rot="10800000">
            <a:off x="8711170" y="143912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2;p39">
            <a:extLst>
              <a:ext uri="{FF2B5EF4-FFF2-40B4-BE49-F238E27FC236}">
                <a16:creationId xmlns:a16="http://schemas.microsoft.com/office/drawing/2014/main" id="{B0122AB3-7455-BA9E-2CFB-E1551883F913}"/>
              </a:ext>
            </a:extLst>
          </p:cNvPr>
          <p:cNvSpPr/>
          <p:nvPr/>
        </p:nvSpPr>
        <p:spPr>
          <a:xfrm flipH="1">
            <a:off x="11289302" y="215256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0;p39">
            <a:extLst>
              <a:ext uri="{FF2B5EF4-FFF2-40B4-BE49-F238E27FC236}">
                <a16:creationId xmlns:a16="http://schemas.microsoft.com/office/drawing/2014/main" id="{ABD4E7ED-CB60-CAB6-4E19-FD97C368060D}"/>
              </a:ext>
            </a:extLst>
          </p:cNvPr>
          <p:cNvSpPr/>
          <p:nvPr/>
        </p:nvSpPr>
        <p:spPr>
          <a:xfrm rot="10800000">
            <a:off x="5800031" y="-6935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1;p39">
            <a:extLst>
              <a:ext uri="{FF2B5EF4-FFF2-40B4-BE49-F238E27FC236}">
                <a16:creationId xmlns:a16="http://schemas.microsoft.com/office/drawing/2014/main" id="{33E8C900-E90E-3DF5-4CC0-87C0E521E950}"/>
              </a:ext>
            </a:extLst>
          </p:cNvPr>
          <p:cNvSpPr/>
          <p:nvPr/>
        </p:nvSpPr>
        <p:spPr>
          <a:xfrm flipH="1">
            <a:off x="6938295" y="-13371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2;p39">
            <a:extLst>
              <a:ext uri="{FF2B5EF4-FFF2-40B4-BE49-F238E27FC236}">
                <a16:creationId xmlns:a16="http://schemas.microsoft.com/office/drawing/2014/main" id="{5252DBF4-A98F-8C48-3E5D-89C4F004549A}"/>
              </a:ext>
            </a:extLst>
          </p:cNvPr>
          <p:cNvSpPr/>
          <p:nvPr/>
        </p:nvSpPr>
        <p:spPr>
          <a:xfrm flipH="1">
            <a:off x="7045123" y="90662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3;p39">
            <a:extLst>
              <a:ext uri="{FF2B5EF4-FFF2-40B4-BE49-F238E27FC236}">
                <a16:creationId xmlns:a16="http://schemas.microsoft.com/office/drawing/2014/main" id="{297C3722-EE75-D601-3B11-76DC62AB192E}"/>
              </a:ext>
            </a:extLst>
          </p:cNvPr>
          <p:cNvSpPr/>
          <p:nvPr/>
        </p:nvSpPr>
        <p:spPr>
          <a:xfrm flipH="1">
            <a:off x="6753361" y="410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6;p39">
            <a:extLst>
              <a:ext uri="{FF2B5EF4-FFF2-40B4-BE49-F238E27FC236}">
                <a16:creationId xmlns:a16="http://schemas.microsoft.com/office/drawing/2014/main" id="{30F3C412-60E4-13DD-0A56-16D838F100AF}"/>
              </a:ext>
            </a:extLst>
          </p:cNvPr>
          <p:cNvSpPr/>
          <p:nvPr/>
        </p:nvSpPr>
        <p:spPr>
          <a:xfrm flipH="1">
            <a:off x="7592065" y="12826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2;p39">
            <a:extLst>
              <a:ext uri="{FF2B5EF4-FFF2-40B4-BE49-F238E27FC236}">
                <a16:creationId xmlns:a16="http://schemas.microsoft.com/office/drawing/2014/main" id="{90FBFCBD-7244-BEF4-E44A-DE1D6AFF15C1}"/>
              </a:ext>
            </a:extLst>
          </p:cNvPr>
          <p:cNvSpPr/>
          <p:nvPr/>
        </p:nvSpPr>
        <p:spPr>
          <a:xfrm flipH="1">
            <a:off x="6216465" y="-4920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p39">
            <a:extLst>
              <a:ext uri="{FF2B5EF4-FFF2-40B4-BE49-F238E27FC236}">
                <a16:creationId xmlns:a16="http://schemas.microsoft.com/office/drawing/2014/main" id="{1AC67FCB-ACC3-A3AE-C547-696538928070}"/>
              </a:ext>
            </a:extLst>
          </p:cNvPr>
          <p:cNvSpPr/>
          <p:nvPr/>
        </p:nvSpPr>
        <p:spPr>
          <a:xfrm flipH="1">
            <a:off x="5057525" y="3259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15;p39">
            <a:extLst>
              <a:ext uri="{FF2B5EF4-FFF2-40B4-BE49-F238E27FC236}">
                <a16:creationId xmlns:a16="http://schemas.microsoft.com/office/drawing/2014/main" id="{7E7EEA61-C930-30D2-4DF4-ED9A5A4B6D26}"/>
              </a:ext>
            </a:extLst>
          </p:cNvPr>
          <p:cNvSpPr/>
          <p:nvPr/>
        </p:nvSpPr>
        <p:spPr>
          <a:xfrm flipH="1">
            <a:off x="6043682" y="-206465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p39">
            <a:extLst>
              <a:ext uri="{FF2B5EF4-FFF2-40B4-BE49-F238E27FC236}">
                <a16:creationId xmlns:a16="http://schemas.microsoft.com/office/drawing/2014/main" id="{48AD15BC-614F-A7FE-C157-FAD32228CA87}"/>
              </a:ext>
            </a:extLst>
          </p:cNvPr>
          <p:cNvSpPr/>
          <p:nvPr/>
        </p:nvSpPr>
        <p:spPr>
          <a:xfrm flipH="1">
            <a:off x="5626579" y="-15805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336;p31">
            <a:extLst>
              <a:ext uri="{FF2B5EF4-FFF2-40B4-BE49-F238E27FC236}">
                <a16:creationId xmlns:a16="http://schemas.microsoft.com/office/drawing/2014/main" id="{4A80A6F7-BE8C-545B-CB54-48D54C30B235}"/>
              </a:ext>
            </a:extLst>
          </p:cNvPr>
          <p:cNvPicPr preferRelativeResize="0"/>
          <p:nvPr/>
        </p:nvPicPr>
        <p:blipFill>
          <a:blip r:embed="rId3">
            <a:alphaModFix/>
          </a:blip>
          <a:stretch>
            <a:fillRect/>
          </a:stretch>
        </p:blipFill>
        <p:spPr>
          <a:xfrm>
            <a:off x="5118603" y="2346518"/>
            <a:ext cx="3524400" cy="2861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4A4ACB3C-342D-C465-771B-28E4FC9122C4}"/>
            </a:ext>
          </a:extLst>
        </p:cNvPr>
        <p:cNvGrpSpPr/>
        <p:nvPr/>
      </p:nvGrpSpPr>
      <p:grpSpPr>
        <a:xfrm>
          <a:off x="0" y="0"/>
          <a:ext cx="0" cy="0"/>
          <a:chOff x="0" y="0"/>
          <a:chExt cx="0" cy="0"/>
        </a:xfrm>
      </p:grpSpPr>
      <p:sp>
        <p:nvSpPr>
          <p:cNvPr id="7" name="Google Shape;407;p39">
            <a:extLst>
              <a:ext uri="{FF2B5EF4-FFF2-40B4-BE49-F238E27FC236}">
                <a16:creationId xmlns:a16="http://schemas.microsoft.com/office/drawing/2014/main" id="{F18FD6DE-0D34-8EFC-4F22-EEDD5B2EE71C}"/>
              </a:ext>
            </a:extLst>
          </p:cNvPr>
          <p:cNvSpPr/>
          <p:nvPr/>
        </p:nvSpPr>
        <p:spPr>
          <a:xfrm rot="12517000">
            <a:off x="-246713" y="37764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8;p39">
            <a:extLst>
              <a:ext uri="{FF2B5EF4-FFF2-40B4-BE49-F238E27FC236}">
                <a16:creationId xmlns:a16="http://schemas.microsoft.com/office/drawing/2014/main" id="{AD2058BA-6C9D-45DA-671C-B7988FE39297}"/>
              </a:ext>
            </a:extLst>
          </p:cNvPr>
          <p:cNvSpPr/>
          <p:nvPr/>
        </p:nvSpPr>
        <p:spPr>
          <a:xfrm rot="11285661">
            <a:off x="517628" y="-1662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1;p39">
            <a:extLst>
              <a:ext uri="{FF2B5EF4-FFF2-40B4-BE49-F238E27FC236}">
                <a16:creationId xmlns:a16="http://schemas.microsoft.com/office/drawing/2014/main" id="{01CDBFCF-BF62-8258-2473-2819E5A95076}"/>
              </a:ext>
            </a:extLst>
          </p:cNvPr>
          <p:cNvSpPr/>
          <p:nvPr/>
        </p:nvSpPr>
        <p:spPr>
          <a:xfrm rot="439197" flipH="1">
            <a:off x="94802" y="37930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9;p39">
            <a:extLst>
              <a:ext uri="{FF2B5EF4-FFF2-40B4-BE49-F238E27FC236}">
                <a16:creationId xmlns:a16="http://schemas.microsoft.com/office/drawing/2014/main" id="{99E978FA-8C5A-14FA-ECCD-3BDD67052B48}"/>
              </a:ext>
            </a:extLst>
          </p:cNvPr>
          <p:cNvSpPr/>
          <p:nvPr/>
        </p:nvSpPr>
        <p:spPr>
          <a:xfrm rot="10800000">
            <a:off x="6721461" y="-2115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10;p39">
            <a:extLst>
              <a:ext uri="{FF2B5EF4-FFF2-40B4-BE49-F238E27FC236}">
                <a16:creationId xmlns:a16="http://schemas.microsoft.com/office/drawing/2014/main" id="{F466335A-158D-6235-0A2B-5E7182BB7E07}"/>
              </a:ext>
            </a:extLst>
          </p:cNvPr>
          <p:cNvSpPr/>
          <p:nvPr/>
        </p:nvSpPr>
        <p:spPr>
          <a:xfrm rot="10800000">
            <a:off x="7161633" y="430577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2;p39">
            <a:extLst>
              <a:ext uri="{FF2B5EF4-FFF2-40B4-BE49-F238E27FC236}">
                <a16:creationId xmlns:a16="http://schemas.microsoft.com/office/drawing/2014/main" id="{6D51B605-3398-FDE1-85FE-8DD4192197BD}"/>
              </a:ext>
            </a:extLst>
          </p:cNvPr>
          <p:cNvSpPr/>
          <p:nvPr/>
        </p:nvSpPr>
        <p:spPr>
          <a:xfrm flipH="1">
            <a:off x="8295538" y="391813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5;p39">
            <a:extLst>
              <a:ext uri="{FF2B5EF4-FFF2-40B4-BE49-F238E27FC236}">
                <a16:creationId xmlns:a16="http://schemas.microsoft.com/office/drawing/2014/main" id="{B7F31F27-CA1B-33D7-4A83-047FD0C3E608}"/>
              </a:ext>
            </a:extLst>
          </p:cNvPr>
          <p:cNvSpPr/>
          <p:nvPr/>
        </p:nvSpPr>
        <p:spPr>
          <a:xfrm flipH="1">
            <a:off x="8590586" y="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6;p39">
            <a:extLst>
              <a:ext uri="{FF2B5EF4-FFF2-40B4-BE49-F238E27FC236}">
                <a16:creationId xmlns:a16="http://schemas.microsoft.com/office/drawing/2014/main" id="{887150F1-6C56-1060-139A-C26831889B29}"/>
              </a:ext>
            </a:extLst>
          </p:cNvPr>
          <p:cNvSpPr/>
          <p:nvPr/>
        </p:nvSpPr>
        <p:spPr>
          <a:xfrm flipH="1">
            <a:off x="8842480" y="429419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7;p39">
            <a:extLst>
              <a:ext uri="{FF2B5EF4-FFF2-40B4-BE49-F238E27FC236}">
                <a16:creationId xmlns:a16="http://schemas.microsoft.com/office/drawing/2014/main" id="{DE70DE98-C087-5D38-CA54-9950D8B294F9}"/>
              </a:ext>
            </a:extLst>
          </p:cNvPr>
          <p:cNvSpPr/>
          <p:nvPr/>
        </p:nvSpPr>
        <p:spPr>
          <a:xfrm flipH="1">
            <a:off x="8173483" y="48406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p39">
            <a:extLst>
              <a:ext uri="{FF2B5EF4-FFF2-40B4-BE49-F238E27FC236}">
                <a16:creationId xmlns:a16="http://schemas.microsoft.com/office/drawing/2014/main" id="{62D55E6B-96FB-62A1-A1EE-9F3A3C123FF6}"/>
              </a:ext>
            </a:extLst>
          </p:cNvPr>
          <p:cNvSpPr/>
          <p:nvPr/>
        </p:nvSpPr>
        <p:spPr>
          <a:xfrm flipH="1">
            <a:off x="7754128" y="4624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p39">
            <a:extLst>
              <a:ext uri="{FF2B5EF4-FFF2-40B4-BE49-F238E27FC236}">
                <a16:creationId xmlns:a16="http://schemas.microsoft.com/office/drawing/2014/main" id="{AC4F5916-5721-6DFB-0290-7022DBEFD542}"/>
              </a:ext>
            </a:extLst>
          </p:cNvPr>
          <p:cNvSpPr/>
          <p:nvPr/>
        </p:nvSpPr>
        <p:spPr>
          <a:xfrm rot="19848801" flipH="1">
            <a:off x="517764" y="425418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5;p39">
            <a:extLst>
              <a:ext uri="{FF2B5EF4-FFF2-40B4-BE49-F238E27FC236}">
                <a16:creationId xmlns:a16="http://schemas.microsoft.com/office/drawing/2014/main" id="{5F2BF4C9-32A8-B296-23E6-CE22A1F7C186}"/>
              </a:ext>
            </a:extLst>
          </p:cNvPr>
          <p:cNvSpPr/>
          <p:nvPr/>
        </p:nvSpPr>
        <p:spPr>
          <a:xfrm rot="18499296" flipH="1">
            <a:off x="-399485" y="-3435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9">
            <a:extLst>
              <a:ext uri="{FF2B5EF4-FFF2-40B4-BE49-F238E27FC236}">
                <a16:creationId xmlns:a16="http://schemas.microsoft.com/office/drawing/2014/main" id="{17024CBE-F5D6-26DA-EC98-63EA339D10AB}"/>
              </a:ext>
            </a:extLst>
          </p:cNvPr>
          <p:cNvSpPr/>
          <p:nvPr/>
        </p:nvSpPr>
        <p:spPr>
          <a:xfrm rot="10800000">
            <a:off x="8489943" y="25424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3;p39">
            <a:extLst>
              <a:ext uri="{FF2B5EF4-FFF2-40B4-BE49-F238E27FC236}">
                <a16:creationId xmlns:a16="http://schemas.microsoft.com/office/drawing/2014/main" id="{32B872E2-9948-31AD-D459-CB7366ADDDCE}"/>
              </a:ext>
            </a:extLst>
          </p:cNvPr>
          <p:cNvSpPr/>
          <p:nvPr/>
        </p:nvSpPr>
        <p:spPr>
          <a:xfrm flipH="1">
            <a:off x="8864057" y="312002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39">
            <a:extLst>
              <a:ext uri="{FF2B5EF4-FFF2-40B4-BE49-F238E27FC236}">
                <a16:creationId xmlns:a16="http://schemas.microsoft.com/office/drawing/2014/main" id="{2C8FDEAA-E994-45CB-64C8-553050116DF7}"/>
              </a:ext>
            </a:extLst>
          </p:cNvPr>
          <p:cNvSpPr/>
          <p:nvPr/>
        </p:nvSpPr>
        <p:spPr>
          <a:xfrm rot="10800000">
            <a:off x="7608913" y="-2405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2;p39">
            <a:extLst>
              <a:ext uri="{FF2B5EF4-FFF2-40B4-BE49-F238E27FC236}">
                <a16:creationId xmlns:a16="http://schemas.microsoft.com/office/drawing/2014/main" id="{F9377F71-ACDB-DB8B-3049-CD652755AB71}"/>
              </a:ext>
            </a:extLst>
          </p:cNvPr>
          <p:cNvSpPr/>
          <p:nvPr/>
        </p:nvSpPr>
        <p:spPr>
          <a:xfrm flipH="1">
            <a:off x="8025347" y="-6631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p39">
            <a:extLst>
              <a:ext uri="{FF2B5EF4-FFF2-40B4-BE49-F238E27FC236}">
                <a16:creationId xmlns:a16="http://schemas.microsoft.com/office/drawing/2014/main" id="{4F038E4B-C495-594D-6DD6-147FA6FD8861}"/>
              </a:ext>
            </a:extLst>
          </p:cNvPr>
          <p:cNvSpPr/>
          <p:nvPr/>
        </p:nvSpPr>
        <p:spPr>
          <a:xfrm rot="12406147">
            <a:off x="-254249" y="465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81;p38">
            <a:extLst>
              <a:ext uri="{FF2B5EF4-FFF2-40B4-BE49-F238E27FC236}">
                <a16:creationId xmlns:a16="http://schemas.microsoft.com/office/drawing/2014/main" id="{FB999807-E62B-F6CA-2AB9-C051A7CDF5B3}"/>
              </a:ext>
            </a:extLst>
          </p:cNvPr>
          <p:cNvSpPr txBox="1">
            <a:spLocks noGrp="1"/>
          </p:cNvSpPr>
          <p:nvPr>
            <p:ph type="title"/>
          </p:nvPr>
        </p:nvSpPr>
        <p:spPr>
          <a:xfrm>
            <a:off x="415635" y="6608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Introduction</a:t>
            </a:r>
            <a:endParaRPr sz="3600" dirty="0"/>
          </a:p>
        </p:txBody>
      </p:sp>
      <p:sp>
        <p:nvSpPr>
          <p:cNvPr id="68" name="Star: 5 Points 67">
            <a:extLst>
              <a:ext uri="{FF2B5EF4-FFF2-40B4-BE49-F238E27FC236}">
                <a16:creationId xmlns:a16="http://schemas.microsoft.com/office/drawing/2014/main" id="{704653C0-82B9-CAA5-BB15-F0A398E331B8}"/>
              </a:ext>
            </a:extLst>
          </p:cNvPr>
          <p:cNvSpPr/>
          <p:nvPr/>
        </p:nvSpPr>
        <p:spPr>
          <a:xfrm>
            <a:off x="7962243" y="784978"/>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tar: 5 Points 68">
            <a:extLst>
              <a:ext uri="{FF2B5EF4-FFF2-40B4-BE49-F238E27FC236}">
                <a16:creationId xmlns:a16="http://schemas.microsoft.com/office/drawing/2014/main" id="{81D7A8C6-B252-0FEB-1CB0-EA4C431822A8}"/>
              </a:ext>
            </a:extLst>
          </p:cNvPr>
          <p:cNvSpPr/>
          <p:nvPr/>
        </p:nvSpPr>
        <p:spPr>
          <a:xfrm>
            <a:off x="1581798" y="4746209"/>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tar: 5 Points 69">
            <a:extLst>
              <a:ext uri="{FF2B5EF4-FFF2-40B4-BE49-F238E27FC236}">
                <a16:creationId xmlns:a16="http://schemas.microsoft.com/office/drawing/2014/main" id="{EE37E1BE-63D4-3D18-0C47-BCCBDAEF8E9C}"/>
              </a:ext>
            </a:extLst>
          </p:cNvPr>
          <p:cNvSpPr/>
          <p:nvPr/>
        </p:nvSpPr>
        <p:spPr>
          <a:xfrm>
            <a:off x="7658599" y="3909593"/>
            <a:ext cx="131582" cy="15476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AC968C68-3AA6-A3C0-BA84-BCAC21F1EF2F}"/>
              </a:ext>
            </a:extLst>
          </p:cNvPr>
          <p:cNvSpPr/>
          <p:nvPr/>
        </p:nvSpPr>
        <p:spPr>
          <a:xfrm>
            <a:off x="1737158" y="4767577"/>
            <a:ext cx="132032" cy="15908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tar: 5 Points 71">
            <a:extLst>
              <a:ext uri="{FF2B5EF4-FFF2-40B4-BE49-F238E27FC236}">
                <a16:creationId xmlns:a16="http://schemas.microsoft.com/office/drawing/2014/main" id="{46601D1F-841C-5EA6-9BDB-914A654721A1}"/>
              </a:ext>
            </a:extLst>
          </p:cNvPr>
          <p:cNvSpPr/>
          <p:nvPr/>
        </p:nvSpPr>
        <p:spPr>
          <a:xfrm>
            <a:off x="1054164" y="4103905"/>
            <a:ext cx="76200" cy="86184"/>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BC952B-2F8F-A202-5896-AB986EE9E289}"/>
              </a:ext>
            </a:extLst>
          </p:cNvPr>
          <p:cNvSpPr txBox="1"/>
          <p:nvPr/>
        </p:nvSpPr>
        <p:spPr>
          <a:xfrm>
            <a:off x="1175501" y="1334966"/>
            <a:ext cx="6720152" cy="3013261"/>
          </a:xfrm>
          <a:prstGeom prst="rect">
            <a:avLst/>
          </a:prstGeom>
          <a:noFill/>
        </p:spPr>
        <p:txBody>
          <a:bodyPr wrap="square">
            <a:spAutoFit/>
          </a:bodyPr>
          <a:lstStyle/>
          <a:p>
            <a:pPr algn="just">
              <a:lnSpc>
                <a:spcPct val="150000"/>
              </a:lnSpc>
            </a:pPr>
            <a:r>
              <a:rPr lang="en-US" sz="1600" dirty="0">
                <a:solidFill>
                  <a:schemeClr val="dk1"/>
                </a:solidFill>
                <a:latin typeface="DM Sans"/>
                <a:sym typeface="DM Sans"/>
              </a:rPr>
              <a:t>In today’s data-driven world, customer data is the key to understanding business performance and enhancing customer experience. </a:t>
            </a:r>
            <a:endParaRPr lang="ar-EG" sz="1600" dirty="0">
              <a:solidFill>
                <a:schemeClr val="dk1"/>
              </a:solidFill>
              <a:latin typeface="DM Sans"/>
              <a:sym typeface="DM Sans"/>
            </a:endParaRPr>
          </a:p>
          <a:p>
            <a:pPr algn="just">
              <a:lnSpc>
                <a:spcPct val="150000"/>
              </a:lnSpc>
            </a:pPr>
            <a:r>
              <a:rPr lang="en-US" sz="1600" dirty="0">
                <a:solidFill>
                  <a:schemeClr val="dk1"/>
                </a:solidFill>
                <a:latin typeface="DM Sans"/>
                <a:sym typeface="DM Sans"/>
              </a:rPr>
              <a:t>Our</a:t>
            </a:r>
            <a:r>
              <a:rPr lang="ar-EG" sz="1600" dirty="0">
                <a:solidFill>
                  <a:schemeClr val="dk1"/>
                </a:solidFill>
                <a:latin typeface="DM Sans"/>
                <a:sym typeface="DM Sans"/>
              </a:rPr>
              <a:t> </a:t>
            </a:r>
            <a:r>
              <a:rPr lang="en-US" sz="1600" dirty="0">
                <a:solidFill>
                  <a:schemeClr val="dk1"/>
                </a:solidFill>
                <a:latin typeface="DM Sans"/>
                <a:sym typeface="DM Sans"/>
              </a:rPr>
              <a:t>project focuses on migrating customer data, improving its quality through cleaning and transformation, and leveraging machine learning models to gain insights and enhance decision-making. Our approach combined data engineering and data science techniques to create a robust solution for business analysis.</a:t>
            </a:r>
          </a:p>
        </p:txBody>
      </p:sp>
    </p:spTree>
    <p:extLst>
      <p:ext uri="{BB962C8B-B14F-4D97-AF65-F5344CB8AC3E}">
        <p14:creationId xmlns:p14="http://schemas.microsoft.com/office/powerpoint/2010/main" val="85178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59880071-0557-047B-A48D-0A53E7E4B828}"/>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1064B66B-B21A-461F-5B07-C5B7A807A1AB}"/>
              </a:ext>
            </a:extLst>
          </p:cNvPr>
          <p:cNvSpPr txBox="1">
            <a:spLocks noGrp="1"/>
          </p:cNvSpPr>
          <p:nvPr>
            <p:ph type="title"/>
          </p:nvPr>
        </p:nvSpPr>
        <p:spPr>
          <a:xfrm>
            <a:off x="736375" y="2470636"/>
            <a:ext cx="5641979" cy="1135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Data Transfer and Processing</a:t>
            </a:r>
            <a:endParaRPr sz="4000" dirty="0"/>
          </a:p>
        </p:txBody>
      </p:sp>
      <p:sp>
        <p:nvSpPr>
          <p:cNvPr id="430" name="Google Shape;430;p40">
            <a:extLst>
              <a:ext uri="{FF2B5EF4-FFF2-40B4-BE49-F238E27FC236}">
                <a16:creationId xmlns:a16="http://schemas.microsoft.com/office/drawing/2014/main" id="{0B2B2831-50C6-B325-7E17-61E6802CC80E}"/>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32" name="Google Shape;432;p40">
            <a:extLst>
              <a:ext uri="{FF2B5EF4-FFF2-40B4-BE49-F238E27FC236}">
                <a16:creationId xmlns:a16="http://schemas.microsoft.com/office/drawing/2014/main" id="{948C21BB-5EF6-B97F-BC85-4A3066B3DCC3}"/>
              </a:ext>
            </a:extLst>
          </p:cNvPr>
          <p:cNvGrpSpPr/>
          <p:nvPr/>
        </p:nvGrpSpPr>
        <p:grpSpPr>
          <a:xfrm>
            <a:off x="6744197" y="-124616"/>
            <a:ext cx="2662193" cy="2518465"/>
            <a:chOff x="6138958" y="749912"/>
            <a:chExt cx="2662193" cy="2518465"/>
          </a:xfrm>
        </p:grpSpPr>
        <p:sp>
          <p:nvSpPr>
            <p:cNvPr id="433" name="Google Shape;433;p40">
              <a:extLst>
                <a:ext uri="{FF2B5EF4-FFF2-40B4-BE49-F238E27FC236}">
                  <a16:creationId xmlns:a16="http://schemas.microsoft.com/office/drawing/2014/main" id="{14CF6D24-7960-7B95-F8C0-4512B74C7DD2}"/>
                </a:ext>
              </a:extLst>
            </p:cNvPr>
            <p:cNvSpPr/>
            <p:nvPr/>
          </p:nvSpPr>
          <p:spPr>
            <a:xfrm>
              <a:off x="6614487" y="23002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2BB962F7-4364-048A-2AFE-2E65C018A25D}"/>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EE2E352A-D62E-52D4-1BC5-A6BBEC3A7E15}"/>
                </a:ext>
              </a:extLst>
            </p:cNvPr>
            <p:cNvSpPr/>
            <p:nvPr/>
          </p:nvSpPr>
          <p:spPr>
            <a:xfrm>
              <a:off x="6460640" y="749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DAD6C4BC-9568-CE1D-2C05-1F6CED969F61}"/>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6557CFFE-AF4D-2047-0585-D8174EDAFD2A}"/>
                </a:ext>
              </a:extLst>
            </p:cNvPr>
            <p:cNvSpPr/>
            <p:nvPr/>
          </p:nvSpPr>
          <p:spPr>
            <a:xfrm>
              <a:off x="7073759" y="1887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7FC14F1D-1B1B-E8A1-845B-A464B57F97F7}"/>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50" name="Google Shape;450;p40">
            <a:extLst>
              <a:ext uri="{FF2B5EF4-FFF2-40B4-BE49-F238E27FC236}">
                <a16:creationId xmlns:a16="http://schemas.microsoft.com/office/drawing/2014/main" id="{3C9F95D5-993D-D593-5118-9D46F5813CCF}"/>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pic>
        <p:nvPicPr>
          <p:cNvPr id="2" name="Google Shape;454;p40">
            <a:extLst>
              <a:ext uri="{FF2B5EF4-FFF2-40B4-BE49-F238E27FC236}">
                <a16:creationId xmlns:a16="http://schemas.microsoft.com/office/drawing/2014/main" id="{B41D1250-8568-0742-009E-C5740F643981}"/>
              </a:ext>
            </a:extLst>
          </p:cNvPr>
          <p:cNvPicPr preferRelativeResize="0"/>
          <p:nvPr/>
        </p:nvPicPr>
        <p:blipFill>
          <a:blip r:embed="rId3">
            <a:alphaModFix/>
          </a:blip>
          <a:stretch>
            <a:fillRect/>
          </a:stretch>
        </p:blipFill>
        <p:spPr>
          <a:xfrm>
            <a:off x="6190825" y="2124394"/>
            <a:ext cx="2263667" cy="2999184"/>
          </a:xfrm>
          <a:prstGeom prst="rect">
            <a:avLst/>
          </a:prstGeom>
          <a:noFill/>
          <a:ln>
            <a:noFill/>
          </a:ln>
        </p:spPr>
      </p:pic>
      <p:sp>
        <p:nvSpPr>
          <p:cNvPr id="25" name="Google Shape;436;p40">
            <a:extLst>
              <a:ext uri="{FF2B5EF4-FFF2-40B4-BE49-F238E27FC236}">
                <a16:creationId xmlns:a16="http://schemas.microsoft.com/office/drawing/2014/main" id="{54EEC825-98CC-E915-0948-515674BA8F50}"/>
              </a:ext>
            </a:extLst>
          </p:cNvPr>
          <p:cNvSpPr/>
          <p:nvPr/>
        </p:nvSpPr>
        <p:spPr>
          <a:xfrm rot="19886176">
            <a:off x="8514348" y="2549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37;p40">
            <a:extLst>
              <a:ext uri="{FF2B5EF4-FFF2-40B4-BE49-F238E27FC236}">
                <a16:creationId xmlns:a16="http://schemas.microsoft.com/office/drawing/2014/main" id="{43A13681-5791-BC7D-1D21-698145C3DC8A}"/>
              </a:ext>
            </a:extLst>
          </p:cNvPr>
          <p:cNvSpPr/>
          <p:nvPr/>
        </p:nvSpPr>
        <p:spPr>
          <a:xfrm rot="19886176">
            <a:off x="8194444" y="185259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38;p40">
            <a:extLst>
              <a:ext uri="{FF2B5EF4-FFF2-40B4-BE49-F238E27FC236}">
                <a16:creationId xmlns:a16="http://schemas.microsoft.com/office/drawing/2014/main" id="{ED9FABCC-A526-2098-3ABF-D31DE25C5435}"/>
              </a:ext>
            </a:extLst>
          </p:cNvPr>
          <p:cNvSpPr/>
          <p:nvPr/>
        </p:nvSpPr>
        <p:spPr>
          <a:xfrm rot="19254660">
            <a:off x="5416593" y="-400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40;p40">
            <a:extLst>
              <a:ext uri="{FF2B5EF4-FFF2-40B4-BE49-F238E27FC236}">
                <a16:creationId xmlns:a16="http://schemas.microsoft.com/office/drawing/2014/main" id="{D360CC9C-FB95-9873-C1A1-4A1FACCE1C9B}"/>
              </a:ext>
            </a:extLst>
          </p:cNvPr>
          <p:cNvSpPr/>
          <p:nvPr/>
        </p:nvSpPr>
        <p:spPr>
          <a:xfrm rot="19254660">
            <a:off x="5771470" y="5875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33;p40">
            <a:extLst>
              <a:ext uri="{FF2B5EF4-FFF2-40B4-BE49-F238E27FC236}">
                <a16:creationId xmlns:a16="http://schemas.microsoft.com/office/drawing/2014/main" id="{F00842DE-28F8-82C2-79A3-751AD3C4331C}"/>
              </a:ext>
            </a:extLst>
          </p:cNvPr>
          <p:cNvSpPr/>
          <p:nvPr/>
        </p:nvSpPr>
        <p:spPr>
          <a:xfrm rot="19886176">
            <a:off x="14714" y="-261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p40">
            <a:extLst>
              <a:ext uri="{FF2B5EF4-FFF2-40B4-BE49-F238E27FC236}">
                <a16:creationId xmlns:a16="http://schemas.microsoft.com/office/drawing/2014/main" id="{E47933F5-3AF4-FBC9-8769-B01355E8E04A}"/>
              </a:ext>
            </a:extLst>
          </p:cNvPr>
          <p:cNvSpPr/>
          <p:nvPr/>
        </p:nvSpPr>
        <p:spPr>
          <a:xfrm rot="19886176">
            <a:off x="1173088" y="44834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9;p40">
            <a:extLst>
              <a:ext uri="{FF2B5EF4-FFF2-40B4-BE49-F238E27FC236}">
                <a16:creationId xmlns:a16="http://schemas.microsoft.com/office/drawing/2014/main" id="{DC5ACDE5-3E8D-92A2-E151-F79EA1DD7D60}"/>
              </a:ext>
            </a:extLst>
          </p:cNvPr>
          <p:cNvSpPr/>
          <p:nvPr/>
        </p:nvSpPr>
        <p:spPr>
          <a:xfrm rot="19886176">
            <a:off x="-347934" y="651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0;p40">
            <a:extLst>
              <a:ext uri="{FF2B5EF4-FFF2-40B4-BE49-F238E27FC236}">
                <a16:creationId xmlns:a16="http://schemas.microsoft.com/office/drawing/2014/main" id="{E747B7C3-4845-2145-582F-2E58A2BEF3D4}"/>
              </a:ext>
            </a:extLst>
          </p:cNvPr>
          <p:cNvSpPr/>
          <p:nvPr/>
        </p:nvSpPr>
        <p:spPr>
          <a:xfrm rot="19886176">
            <a:off x="734685" y="403932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34180"/>
            </a:srgbClr>
          </a:solid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37;p40">
            <a:extLst>
              <a:ext uri="{FF2B5EF4-FFF2-40B4-BE49-F238E27FC236}">
                <a16:creationId xmlns:a16="http://schemas.microsoft.com/office/drawing/2014/main" id="{8D5176B3-489E-E038-20B3-FF65C9FAF321}"/>
              </a:ext>
            </a:extLst>
          </p:cNvPr>
          <p:cNvSpPr/>
          <p:nvPr/>
        </p:nvSpPr>
        <p:spPr>
          <a:xfrm>
            <a:off x="-276320" y="33740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6;p40">
            <a:extLst>
              <a:ext uri="{FF2B5EF4-FFF2-40B4-BE49-F238E27FC236}">
                <a16:creationId xmlns:a16="http://schemas.microsoft.com/office/drawing/2014/main" id="{1289D5F2-5EEE-CB23-E290-00B0E92D8833}"/>
              </a:ext>
            </a:extLst>
          </p:cNvPr>
          <p:cNvSpPr/>
          <p:nvPr/>
        </p:nvSpPr>
        <p:spPr>
          <a:xfrm>
            <a:off x="-138050" y="42615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170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E85E8BEE-1329-E8EB-F5F0-922FBD6C7584}"/>
            </a:ext>
          </a:extLst>
        </p:cNvPr>
        <p:cNvGrpSpPr/>
        <p:nvPr/>
      </p:nvGrpSpPr>
      <p:grpSpPr>
        <a:xfrm>
          <a:off x="0" y="0"/>
          <a:ext cx="0" cy="0"/>
          <a:chOff x="0" y="0"/>
          <a:chExt cx="0" cy="0"/>
        </a:xfrm>
      </p:grpSpPr>
      <p:sp>
        <p:nvSpPr>
          <p:cNvPr id="462" name="Google Shape;462;p42">
            <a:extLst>
              <a:ext uri="{FF2B5EF4-FFF2-40B4-BE49-F238E27FC236}">
                <a16:creationId xmlns:a16="http://schemas.microsoft.com/office/drawing/2014/main" id="{4DEA5D67-9CE7-3F97-71A3-9CAC401E7728}"/>
              </a:ext>
            </a:extLst>
          </p:cNvPr>
          <p:cNvSpPr txBox="1">
            <a:spLocks noGrp="1"/>
          </p:cNvSpPr>
          <p:nvPr>
            <p:ph type="title"/>
          </p:nvPr>
        </p:nvSpPr>
        <p:spPr>
          <a:xfrm>
            <a:off x="720000" y="445025"/>
            <a:ext cx="5549700" cy="120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Transfer and Processing</a:t>
            </a:r>
            <a:endParaRPr dirty="0"/>
          </a:p>
        </p:txBody>
      </p:sp>
      <p:sp>
        <p:nvSpPr>
          <p:cNvPr id="463" name="Google Shape;463;p42">
            <a:extLst>
              <a:ext uri="{FF2B5EF4-FFF2-40B4-BE49-F238E27FC236}">
                <a16:creationId xmlns:a16="http://schemas.microsoft.com/office/drawing/2014/main" id="{7DE820AB-1E50-32B7-0D73-A42D142C0142}"/>
              </a:ext>
            </a:extLst>
          </p:cNvPr>
          <p:cNvSpPr txBox="1">
            <a:spLocks noGrp="1"/>
          </p:cNvSpPr>
          <p:nvPr>
            <p:ph type="subTitle" idx="1"/>
          </p:nvPr>
        </p:nvSpPr>
        <p:spPr>
          <a:xfrm>
            <a:off x="720000" y="1686799"/>
            <a:ext cx="5248148" cy="2952999"/>
          </a:xfrm>
          <a:prstGeom prst="rect">
            <a:avLst/>
          </a:prstGeom>
        </p:spPr>
        <p:txBody>
          <a:bodyPr spcFirstLastPara="1" wrap="square" lIns="91425" tIns="91425" rIns="91425" bIns="91425" anchor="t" anchorCtr="0">
            <a:noAutofit/>
          </a:bodyPr>
          <a:lstStyle/>
          <a:p>
            <a:r>
              <a:rPr lang="en-US" b="1" dirty="0"/>
              <a:t>Data Transfer to SQL Database:</a:t>
            </a:r>
          </a:p>
          <a:p>
            <a:pPr algn="ctr">
              <a:buFont typeface="Arial" panose="020B0604020202020204" pitchFamily="34" charset="0"/>
              <a:buChar char="•"/>
            </a:pPr>
            <a:endParaRPr lang="en-US" dirty="0"/>
          </a:p>
          <a:p>
            <a:pPr algn="ctr">
              <a:buFont typeface="Arial" panose="020B0604020202020204" pitchFamily="34" charset="0"/>
              <a:buChar char="•"/>
            </a:pPr>
            <a:endParaRPr lang="en-US" dirty="0"/>
          </a:p>
          <a:p>
            <a:pPr algn="ctr">
              <a:buFont typeface="Arial" panose="020B0604020202020204" pitchFamily="34" charset="0"/>
              <a:buChar char="•"/>
            </a:pPr>
            <a:endParaRPr lang="en-US" dirty="0"/>
          </a:p>
          <a:p>
            <a:r>
              <a:rPr lang="en-US" b="1" dirty="0"/>
              <a:t>Data Transformation:</a:t>
            </a:r>
            <a:endParaRPr lang="en-US" dirty="0"/>
          </a:p>
        </p:txBody>
      </p:sp>
      <p:sp>
        <p:nvSpPr>
          <p:cNvPr id="5" name="TextBox 4">
            <a:extLst>
              <a:ext uri="{FF2B5EF4-FFF2-40B4-BE49-F238E27FC236}">
                <a16:creationId xmlns:a16="http://schemas.microsoft.com/office/drawing/2014/main" id="{A8A626E5-7C27-1C23-43DA-A9A6076F7C21}"/>
              </a:ext>
            </a:extLst>
          </p:cNvPr>
          <p:cNvSpPr txBox="1"/>
          <p:nvPr/>
        </p:nvSpPr>
        <p:spPr>
          <a:xfrm>
            <a:off x="1098104" y="3017770"/>
            <a:ext cx="4762982" cy="577209"/>
          </a:xfrm>
          <a:prstGeom prst="rect">
            <a:avLst/>
          </a:prstGeom>
          <a:noFill/>
        </p:spPr>
        <p:txBody>
          <a:bodyPr wrap="square">
            <a:spAutoFit/>
          </a:bodyPr>
          <a:lstStyle/>
          <a:p>
            <a:pPr marL="457200" marR="0" lvl="0" indent="-317500" algn="l" defTabSz="914400" rtl="0" eaLnBrk="1" fontAlgn="auto" latinLnBrk="0" hangingPunct="1">
              <a:lnSpc>
                <a:spcPct val="115000"/>
              </a:lnSpc>
              <a:spcBef>
                <a:spcPts val="0"/>
              </a:spcBef>
              <a:spcAft>
                <a:spcPts val="0"/>
              </a:spcAft>
              <a:buClr>
                <a:srgbClr val="384655"/>
              </a:buClr>
              <a:buSzPts val="1600"/>
              <a:buFont typeface="Arial" panose="020B0604020202020204" pitchFamily="34" charset="0"/>
              <a:buChar char="•"/>
              <a:tabLst/>
              <a:defRPr/>
            </a:pPr>
            <a:r>
              <a:rPr kumimoji="0" lang="en-US" sz="1400" b="0" i="0" u="none" strike="noStrike" kern="0" cap="none" spc="0" normalizeH="0" baseline="0" noProof="0" dirty="0">
                <a:ln>
                  <a:noFill/>
                </a:ln>
                <a:solidFill>
                  <a:srgbClr val="384655"/>
                </a:solidFill>
                <a:effectLst/>
                <a:uLnTx/>
                <a:uFillTx/>
                <a:latin typeface="DM Sans"/>
                <a:sym typeface="DM Sans"/>
              </a:rPr>
              <a:t>Data was transformed to meet the required format and quality standards.</a:t>
            </a:r>
          </a:p>
        </p:txBody>
      </p:sp>
      <p:sp>
        <p:nvSpPr>
          <p:cNvPr id="11" name="TextBox 10">
            <a:extLst>
              <a:ext uri="{FF2B5EF4-FFF2-40B4-BE49-F238E27FC236}">
                <a16:creationId xmlns:a16="http://schemas.microsoft.com/office/drawing/2014/main" id="{778FBE2E-FA47-43B4-81BD-570919710C0F}"/>
              </a:ext>
            </a:extLst>
          </p:cNvPr>
          <p:cNvSpPr txBox="1"/>
          <p:nvPr/>
        </p:nvSpPr>
        <p:spPr>
          <a:xfrm>
            <a:off x="1099991" y="2058338"/>
            <a:ext cx="4762982" cy="577209"/>
          </a:xfrm>
          <a:prstGeom prst="rect">
            <a:avLst/>
          </a:prstGeom>
          <a:noFill/>
        </p:spPr>
        <p:txBody>
          <a:bodyPr wrap="square">
            <a:spAutoFit/>
          </a:bodyPr>
          <a:lstStyle/>
          <a:p>
            <a:pPr marL="457200" indent="-317500">
              <a:lnSpc>
                <a:spcPct val="115000"/>
              </a:lnSpc>
              <a:buClr>
                <a:srgbClr val="384655"/>
              </a:buClr>
              <a:buSzPts val="1600"/>
              <a:buFont typeface="Arial" panose="020B0604020202020204" pitchFamily="34" charset="0"/>
              <a:buChar char="•"/>
              <a:defRPr/>
            </a:pPr>
            <a:r>
              <a:rPr lang="en-US" dirty="0">
                <a:solidFill>
                  <a:srgbClr val="384655"/>
                </a:solidFill>
                <a:latin typeface="DM Sans"/>
                <a:sym typeface="DM Sans"/>
              </a:rPr>
              <a:t>CSV files were imported into the SQL database for processing and analysis.</a:t>
            </a:r>
          </a:p>
        </p:txBody>
      </p:sp>
      <p:sp>
        <p:nvSpPr>
          <p:cNvPr id="2" name="Google Shape;407;p39">
            <a:extLst>
              <a:ext uri="{FF2B5EF4-FFF2-40B4-BE49-F238E27FC236}">
                <a16:creationId xmlns:a16="http://schemas.microsoft.com/office/drawing/2014/main" id="{E6935E79-EF2E-9267-1B53-09366B02F3A0}"/>
              </a:ext>
            </a:extLst>
          </p:cNvPr>
          <p:cNvSpPr/>
          <p:nvPr/>
        </p:nvSpPr>
        <p:spPr>
          <a:xfrm rot="10800000">
            <a:off x="6776251" y="40546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08;p39">
            <a:extLst>
              <a:ext uri="{FF2B5EF4-FFF2-40B4-BE49-F238E27FC236}">
                <a16:creationId xmlns:a16="http://schemas.microsoft.com/office/drawing/2014/main" id="{36ECB838-D7C4-1221-F824-3ACFA25F85F4}"/>
              </a:ext>
            </a:extLst>
          </p:cNvPr>
          <p:cNvSpPr/>
          <p:nvPr/>
        </p:nvSpPr>
        <p:spPr>
          <a:xfrm rot="10800000">
            <a:off x="7776735" y="33173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9;p39">
            <a:extLst>
              <a:ext uri="{FF2B5EF4-FFF2-40B4-BE49-F238E27FC236}">
                <a16:creationId xmlns:a16="http://schemas.microsoft.com/office/drawing/2014/main" id="{797D0186-39EC-CF80-4746-C8CACFF031A2}"/>
              </a:ext>
            </a:extLst>
          </p:cNvPr>
          <p:cNvSpPr/>
          <p:nvPr/>
        </p:nvSpPr>
        <p:spPr>
          <a:xfrm rot="10800000">
            <a:off x="8732646" y="9750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4;p39">
            <a:extLst>
              <a:ext uri="{FF2B5EF4-FFF2-40B4-BE49-F238E27FC236}">
                <a16:creationId xmlns:a16="http://schemas.microsoft.com/office/drawing/2014/main" id="{5EEEC655-4FA3-AB49-C7EB-0CCA4BB24A85}"/>
              </a:ext>
            </a:extLst>
          </p:cNvPr>
          <p:cNvSpPr/>
          <p:nvPr/>
        </p:nvSpPr>
        <p:spPr>
          <a:xfrm flipH="1">
            <a:off x="8303774" y="148788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15;p39">
            <a:extLst>
              <a:ext uri="{FF2B5EF4-FFF2-40B4-BE49-F238E27FC236}">
                <a16:creationId xmlns:a16="http://schemas.microsoft.com/office/drawing/2014/main" id="{7B8A5A81-5BC3-BC2C-7F3F-0F02EDC554D3}"/>
              </a:ext>
            </a:extLst>
          </p:cNvPr>
          <p:cNvSpPr/>
          <p:nvPr/>
        </p:nvSpPr>
        <p:spPr>
          <a:xfrm flipH="1">
            <a:off x="9289931" y="-609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7;p39">
            <a:extLst>
              <a:ext uri="{FF2B5EF4-FFF2-40B4-BE49-F238E27FC236}">
                <a16:creationId xmlns:a16="http://schemas.microsoft.com/office/drawing/2014/main" id="{F3D43CDF-D0B4-37B3-7BD9-C709A9B4761F}"/>
              </a:ext>
            </a:extLst>
          </p:cNvPr>
          <p:cNvSpPr/>
          <p:nvPr/>
        </p:nvSpPr>
        <p:spPr>
          <a:xfrm flipH="1">
            <a:off x="8872828" y="-12530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8;p39">
            <a:extLst>
              <a:ext uri="{FF2B5EF4-FFF2-40B4-BE49-F238E27FC236}">
                <a16:creationId xmlns:a16="http://schemas.microsoft.com/office/drawing/2014/main" id="{DD6A0AFD-96E8-2CAE-4F5F-DD56C0A8D3BA}"/>
              </a:ext>
            </a:extLst>
          </p:cNvPr>
          <p:cNvSpPr/>
          <p:nvPr/>
        </p:nvSpPr>
        <p:spPr>
          <a:xfrm rot="10800000">
            <a:off x="8451234" y="405804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9;p39">
            <a:extLst>
              <a:ext uri="{FF2B5EF4-FFF2-40B4-BE49-F238E27FC236}">
                <a16:creationId xmlns:a16="http://schemas.microsoft.com/office/drawing/2014/main" id="{98925293-6149-4FA9-9AF2-0CBE5145A6A9}"/>
              </a:ext>
            </a:extLst>
          </p:cNvPr>
          <p:cNvSpPr/>
          <p:nvPr/>
        </p:nvSpPr>
        <p:spPr>
          <a:xfrm rot="10800000">
            <a:off x="6020040" y="21540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39">
            <a:extLst>
              <a:ext uri="{FF2B5EF4-FFF2-40B4-BE49-F238E27FC236}">
                <a16:creationId xmlns:a16="http://schemas.microsoft.com/office/drawing/2014/main" id="{B768EC20-7970-260B-06C8-D1170F86C1E9}"/>
              </a:ext>
            </a:extLst>
          </p:cNvPr>
          <p:cNvSpPr/>
          <p:nvPr/>
        </p:nvSpPr>
        <p:spPr>
          <a:xfrm rot="10800000">
            <a:off x="7195604" y="35706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p39">
            <a:extLst>
              <a:ext uri="{FF2B5EF4-FFF2-40B4-BE49-F238E27FC236}">
                <a16:creationId xmlns:a16="http://schemas.microsoft.com/office/drawing/2014/main" id="{E39F8A42-92BE-0231-2CFD-0314F57D34AE}"/>
              </a:ext>
            </a:extLst>
          </p:cNvPr>
          <p:cNvSpPr/>
          <p:nvPr/>
        </p:nvSpPr>
        <p:spPr>
          <a:xfrm rot="10800000">
            <a:off x="8451228" y="45136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3;p39">
            <a:extLst>
              <a:ext uri="{FF2B5EF4-FFF2-40B4-BE49-F238E27FC236}">
                <a16:creationId xmlns:a16="http://schemas.microsoft.com/office/drawing/2014/main" id="{F4B36374-FE7F-FAE9-5656-500CFDC0D717}"/>
              </a:ext>
            </a:extLst>
          </p:cNvPr>
          <p:cNvSpPr/>
          <p:nvPr/>
        </p:nvSpPr>
        <p:spPr>
          <a:xfrm flipH="1">
            <a:off x="6407899" y="269756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0;p39">
            <a:extLst>
              <a:ext uri="{FF2B5EF4-FFF2-40B4-BE49-F238E27FC236}">
                <a16:creationId xmlns:a16="http://schemas.microsoft.com/office/drawing/2014/main" id="{1B94844F-FDA2-9E01-9267-5AE7C3B87E50}"/>
              </a:ext>
            </a:extLst>
          </p:cNvPr>
          <p:cNvSpPr/>
          <p:nvPr/>
        </p:nvSpPr>
        <p:spPr>
          <a:xfrm rot="10800000">
            <a:off x="5338392" y="4093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9">
            <a:extLst>
              <a:ext uri="{FF2B5EF4-FFF2-40B4-BE49-F238E27FC236}">
                <a16:creationId xmlns:a16="http://schemas.microsoft.com/office/drawing/2014/main" id="{FF989E15-57D8-05EB-90CA-A0DF1D5C8637}"/>
              </a:ext>
            </a:extLst>
          </p:cNvPr>
          <p:cNvSpPr/>
          <p:nvPr/>
        </p:nvSpPr>
        <p:spPr>
          <a:xfrm rot="10800000">
            <a:off x="8978174" y="24790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2;p39">
            <a:extLst>
              <a:ext uri="{FF2B5EF4-FFF2-40B4-BE49-F238E27FC236}">
                <a16:creationId xmlns:a16="http://schemas.microsoft.com/office/drawing/2014/main" id="{E2BF5BD5-09A8-6A36-BF0B-3CB7AF61A419}"/>
              </a:ext>
            </a:extLst>
          </p:cNvPr>
          <p:cNvSpPr/>
          <p:nvPr/>
        </p:nvSpPr>
        <p:spPr>
          <a:xfrm flipH="1">
            <a:off x="5754826" y="3671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0;p39">
            <a:extLst>
              <a:ext uri="{FF2B5EF4-FFF2-40B4-BE49-F238E27FC236}">
                <a16:creationId xmlns:a16="http://schemas.microsoft.com/office/drawing/2014/main" id="{5B796683-1B6A-BAE3-C82F-181FBD9B6080}"/>
              </a:ext>
            </a:extLst>
          </p:cNvPr>
          <p:cNvSpPr/>
          <p:nvPr/>
        </p:nvSpPr>
        <p:spPr>
          <a:xfrm rot="10800000">
            <a:off x="6067035" y="970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1;p39">
            <a:extLst>
              <a:ext uri="{FF2B5EF4-FFF2-40B4-BE49-F238E27FC236}">
                <a16:creationId xmlns:a16="http://schemas.microsoft.com/office/drawing/2014/main" id="{0E24E702-4489-1E12-8AE5-B87EC78D5361}"/>
              </a:ext>
            </a:extLst>
          </p:cNvPr>
          <p:cNvSpPr/>
          <p:nvPr/>
        </p:nvSpPr>
        <p:spPr>
          <a:xfrm flipH="1">
            <a:off x="7205299" y="-2971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5296E">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2;p39">
            <a:extLst>
              <a:ext uri="{FF2B5EF4-FFF2-40B4-BE49-F238E27FC236}">
                <a16:creationId xmlns:a16="http://schemas.microsoft.com/office/drawing/2014/main" id="{1F125B7A-3E5F-C99C-FB36-7455C77DA04D}"/>
              </a:ext>
            </a:extLst>
          </p:cNvPr>
          <p:cNvSpPr/>
          <p:nvPr/>
        </p:nvSpPr>
        <p:spPr>
          <a:xfrm flipH="1">
            <a:off x="7322177" y="22836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3;p39">
            <a:extLst>
              <a:ext uri="{FF2B5EF4-FFF2-40B4-BE49-F238E27FC236}">
                <a16:creationId xmlns:a16="http://schemas.microsoft.com/office/drawing/2014/main" id="{E491354B-BE40-3EA1-4CAA-CA6F4FFC3E65}"/>
              </a:ext>
            </a:extLst>
          </p:cNvPr>
          <p:cNvSpPr/>
          <p:nvPr/>
        </p:nvSpPr>
        <p:spPr>
          <a:xfrm flipH="1">
            <a:off x="7030415" y="1787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6;p39">
            <a:extLst>
              <a:ext uri="{FF2B5EF4-FFF2-40B4-BE49-F238E27FC236}">
                <a16:creationId xmlns:a16="http://schemas.microsoft.com/office/drawing/2014/main" id="{72E49218-4BC4-FE4B-7F88-3E6F17127986}"/>
              </a:ext>
            </a:extLst>
          </p:cNvPr>
          <p:cNvSpPr/>
          <p:nvPr/>
        </p:nvSpPr>
        <p:spPr>
          <a:xfrm flipH="1">
            <a:off x="7869119" y="265973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2;p39">
            <a:extLst>
              <a:ext uri="{FF2B5EF4-FFF2-40B4-BE49-F238E27FC236}">
                <a16:creationId xmlns:a16="http://schemas.microsoft.com/office/drawing/2014/main" id="{38DC9C9E-123F-37E9-08EE-FCCE7E9D102A}"/>
              </a:ext>
            </a:extLst>
          </p:cNvPr>
          <p:cNvSpPr/>
          <p:nvPr/>
        </p:nvSpPr>
        <p:spPr>
          <a:xfrm flipH="1">
            <a:off x="6483469" y="54796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p39">
            <a:extLst>
              <a:ext uri="{FF2B5EF4-FFF2-40B4-BE49-F238E27FC236}">
                <a16:creationId xmlns:a16="http://schemas.microsoft.com/office/drawing/2014/main" id="{030806CB-7A47-1430-0B5E-BA40CBFE0FD7}"/>
              </a:ext>
            </a:extLst>
          </p:cNvPr>
          <p:cNvSpPr/>
          <p:nvPr/>
        </p:nvSpPr>
        <p:spPr>
          <a:xfrm flipH="1">
            <a:off x="5324529" y="1072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F76908">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17;p39">
            <a:extLst>
              <a:ext uri="{FF2B5EF4-FFF2-40B4-BE49-F238E27FC236}">
                <a16:creationId xmlns:a16="http://schemas.microsoft.com/office/drawing/2014/main" id="{03235728-C81B-147C-06C5-B7D4A8DCAB1C}"/>
              </a:ext>
            </a:extLst>
          </p:cNvPr>
          <p:cNvSpPr/>
          <p:nvPr/>
        </p:nvSpPr>
        <p:spPr>
          <a:xfrm flipH="1">
            <a:off x="5893583" y="-5406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D99CF5">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312341"/>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970</Words>
  <Application>Microsoft Office PowerPoint</Application>
  <PresentationFormat>On-screen Show (16:9)</PresentationFormat>
  <Paragraphs>136</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Nunito Light</vt:lpstr>
      <vt:lpstr>Arial</vt:lpstr>
      <vt:lpstr>Outfit</vt:lpstr>
      <vt:lpstr>DM Sans</vt:lpstr>
      <vt:lpstr>Data Collection and Analysis - Master of Science in Community Health and Prevention Research by Slidesgo</vt:lpstr>
      <vt:lpstr>Customer Data Management and Analysis Team 1</vt:lpstr>
      <vt:lpstr>Team</vt:lpstr>
      <vt:lpstr>PowerPoint Presentation</vt:lpstr>
      <vt:lpstr>PowerPoint Presentation</vt:lpstr>
      <vt:lpstr>Table of contents</vt:lpstr>
      <vt:lpstr>Introduction</vt:lpstr>
      <vt:lpstr>Introduction</vt:lpstr>
      <vt:lpstr>Data Transfer and Processing</vt:lpstr>
      <vt:lpstr>Data Transfer and Processing</vt:lpstr>
      <vt:lpstr>Data Warehouse Creation and Pipeline Implementation</vt:lpstr>
      <vt:lpstr>Data Warehouse Creation and Pipeline Implementation</vt:lpstr>
      <vt:lpstr>Predictive Models</vt:lpstr>
      <vt:lpstr>Joining Databases</vt:lpstr>
      <vt:lpstr>Feature Engineering</vt:lpstr>
      <vt:lpstr>Feature Engineering</vt:lpstr>
      <vt:lpstr>Feature Engineering</vt:lpstr>
      <vt:lpstr>Feature Engineering</vt:lpstr>
      <vt:lpstr>Exploratory Data Analysis</vt:lpstr>
      <vt:lpstr>Exploratory Data Analysis</vt:lpstr>
      <vt:lpstr>Exploratory Data Analysis</vt:lpstr>
      <vt:lpstr>Predictive Modeling</vt:lpstr>
      <vt:lpstr>Predictive Modeling</vt:lpstr>
      <vt:lpstr>Predictive Modeling</vt:lpstr>
      <vt:lpstr>Mlflow &amp; Deployment</vt:lpstr>
      <vt:lpstr>Mlflow</vt:lpstr>
      <vt:lpstr>Flask</vt:lpstr>
      <vt:lpstr>Conclusion </vt:lpstr>
      <vt:lpstr>Conclusion </vt:lpstr>
      <vt:lpstr>Conclusion </vt:lpstr>
      <vt:lpstr>Links and Resources </vt:lpstr>
      <vt:lpstr>Thanks! 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farah walid</dc:creator>
  <cp:lastModifiedBy>Kirollos Ehab</cp:lastModifiedBy>
  <cp:revision>5</cp:revision>
  <dcterms:modified xsi:type="dcterms:W3CDTF">2024-10-18T06:09:05Z</dcterms:modified>
</cp:coreProperties>
</file>