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7" r:id="rId2"/>
    <p:sldId id="283" r:id="rId3"/>
    <p:sldId id="285" r:id="rId4"/>
    <p:sldId id="286" r:id="rId5"/>
    <p:sldId id="287" r:id="rId6"/>
    <p:sldId id="284" r:id="rId7"/>
  </p:sldIdLst>
  <p:sldSz cx="12188825"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46" d="100"/>
          <a:sy n="46" d="100"/>
        </p:scale>
        <p:origin x="156" y="48"/>
      </p:cViewPr>
      <p:guideLst>
        <p:guide orient="horz" pos="2160"/>
        <p:guide pos="3839"/>
      </p:guideLst>
    </p:cSldViewPr>
  </p:slideViewPr>
  <p:notesTextViewPr>
    <p:cViewPr>
      <p:scale>
        <a:sx n="1" d="1"/>
        <a:sy n="1" d="1"/>
      </p:scale>
      <p:origin x="0" y="0"/>
    </p:cViewPr>
  </p:notesTextViewPr>
  <p:notesViewPr>
    <p:cSldViewPr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16D341-6D40-498C-B355-1A6B10FB4029}" type="datetimeFigureOut">
              <a:rPr lang="en-US"/>
              <a:t>6/5/2022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386A95-D0A4-44B9-98DA-3665758D8262}" type="slidenum">
              <a:rPr/>
              <a:t>‹#›</a:t>
            </a:fld>
            <a:endParaRPr/>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E7497-3723-4859-BCC5-41DA474F1359}" type="datetimeFigureOut">
              <a:rPr lang="en-US"/>
              <a:t>6/5/2022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821A9-1C31-4760-BDBC-9A0BA471B1B7}" type="slidenum">
              <a:rPr/>
              <a:t>‹#›</a:t>
            </a:fld>
            <a:endParaRPr/>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replace a picture, just select and delete it. Then use the Insert Picture icon to replace it with one of your own!</a:t>
            </a:r>
          </a:p>
        </p:txBody>
      </p:sp>
      <p:sp>
        <p:nvSpPr>
          <p:cNvPr id="4" name="Slide Number Placeholder 3"/>
          <p:cNvSpPr>
            <a:spLocks noGrp="1"/>
          </p:cNvSpPr>
          <p:nvPr>
            <p:ph type="sldNum" sz="quarter" idx="10"/>
          </p:nvPr>
        </p:nvSpPr>
        <p:spPr/>
        <p:txBody>
          <a:bodyPr/>
          <a:lstStyle/>
          <a:p>
            <a:fld id="{FC3821A9-1C31-4760-BDBC-9A0BA471B1B7}" type="slidenum">
              <a:rPr lang="en-US" smtClean="0"/>
              <a:t>1</a:t>
            </a:fld>
            <a:endParaRPr lang="en-US"/>
          </a:p>
        </p:txBody>
      </p:sp>
    </p:spTree>
    <p:extLst>
      <p:ext uri="{BB962C8B-B14F-4D97-AF65-F5344CB8AC3E}">
        <p14:creationId xmlns:p14="http://schemas.microsoft.com/office/powerpoint/2010/main" val="43002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643064"/>
            <a:ext cx="9144002" cy="2928936"/>
          </a:xfrm>
        </p:spPr>
        <p:txBody>
          <a:bodyPr>
            <a:noAutofit/>
          </a:bodyPr>
          <a:lstStyle>
            <a:lvl1pPr algn="ctr">
              <a:lnSpc>
                <a:spcPct val="80000"/>
              </a:lnSpc>
              <a:defRPr sz="5600">
                <a:solidFill>
                  <a:schemeClr val="tx1">
                    <a:lumMod val="75000"/>
                    <a:lumOff val="25000"/>
                  </a:schemeClr>
                </a:solidFill>
              </a:defRPr>
            </a:lvl1pPr>
          </a:lstStyle>
          <a:p>
            <a:r>
              <a:rPr lang="en-US" smtClean="0"/>
              <a:t>Click to edit Master title style</a:t>
            </a:r>
            <a:endParaRPr/>
          </a:p>
        </p:txBody>
      </p:sp>
      <p:sp>
        <p:nvSpPr>
          <p:cNvPr id="3" name="Subtitle 2"/>
          <p:cNvSpPr>
            <a:spLocks noGrp="1"/>
          </p:cNvSpPr>
          <p:nvPr>
            <p:ph type="subTitle" idx="1"/>
          </p:nvPr>
        </p:nvSpPr>
        <p:spPr>
          <a:xfrm>
            <a:off x="1522413" y="4572000"/>
            <a:ext cx="9144000" cy="1066799"/>
          </a:xfrm>
        </p:spPr>
        <p:txBody>
          <a:bodyPr>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6/5/2022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A753D76A-AFCE-4D96-B917-CBEF96F7D1EB}" type="datetimeFigureOut">
              <a:rPr lang="en-US"/>
              <a:t>6/5/2022</a:t>
            </a:fld>
            <a:endParaRPr/>
          </a:p>
        </p:txBody>
      </p:sp>
      <p:sp>
        <p:nvSpPr>
          <p:cNvPr id="4" name="Slide Number Placeholder 3"/>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3212" y="1462088"/>
            <a:ext cx="3124201" cy="1966912"/>
          </a:xfrm>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1141413" y="685800"/>
            <a:ext cx="64770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1" y="3429000"/>
            <a:ext cx="3124201" cy="18288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6/5/2022</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7923212" y="1643063"/>
            <a:ext cx="3124201" cy="2776537"/>
          </a:xfrm>
        </p:spPr>
        <p:txBody>
          <a:bodyPr anchor="b">
            <a:normAutofit/>
          </a:bodyPr>
          <a:lstStyle>
            <a:lvl1pPr algn="l">
              <a:defRPr sz="3600" b="0"/>
            </a:lvl1pPr>
          </a:lstStyle>
          <a:p>
            <a:r>
              <a:rPr lang="en-US" smtClean="0"/>
              <a:t>Click to edit Master title style</a:t>
            </a:r>
            <a:endParaRPr/>
          </a:p>
        </p:txBody>
      </p:sp>
      <p:sp>
        <p:nvSpPr>
          <p:cNvPr id="15" name="Rectangle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2" y="4423913"/>
            <a:ext cx="3124201" cy="1748287"/>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3" name="Footer Placeholder 12"/>
          <p:cNvSpPr>
            <a:spLocks noGrp="1"/>
          </p:cNvSpPr>
          <p:nvPr>
            <p:ph type="ftr" sz="quarter" idx="11"/>
          </p:nvPr>
        </p:nvSpPr>
        <p:spPr/>
        <p:txBody>
          <a:bodyPr/>
          <a:lstStyle/>
          <a:p>
            <a:endParaRPr/>
          </a:p>
        </p:txBody>
      </p:sp>
      <p:sp>
        <p:nvSpPr>
          <p:cNvPr id="12" name="Date Placeholder 11"/>
          <p:cNvSpPr>
            <a:spLocks noGrp="1"/>
          </p:cNvSpPr>
          <p:nvPr>
            <p:ph type="dt" sz="half" idx="10"/>
          </p:nvPr>
        </p:nvSpPr>
        <p:spPr/>
        <p:txBody>
          <a:bodyPr/>
          <a:lstStyle/>
          <a:p>
            <a:fld id="{A753D76A-AFCE-4D96-B917-CBEF96F7D1EB}" type="datetimeFigureOut">
              <a:rPr lang="en-US"/>
              <a:pPr/>
              <a:t>6/5/2022</a:t>
            </a:fld>
            <a:endParaRPr/>
          </a:p>
        </p:txBody>
      </p:sp>
      <p:sp>
        <p:nvSpPr>
          <p:cNvPr id="14" name="Slide Number Placeholder 13"/>
          <p:cNvSpPr>
            <a:spLocks noGrp="1"/>
          </p:cNvSpPr>
          <p:nvPr>
            <p:ph type="sldNum" sz="quarter" idx="12"/>
          </p:nvPr>
        </p:nvSpPr>
        <p:spPr/>
        <p:txBody>
          <a:bodyPr/>
          <a:lstStyle/>
          <a:p>
            <a:fld id="{F25A965E-3C11-4F28-82DC-E30D63FAC43C}" type="slidenum">
              <a:rPr/>
              <a:pPr/>
              <a:t>‹#›</a:t>
            </a:fld>
            <a:endParaRPr/>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6/5/2022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8612" y="685801"/>
            <a:ext cx="18288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41413" y="685800"/>
            <a:ext cx="7924799"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6/5/2022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smtClean="0"/>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8" name="Rectangle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Picture Placeholder 10" descr="An empty placeholder to add an image. Click on the placeholder and select the image that you wish to add."/>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smtClean="0"/>
              <a:t>Click icon to add picture</a:t>
            </a:r>
            <a:endParaRPr/>
          </a:p>
        </p:txBody>
      </p:sp>
      <p:sp>
        <p:nvSpPr>
          <p:cNvPr id="7" name="Rectangle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0" descr="An empty placeholder to add an image. Click on the placeholder and select the image that you wish to add."/>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smtClean="0"/>
              <a:t>Click icon to add picture</a:t>
            </a:r>
            <a:endParaRPr/>
          </a:p>
        </p:txBody>
      </p:sp>
      <p:sp>
        <p:nvSpPr>
          <p:cNvPr id="9" name="Rectangle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0" descr="An empty placeholder to add an image. Click on the placeholder and select the image that you wish to add."/>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smtClean="0"/>
              <a:t>Click icon to add picture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6/5/2022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 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smtClean="0"/>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a:lstStyle>
            <a:lvl1pPr marL="0" indent="0" algn="ctr">
              <a:buNone/>
              <a:defRPr/>
            </a:lvl1pPr>
          </a:lstStyle>
          <a:p>
            <a:r>
              <a:rPr lang="en-US" smtClean="0"/>
              <a:t>Click icon to add picture</a:t>
            </a:r>
            <a:endParaRPr/>
          </a:p>
        </p:txBody>
      </p:sp>
      <p:sp>
        <p:nvSpPr>
          <p:cNvPr id="12" name="Picture Placeholder 10" descr="An empty placeholder to add an image. Click on the placeholder and select the image that you wish to add."/>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smtClean="0"/>
              <a:t>Click icon to add picture</a:t>
            </a:r>
            <a:endParaRPr/>
          </a:p>
        </p:txBody>
      </p:sp>
      <p:sp>
        <p:nvSpPr>
          <p:cNvPr id="13" name="Picture Placeholder 10" descr="An empty placeholder to add an image. Click on the placeholder and select the image that you wish to add."/>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smtClean="0"/>
              <a:t>Click icon to add picture</a:t>
            </a:r>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6/5/2022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6/5/2022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with Picture">
    <p:spTree>
      <p:nvGrpSpPr>
        <p:cNvPr id="1" name=""/>
        <p:cNvGrpSpPr/>
        <p:nvPr/>
      </p:nvGrpSpPr>
      <p:grpSpPr>
        <a:xfrm>
          <a:off x="0" y="0"/>
          <a:ext cx="0" cy="0"/>
          <a:chOff x="0" y="0"/>
          <a:chExt cx="0" cy="0"/>
        </a:xfrm>
      </p:grpSpPr>
      <p:sp>
        <p:nvSpPr>
          <p:cNvPr id="7" name="Rounded Rectangle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995612" y="319088"/>
            <a:ext cx="7670802" cy="1143000"/>
          </a:xfrm>
        </p:spPr>
        <p:txBody>
          <a:bodyPr/>
          <a:lstStyle/>
          <a:p>
            <a:r>
              <a:rPr lang="en-US" smtClean="0"/>
              <a:t>Click to edit Master title style</a:t>
            </a:r>
            <a:endParaRPr/>
          </a:p>
        </p:txBody>
      </p:sp>
      <p:sp>
        <p:nvSpPr>
          <p:cNvPr id="12" name="Rectangle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Picture Placeholder 13" descr="An empty placeholder to add an image. Click on the placeholder and select the image that you wish to add."/>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a:normAutofit/>
          </a:bodyPr>
          <a:lstStyle>
            <a:lvl1pPr marL="45720" indent="0" algn="ctr">
              <a:buNone/>
              <a:defRPr sz="1600"/>
            </a:lvl1pPr>
          </a:lstStyle>
          <a:p>
            <a:r>
              <a:rPr lang="en-US" smtClean="0"/>
              <a:t>Click icon to add picture</a:t>
            </a:r>
            <a:endParaRPr dirty="0"/>
          </a:p>
        </p:txBody>
      </p:sp>
      <p:sp>
        <p:nvSpPr>
          <p:cNvPr id="3" name="Content Placeholder 2"/>
          <p:cNvSpPr>
            <a:spLocks noGrp="1"/>
          </p:cNvSpPr>
          <p:nvPr>
            <p:ph idx="1"/>
          </p:nvPr>
        </p:nvSpPr>
        <p:spPr>
          <a:xfrm>
            <a:off x="2995612" y="1643063"/>
            <a:ext cx="7670802" cy="4529137"/>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cxnSp>
        <p:nvCxnSpPr>
          <p:cNvPr id="8" name="Straight Connector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6/5/2022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643064"/>
            <a:ext cx="9144002" cy="2928936"/>
          </a:xfrm>
        </p:spPr>
        <p:txBody>
          <a:bodyPr anchor="b">
            <a:normAutofit/>
          </a:bodyPr>
          <a:lstStyle>
            <a:lvl1pPr algn="ctr">
              <a:lnSpc>
                <a:spcPct val="80000"/>
              </a:lnSpc>
              <a:defRPr sz="5600" b="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1522413" y="4572000"/>
            <a:ext cx="9144000" cy="1066799"/>
          </a:xfrm>
        </p:spPr>
        <p:txBody>
          <a:bodyPr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6/5/2022</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2"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85854"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6/5/2022</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8585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585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A753D76A-AFCE-4D96-B917-CBEF96F7D1EB}" type="datetimeFigureOut">
              <a:rPr lang="en-US"/>
              <a:t>6/5/2022</a:t>
            </a:fld>
            <a:endParaRPr/>
          </a:p>
        </p:txBody>
      </p:sp>
      <p:sp>
        <p:nvSpPr>
          <p:cNvPr id="9" name="Slide Number Placeholder 8"/>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A753D76A-AFCE-4D96-B917-CBEF96F7D1EB}" type="datetimeFigureOut">
              <a:rPr lang="en-US"/>
              <a:t>6/5/2022</a:t>
            </a:fld>
            <a:endParaRPr/>
          </a:p>
        </p:txBody>
      </p:sp>
      <p:sp>
        <p:nvSpPr>
          <p:cNvPr id="5" name="Slide Number Placeholder 4"/>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Placeholder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fld id="{A753D76A-AFCE-4D96-B917-CBEF96F7D1EB}" type="datetimeFigureOut">
              <a:rPr lang="en-US" smtClean="0"/>
              <a:pPr/>
              <a:t>6/5/2022</a:t>
            </a:fld>
            <a:endParaRPr lang="en-US"/>
          </a:p>
        </p:txBody>
      </p:sp>
      <p:sp>
        <p:nvSpPr>
          <p:cNvPr id="6" name="Slide Number Placeholder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fld id="{F25A965E-3C11-4F28-82DC-E30D63FAC43C}" type="slidenum">
              <a:rPr lang="en-US" smtClean="0"/>
              <a:pPr/>
              <a:t>‹#›</a:t>
            </a:fld>
            <a:endParaRPr lang="en-US"/>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2.xml"/><Relationship Id="rId7" Type="http://schemas.openxmlformats.org/officeDocument/2006/relationships/image" Target="../media/image4.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jpeg"/><Relationship Id="rId5" Type="http://schemas.openxmlformats.org/officeDocument/2006/relationships/image" Target="../media/image2.jpg"/><Relationship Id="rId4" Type="http://schemas.openxmlformats.org/officeDocument/2006/relationships/notesSlide" Target="../notesSlides/notesSlide1.xm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39000" b="-39000"/>
          </a:stretch>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1388849" y="4597491"/>
            <a:ext cx="9144002" cy="947736"/>
          </a:xfrm>
        </p:spPr>
        <p:txBody>
          <a:bodyPr>
            <a:normAutofit/>
          </a:bodyPr>
          <a:lstStyle/>
          <a:p>
            <a:r>
              <a:rPr lang="en-US" b="1" u="sng" dirty="0" smtClean="0">
                <a:effectLst>
                  <a:outerShdw blurRad="38100" dist="38100" dir="2700000" algn="tl">
                    <a:srgbClr val="000000">
                      <a:alpha val="43137"/>
                    </a:srgbClr>
                  </a:outerShdw>
                </a:effectLst>
              </a:rPr>
              <a:t> </a:t>
            </a:r>
            <a:endParaRPr lang="en-US" b="1" u="sng"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1509292" y="24635"/>
            <a:ext cx="9144000" cy="685800"/>
          </a:xfrm>
        </p:spPr>
        <p:txBody>
          <a:bodyPr>
            <a:normAutofit/>
          </a:bodyPr>
          <a:lstStyle/>
          <a:p>
            <a:r>
              <a:rPr lang="en-US" b="1" dirty="0"/>
              <a:t>“</a:t>
            </a:r>
            <a:r>
              <a:rPr lang="en-US" sz="4000" b="1" dirty="0">
                <a:solidFill>
                  <a:schemeClr val="tx1">
                    <a:lumMod val="75000"/>
                    <a:lumOff val="25000"/>
                  </a:schemeClr>
                </a:solidFill>
                <a:effectLst>
                  <a:outerShdw blurRad="38100" dist="38100" dir="2700000" algn="tl">
                    <a:srgbClr val="000000">
                      <a:alpha val="43137"/>
                    </a:srgbClr>
                  </a:outerShdw>
                  <a:reflection blurRad="6350" stA="60000" endA="900" endPos="58000" dir="5400000" sy="-100000" algn="bl" rotWithShape="0"/>
                </a:effectLst>
                <a:latin typeface="+mj-lt"/>
                <a:ea typeface="+mj-ea"/>
                <a:cs typeface="+mj-cs"/>
              </a:rPr>
              <a:t>Count memories, not calories”</a:t>
            </a:r>
          </a:p>
          <a:p>
            <a:endParaRPr lang="en-US" dirty="0"/>
          </a:p>
        </p:txBody>
      </p:sp>
      <p:pic>
        <p:nvPicPr>
          <p:cNvPr id="7" name="Picture Placeholder 6" descr="Basket filled with apples"/>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a:stretch>
            <a:fillRect/>
          </a:stretch>
        </p:blipFill>
        <p:spPr>
          <a:xfrm>
            <a:off x="1632142" y="926441"/>
            <a:ext cx="2592388" cy="3314700"/>
          </a:xfrm>
          <a:prstGeom prst="rect">
            <a:avLst/>
          </a:prstGeom>
          <a:ln>
            <a:noFill/>
          </a:ln>
          <a:effectLst>
            <a:outerShdw blurRad="190500" algn="tl" rotWithShape="0">
              <a:srgbClr val="000000">
                <a:alpha val="70000"/>
              </a:srgbClr>
            </a:outerShdw>
          </a:effectLst>
        </p:spPr>
      </p:pic>
      <p:pic>
        <p:nvPicPr>
          <p:cNvPr id="8" name="Picture Placeholder 7" descr="Close-up of cinnamon sticks and apples beside stack of plates and forks on table"/>
          <p:cNvPicPr>
            <a:picLocks noGrp="1" noChangeAspect="1"/>
          </p:cNvPicPr>
          <p:nvPr>
            <p:ph type="pic" sz="quarter" idx="14"/>
          </p:nvPr>
        </p:nvPicPr>
        <p:blipFill>
          <a:blip r:embed="rId7" cstate="print">
            <a:extLst>
              <a:ext uri="{28A0092B-C50C-407E-A947-70E740481C1C}">
                <a14:useLocalDpi xmlns:a14="http://schemas.microsoft.com/office/drawing/2010/main" val="0"/>
              </a:ext>
            </a:extLst>
          </a:blip>
          <a:srcRect/>
          <a:stretch>
            <a:fillRect/>
          </a:stretch>
        </p:blipFill>
        <p:spPr>
          <a:xfrm>
            <a:off x="4785098" y="926441"/>
            <a:ext cx="2592388" cy="3314700"/>
          </a:xfrm>
          <a:prstGeom prst="rect">
            <a:avLst/>
          </a:prstGeom>
          <a:ln>
            <a:noFill/>
          </a:ln>
          <a:effectLst>
            <a:outerShdw blurRad="190500" algn="tl" rotWithShape="0">
              <a:srgbClr val="000000">
                <a:alpha val="70000"/>
              </a:srgbClr>
            </a:outerShdw>
          </a:effectLst>
        </p:spPr>
      </p:pic>
      <p:pic>
        <p:nvPicPr>
          <p:cNvPr id="9" name="Picture Placeholder 8" descr="Slice of apple pie on plate"/>
          <p:cNvPicPr>
            <a:picLocks noGrp="1" noChangeAspect="1"/>
          </p:cNvPicPr>
          <p:nvPr>
            <p:ph type="pic" sz="quarter" idx="15"/>
          </p:nvPr>
        </p:nvPicPr>
        <p:blipFill>
          <a:blip r:embed="rId8" cstate="print">
            <a:extLst>
              <a:ext uri="{28A0092B-C50C-407E-A947-70E740481C1C}">
                <a14:useLocalDpi xmlns:a14="http://schemas.microsoft.com/office/drawing/2010/main" val="0"/>
              </a:ext>
            </a:extLst>
          </a:blip>
          <a:srcRect/>
          <a:stretch>
            <a:fillRect/>
          </a:stretch>
        </p:blipFill>
        <p:spPr>
          <a:xfrm>
            <a:off x="7938055" y="926441"/>
            <a:ext cx="2592388" cy="3314701"/>
          </a:xfrm>
          <a:prstGeom prst="rect">
            <a:avLst/>
          </a:prstGeom>
          <a:ln>
            <a:noFill/>
          </a:ln>
          <a:effectLst>
            <a:outerShdw blurRad="190500" algn="tl" rotWithShape="0">
              <a:srgbClr val="000000">
                <a:alpha val="70000"/>
              </a:srgbClr>
            </a:outerShdw>
          </a:effectLst>
        </p:spPr>
      </p:pic>
      <p:sp>
        <p:nvSpPr>
          <p:cNvPr id="2" name="Rectangle 1"/>
          <p:cNvSpPr/>
          <p:nvPr/>
        </p:nvSpPr>
        <p:spPr>
          <a:xfrm>
            <a:off x="4316547" y="4478428"/>
            <a:ext cx="3713525" cy="1066799"/>
          </a:xfrm>
          <a:prstGeom prst="rect">
            <a:avLst/>
          </a:prstGeom>
          <a:noFill/>
        </p:spPr>
        <p:txBody>
          <a:bodyPr wrap="none" lIns="91440" tIns="45720" rIns="91440" bIns="45720">
            <a:prstTxWarp prst="textWave1">
              <a:avLst/>
            </a:prstTxWarp>
            <a:spAutoFit/>
          </a:bodyPr>
          <a:lstStyle/>
          <a:p>
            <a:r>
              <a:rPr lang="en-US" sz="5600" b="1" u="sng" dirty="0">
                <a:solidFill>
                  <a:schemeClr val="tx1">
                    <a:lumMod val="75000"/>
                    <a:lumOff val="25000"/>
                  </a:schemeClr>
                </a:solidFill>
                <a:effectLst>
                  <a:outerShdw blurRad="50800" dist="38100" dir="2700000" algn="tl" rotWithShape="0">
                    <a:prstClr val="black">
                      <a:alpha val="40000"/>
                    </a:prstClr>
                  </a:outerShdw>
                  <a:reflection blurRad="6350" stA="60000" endA="900" endPos="58000" dir="5400000" sy="-100000" algn="bl" rotWithShape="0"/>
                </a:effectLst>
                <a:latin typeface="+mj-lt"/>
                <a:ea typeface="+mj-ea"/>
                <a:cs typeface="+mj-cs"/>
              </a:rPr>
              <a:t>Yummies</a:t>
            </a:r>
            <a:r>
              <a:rPr lang="en-US" b="1" dirty="0">
                <a:effectLst>
                  <a:outerShdw blurRad="50800" dist="38100" dir="2700000" algn="tl" rotWithShape="0">
                    <a:prstClr val="black">
                      <a:alpha val="40000"/>
                    </a:prstClr>
                  </a:outerShdw>
                  <a:reflection blurRad="6350" stA="60000" endA="900" endPos="58000" dir="5400000" sy="-100000" algn="bl" rotWithShape="0"/>
                </a:effectLst>
              </a:rPr>
              <a:t> </a:t>
            </a:r>
            <a:r>
              <a:rPr lang="en-US" sz="5600" b="1" u="sng" dirty="0">
                <a:solidFill>
                  <a:schemeClr val="tx1">
                    <a:lumMod val="75000"/>
                    <a:lumOff val="25000"/>
                  </a:schemeClr>
                </a:solidFill>
                <a:effectLst>
                  <a:outerShdw blurRad="50800" dist="38100" dir="2700000" algn="tl" rotWithShape="0">
                    <a:prstClr val="black">
                      <a:alpha val="40000"/>
                    </a:prstClr>
                  </a:outerShdw>
                  <a:reflection blurRad="6350" stA="60000" endA="900" endPos="58000" dir="5400000" sy="-100000" algn="bl" rotWithShape="0"/>
                </a:effectLst>
                <a:latin typeface="+mj-lt"/>
                <a:ea typeface="+mj-ea"/>
                <a:cs typeface="+mj-cs"/>
              </a:rPr>
              <a:t>Food</a:t>
            </a:r>
          </a:p>
        </p:txBody>
      </p:sp>
      <p:pic>
        <p:nvPicPr>
          <p:cNvPr id="3" name="Justin Bieber - Yummy (Official Video) (mp3cut.net)">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779249" y="5943600"/>
            <a:ext cx="609600" cy="609600"/>
          </a:xfrm>
          <a:prstGeom prst="rect">
            <a:avLst/>
          </a:prstGeom>
        </p:spPr>
      </p:pic>
    </p:spTree>
    <p:extLst>
      <p:ext uri="{BB962C8B-B14F-4D97-AF65-F5344CB8AC3E}">
        <p14:creationId xmlns:p14="http://schemas.microsoft.com/office/powerpoint/2010/main" val="3073818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2911"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9378"/>
            <a:ext cx="9144000" cy="1143000"/>
          </a:xfrm>
        </p:spPr>
        <p:txBody>
          <a:bodyPr/>
          <a:lstStyle/>
          <a:p>
            <a:pPr lvl="0"/>
            <a:r>
              <a:rPr lang="en-US" altLang="en-US" sz="3200" b="1" u="sng" dirty="0" smtClean="0">
                <a:effectLst>
                  <a:outerShdw blurRad="38100" dist="38100" dir="2700000" algn="tl">
                    <a:srgbClr val="000000">
                      <a:alpha val="43137"/>
                    </a:srgbClr>
                  </a:outerShdw>
                  <a:reflection blurRad="6350" stA="60000" endA="900" endPos="58000" dir="5400000" sy="-100000" algn="bl" rotWithShape="0"/>
                </a:effectLst>
              </a:rPr>
              <a:t>Yummies</a:t>
            </a:r>
            <a:r>
              <a:rPr lang="en-US" altLang="en-US" sz="4000" b="1" u="sng" dirty="0" smtClean="0">
                <a:solidFill>
                  <a:srgbClr val="061F57"/>
                </a:solidFill>
                <a:effectLst>
                  <a:outerShdw blurRad="38100" dist="38100" dir="2700000" algn="tl">
                    <a:srgbClr val="000000">
                      <a:alpha val="43137"/>
                    </a:srgbClr>
                  </a:outerShdw>
                </a:effectLst>
                <a:latin typeface="Gadugi" panose="020B0502040204020203" pitchFamily="34" charset="0"/>
                <a:ea typeface="Gadugi" panose="020B0502040204020203" pitchFamily="34" charset="0"/>
                <a:cs typeface="Times New Roman" panose="02020603050405020304" pitchFamily="18" charset="0"/>
              </a:rPr>
              <a:t> </a:t>
            </a:r>
            <a:r>
              <a:rPr lang="en-US" altLang="en-US" sz="3200" b="1" u="sng" dirty="0" smtClean="0">
                <a:effectLst>
                  <a:outerShdw blurRad="38100" dist="38100" dir="2700000" algn="tl">
                    <a:srgbClr val="000000">
                      <a:alpha val="43137"/>
                    </a:srgbClr>
                  </a:outerShdw>
                  <a:reflection blurRad="6350" stA="60000" endA="900" endPos="58000" dir="5400000" sy="-100000" algn="bl" rotWithShape="0"/>
                </a:effectLst>
              </a:rPr>
              <a:t>Food</a:t>
            </a:r>
            <a:r>
              <a:rPr lang="en-US" altLang="en-US" b="1" u="sng" dirty="0">
                <a:solidFill>
                  <a:srgbClr val="061F57"/>
                </a:solidFill>
                <a:effectLst>
                  <a:outerShdw blurRad="38100" dist="38100" dir="2700000" algn="tl">
                    <a:srgbClr val="000000">
                      <a:alpha val="43137"/>
                    </a:srgbClr>
                  </a:outerShdw>
                </a:effectLst>
                <a:latin typeface="Gadugi" panose="020B0502040204020203" pitchFamily="34" charset="0"/>
                <a:ea typeface="Gadugi" panose="020B0502040204020203" pitchFamily="34" charset="0"/>
                <a:cs typeface="Times New Roman" panose="02020603050405020304" pitchFamily="18" charset="0"/>
              </a:rPr>
              <a:t/>
            </a:r>
            <a:br>
              <a:rPr lang="en-US" altLang="en-US" b="1" u="sng" dirty="0">
                <a:solidFill>
                  <a:srgbClr val="061F57"/>
                </a:solidFill>
                <a:effectLst>
                  <a:outerShdw blurRad="38100" dist="38100" dir="2700000" algn="tl">
                    <a:srgbClr val="000000">
                      <a:alpha val="43137"/>
                    </a:srgbClr>
                  </a:outerShdw>
                </a:effectLst>
                <a:latin typeface="Gadugi" panose="020B0502040204020203" pitchFamily="34" charset="0"/>
                <a:ea typeface="Gadugi" panose="020B0502040204020203" pitchFamily="34" charset="0"/>
                <a:cs typeface="Times New Roman" panose="02020603050405020304" pitchFamily="18" charset="0"/>
              </a:rPr>
            </a:br>
            <a:endParaRPr lang="en-US" b="1" u="sng" dirty="0">
              <a:effectLst>
                <a:outerShdw blurRad="38100" dist="38100" dir="2700000" algn="tl">
                  <a:srgbClr val="000000">
                    <a:alpha val="43137"/>
                  </a:srgbClr>
                </a:outerShdw>
              </a:effectLst>
              <a:latin typeface="Gadugi" panose="020B0502040204020203" pitchFamily="34" charset="0"/>
              <a:ea typeface="Gadug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11827022"/>
              </p:ext>
            </p:extLst>
          </p:nvPr>
        </p:nvGraphicFramePr>
        <p:xfrm>
          <a:off x="836612" y="580880"/>
          <a:ext cx="10439400" cy="6198252"/>
        </p:xfrm>
        <a:graphic>
          <a:graphicData uri="http://schemas.openxmlformats.org/drawingml/2006/table">
            <a:tbl>
              <a:tblPr>
                <a:tableStyleId>{5C22544A-7EE6-4342-B048-85BDC9FD1C3A}</a:tableStyleId>
              </a:tblPr>
              <a:tblGrid>
                <a:gridCol w="10439400">
                  <a:extLst>
                    <a:ext uri="{9D8B030D-6E8A-4147-A177-3AD203B41FA5}">
                      <a16:colId xmlns:a16="http://schemas.microsoft.com/office/drawing/2014/main" val="3195196112"/>
                    </a:ext>
                  </a:extLst>
                </a:gridCol>
              </a:tblGrid>
              <a:tr h="2061204">
                <a:tc>
                  <a:txBody>
                    <a:bodyPr/>
                    <a:lstStyle/>
                    <a:p>
                      <a:pPr marL="0" marR="0">
                        <a:lnSpc>
                          <a:spcPct val="115000"/>
                        </a:lnSpc>
                        <a:spcBef>
                          <a:spcPts val="0"/>
                        </a:spcBef>
                        <a:spcAft>
                          <a:spcPts val="0"/>
                        </a:spcAft>
                      </a:pPr>
                      <a:endParaRPr lang="en-US" sz="800" dirty="0" smtClean="0">
                        <a:effectLst/>
                      </a:endParaRPr>
                    </a:p>
                    <a:p>
                      <a:pPr marL="0" marR="0">
                        <a:lnSpc>
                          <a:spcPct val="115000"/>
                        </a:lnSpc>
                        <a:spcBef>
                          <a:spcPts val="0"/>
                        </a:spcBef>
                        <a:spcAft>
                          <a:spcPts val="0"/>
                        </a:spcAft>
                      </a:pPr>
                      <a:endParaRPr lang="en-US" sz="800" dirty="0" smtClean="0">
                        <a:effectLst/>
                      </a:endParaRPr>
                    </a:p>
                    <a:p>
                      <a:pPr marL="0" marR="0">
                        <a:lnSpc>
                          <a:spcPct val="115000"/>
                        </a:lnSpc>
                        <a:spcBef>
                          <a:spcPts val="0"/>
                        </a:spcBef>
                        <a:spcAft>
                          <a:spcPts val="0"/>
                        </a:spcAft>
                      </a:pPr>
                      <a:r>
                        <a:rPr lang="en-US" sz="800" dirty="0">
                          <a:effectLst/>
                        </a:rPr>
                        <a:t> </a:t>
                      </a:r>
                      <a:endParaRPr lang="en-US" sz="1800" b="1" kern="1200" dirty="0">
                        <a:solidFill>
                          <a:srgbClr val="061F57"/>
                        </a:solidFill>
                        <a:latin typeface="Arial" panose="020B0604020202020204" pitchFamily="34" charset="0"/>
                        <a:ea typeface="MS Gothic" panose="020B0609070205080204" pitchFamily="49" charset="-128"/>
                        <a:cs typeface="Times New Roman" panose="02020603050405020304" pitchFamily="18" charset="0"/>
                      </a:endParaRPr>
                    </a:p>
                    <a:p>
                      <a:pPr marL="0" marR="0">
                        <a:lnSpc>
                          <a:spcPct val="115000"/>
                        </a:lnSpc>
                        <a:spcBef>
                          <a:spcPts val="0"/>
                        </a:spcBef>
                        <a:spcAft>
                          <a:spcPts val="0"/>
                        </a:spcAft>
                      </a:pPr>
                      <a:r>
                        <a:rPr lang="en-US" sz="2000" b="1" kern="1200" dirty="0">
                          <a:solidFill>
                            <a:srgbClr val="061F57"/>
                          </a:solidFill>
                          <a:latin typeface="Arial" panose="020B0604020202020204" pitchFamily="34" charset="0"/>
                          <a:ea typeface="MS Gothic" panose="020B0609070205080204" pitchFamily="49" charset="-128"/>
                          <a:cs typeface="Times New Roman" panose="02020603050405020304" pitchFamily="18" charset="0"/>
                        </a:rPr>
                        <a:t>Yummies is a new restaurant opened with such a creative, simple idea of combining both online restaurant and take away. It is simply allowing users to set their orders through our online app and specify whether it’s delivered to you or take it from our takeaway post when it’s done.</a:t>
                      </a:r>
                    </a:p>
                    <a:p>
                      <a:pPr marL="0" marR="0">
                        <a:lnSpc>
                          <a:spcPct val="115000"/>
                        </a:lnSpc>
                        <a:spcBef>
                          <a:spcPts val="0"/>
                        </a:spcBef>
                        <a:spcAft>
                          <a:spcPts val="0"/>
                        </a:spcAft>
                      </a:pPr>
                      <a:r>
                        <a:rPr lang="en-US" sz="800" dirty="0">
                          <a:effectLst/>
                        </a:rPr>
                        <a:t> </a:t>
                      </a:r>
                      <a:endParaRPr lang="en-US" sz="800" dirty="0">
                        <a:solidFill>
                          <a:srgbClr val="082A75"/>
                        </a:solidFill>
                        <a:effectLst/>
                        <a:latin typeface="Calibri" panose="020F0502020204030204" pitchFamily="34" charset="0"/>
                        <a:ea typeface="MS Mincho"/>
                        <a:cs typeface="Times New Roman" panose="02020603050405020304" pitchFamily="18" charset="0"/>
                      </a:endParaRPr>
                    </a:p>
                  </a:txBody>
                  <a:tcPr marL="0" marR="0" marT="0" marB="0">
                    <a:noFill/>
                  </a:tcPr>
                </a:tc>
                <a:extLst>
                  <a:ext uri="{0D108BD9-81ED-4DB2-BD59-A6C34878D82A}">
                    <a16:rowId xmlns:a16="http://schemas.microsoft.com/office/drawing/2014/main" val="3805848189"/>
                  </a:ext>
                </a:extLst>
              </a:tr>
              <a:tr h="609178">
                <a:tc>
                  <a:txBody>
                    <a:bodyPr/>
                    <a:lstStyle/>
                    <a:p>
                      <a:pPr marL="0" marR="0" algn="ctr">
                        <a:lnSpc>
                          <a:spcPct val="115000"/>
                        </a:lnSpc>
                        <a:spcBef>
                          <a:spcPts val="0"/>
                        </a:spcBef>
                        <a:spcAft>
                          <a:spcPts val="0"/>
                        </a:spcAft>
                      </a:pPr>
                      <a:endParaRPr lang="en-US" sz="800" dirty="0">
                        <a:effectLst/>
                      </a:endParaRPr>
                    </a:p>
                    <a:p>
                      <a:pPr marL="0" marR="0" algn="ctr">
                        <a:lnSpc>
                          <a:spcPct val="115000"/>
                        </a:lnSpc>
                        <a:spcBef>
                          <a:spcPts val="0"/>
                        </a:spcBef>
                        <a:spcAft>
                          <a:spcPts val="0"/>
                        </a:spcAft>
                      </a:pPr>
                      <a:r>
                        <a:rPr lang="en-US" sz="2800" b="1" kern="1200" dirty="0">
                          <a:solidFill>
                            <a:schemeClr val="tx1">
                              <a:lumMod val="75000"/>
                              <a:lumOff val="25000"/>
                            </a:schemeClr>
                          </a:solidFill>
                          <a:effectLst>
                            <a:outerShdw blurRad="38100" dist="38100" dir="2700000" algn="tl">
                              <a:srgbClr val="000000">
                                <a:alpha val="43137"/>
                              </a:srgbClr>
                            </a:outerShdw>
                            <a:reflection blurRad="6350" stA="60000" endA="900" endPos="58000" dir="5400000" sy="-100000" algn="bl" rotWithShape="0"/>
                          </a:effectLst>
                          <a:latin typeface="+mj-lt"/>
                          <a:ea typeface="+mj-ea"/>
                          <a:cs typeface="+mj-cs"/>
                        </a:rPr>
                        <a:t>“The chief ingredient in yummy food is love ❤️”</a:t>
                      </a:r>
                    </a:p>
                  </a:txBody>
                  <a:tcPr marL="0" marR="0" marT="0" marB="0" anchor="ctr">
                    <a:noFill/>
                  </a:tcPr>
                </a:tc>
                <a:extLst>
                  <a:ext uri="{0D108BD9-81ED-4DB2-BD59-A6C34878D82A}">
                    <a16:rowId xmlns:a16="http://schemas.microsoft.com/office/drawing/2014/main" val="2983793752"/>
                  </a:ext>
                </a:extLst>
              </a:tr>
              <a:tr h="3423857">
                <a:tc>
                  <a:txBody>
                    <a:bodyPr/>
                    <a:lstStyle/>
                    <a:p>
                      <a:pPr marL="0" marR="0" algn="l" defTabSz="914400" rtl="0" eaLnBrk="1" latinLnBrk="0" hangingPunct="1">
                        <a:lnSpc>
                          <a:spcPct val="115000"/>
                        </a:lnSpc>
                        <a:spcBef>
                          <a:spcPts val="0"/>
                        </a:spcBef>
                        <a:spcAft>
                          <a:spcPts val="0"/>
                        </a:spcAft>
                      </a:pPr>
                      <a:r>
                        <a:rPr lang="en-US" sz="2000" b="1" kern="1200" dirty="0">
                          <a:solidFill>
                            <a:srgbClr val="061F57"/>
                          </a:solidFill>
                          <a:latin typeface="Arial" panose="020B0604020202020204" pitchFamily="34" charset="0"/>
                          <a:ea typeface="MS Gothic" panose="020B0609070205080204" pitchFamily="49" charset="-128"/>
                          <a:cs typeface="Times New Roman" panose="02020603050405020304" pitchFamily="18" charset="0"/>
                        </a:rPr>
                        <a:t> </a:t>
                      </a:r>
                    </a:p>
                    <a:p>
                      <a:pPr marL="0" marR="0" algn="l" defTabSz="914400" rtl="0" eaLnBrk="1" latinLnBrk="0" hangingPunct="1">
                        <a:lnSpc>
                          <a:spcPct val="115000"/>
                        </a:lnSpc>
                        <a:spcBef>
                          <a:spcPts val="0"/>
                        </a:spcBef>
                        <a:spcAft>
                          <a:spcPts val="0"/>
                        </a:spcAft>
                      </a:pPr>
                      <a:r>
                        <a:rPr lang="en-US" sz="2000" b="1" kern="1200" dirty="0">
                          <a:solidFill>
                            <a:srgbClr val="061F57"/>
                          </a:solidFill>
                          <a:latin typeface="Arial" panose="020B0604020202020204" pitchFamily="34" charset="0"/>
                          <a:ea typeface="MS Gothic" panose="020B0609070205080204" pitchFamily="49" charset="-128"/>
                          <a:cs typeface="Times New Roman" panose="02020603050405020304" pitchFamily="18" charset="0"/>
                        </a:rPr>
                        <a:t>Objectives:</a:t>
                      </a:r>
                    </a:p>
                    <a:p>
                      <a:pPr marL="0" marR="0" algn="l" defTabSz="914400" rtl="0" eaLnBrk="1" latinLnBrk="0" hangingPunct="1">
                        <a:lnSpc>
                          <a:spcPct val="115000"/>
                        </a:lnSpc>
                        <a:spcBef>
                          <a:spcPts val="0"/>
                        </a:spcBef>
                        <a:spcAft>
                          <a:spcPts val="0"/>
                        </a:spcAft>
                      </a:pPr>
                      <a:r>
                        <a:rPr lang="en-US" sz="2000" b="1" kern="1200" dirty="0">
                          <a:solidFill>
                            <a:srgbClr val="061F57"/>
                          </a:solidFill>
                          <a:latin typeface="Arial" panose="020B0604020202020204" pitchFamily="34" charset="0"/>
                          <a:ea typeface="MS Gothic" panose="020B0609070205080204" pitchFamily="49" charset="-128"/>
                          <a:cs typeface="Times New Roman" panose="02020603050405020304" pitchFamily="18" charset="0"/>
                        </a:rPr>
                        <a:t>Customer side:</a:t>
                      </a:r>
                    </a:p>
                    <a:p>
                      <a:pPr marL="0" marR="0" lvl="0" indent="-342900" algn="l" defTabSz="914400" rtl="0" eaLnBrk="1" latinLnBrk="0" hangingPunct="1">
                        <a:lnSpc>
                          <a:spcPct val="115000"/>
                        </a:lnSpc>
                        <a:spcBef>
                          <a:spcPts val="0"/>
                        </a:spcBef>
                        <a:spcAft>
                          <a:spcPts val="0"/>
                        </a:spcAft>
                        <a:buFont typeface="Symbol" panose="05050102010706020507" pitchFamily="18" charset="2"/>
                        <a:buChar char=""/>
                      </a:pPr>
                      <a:r>
                        <a:rPr lang="en-US" sz="2000" b="1" kern="1200" dirty="0">
                          <a:solidFill>
                            <a:srgbClr val="061F57"/>
                          </a:solidFill>
                          <a:latin typeface="Arial" panose="020B0604020202020204" pitchFamily="34" charset="0"/>
                          <a:ea typeface="MS Gothic" panose="020B0609070205080204" pitchFamily="49" charset="-128"/>
                          <a:cs typeface="Times New Roman" panose="02020603050405020304" pitchFamily="18" charset="0"/>
                        </a:rPr>
                        <a:t>Ease food ordering process</a:t>
                      </a:r>
                    </a:p>
                    <a:p>
                      <a:pPr marL="0" marR="0" lvl="0" indent="-342900" algn="l" defTabSz="914400" rtl="0" eaLnBrk="1" latinLnBrk="0" hangingPunct="1">
                        <a:lnSpc>
                          <a:spcPct val="115000"/>
                        </a:lnSpc>
                        <a:spcBef>
                          <a:spcPts val="0"/>
                        </a:spcBef>
                        <a:spcAft>
                          <a:spcPts val="0"/>
                        </a:spcAft>
                        <a:buFont typeface="Symbol" panose="05050102010706020507" pitchFamily="18" charset="2"/>
                        <a:buChar char=""/>
                      </a:pPr>
                      <a:r>
                        <a:rPr lang="en-US" sz="2000" b="1" kern="1200" dirty="0">
                          <a:solidFill>
                            <a:srgbClr val="061F57"/>
                          </a:solidFill>
                          <a:latin typeface="Arial" panose="020B0604020202020204" pitchFamily="34" charset="0"/>
                          <a:ea typeface="MS Gothic" panose="020B0609070205080204" pitchFamily="49" charset="-128"/>
                          <a:cs typeface="Times New Roman" panose="02020603050405020304" pitchFamily="18" charset="0"/>
                        </a:rPr>
                        <a:t>Minimize the waiting time</a:t>
                      </a:r>
                    </a:p>
                    <a:p>
                      <a:pPr marL="0" marR="0" algn="l" defTabSz="914400" rtl="0" eaLnBrk="1" latinLnBrk="0" hangingPunct="1">
                        <a:lnSpc>
                          <a:spcPct val="115000"/>
                        </a:lnSpc>
                        <a:spcBef>
                          <a:spcPts val="0"/>
                        </a:spcBef>
                        <a:spcAft>
                          <a:spcPts val="0"/>
                        </a:spcAft>
                      </a:pPr>
                      <a:r>
                        <a:rPr lang="en-US" sz="2000" b="1" kern="1200" dirty="0">
                          <a:solidFill>
                            <a:srgbClr val="061F57"/>
                          </a:solidFill>
                          <a:latin typeface="Arial" panose="020B0604020202020204" pitchFamily="34" charset="0"/>
                          <a:ea typeface="MS Gothic" panose="020B0609070205080204" pitchFamily="49" charset="-128"/>
                          <a:cs typeface="Times New Roman" panose="02020603050405020304" pitchFamily="18" charset="0"/>
                        </a:rPr>
                        <a:t>Staff side:</a:t>
                      </a:r>
                    </a:p>
                    <a:p>
                      <a:pPr marL="0" marR="0" lvl="0" indent="-342900" algn="l" defTabSz="914400" rtl="0" eaLnBrk="1" latinLnBrk="0" hangingPunct="1">
                        <a:lnSpc>
                          <a:spcPct val="115000"/>
                        </a:lnSpc>
                        <a:spcBef>
                          <a:spcPts val="0"/>
                        </a:spcBef>
                        <a:spcAft>
                          <a:spcPts val="0"/>
                        </a:spcAft>
                        <a:buFont typeface="Symbol" panose="05050102010706020507" pitchFamily="18" charset="2"/>
                        <a:buChar char=""/>
                      </a:pPr>
                      <a:r>
                        <a:rPr lang="en-US" sz="2000" b="1" kern="1200" dirty="0">
                          <a:solidFill>
                            <a:srgbClr val="061F57"/>
                          </a:solidFill>
                          <a:latin typeface="Arial" panose="020B0604020202020204" pitchFamily="34" charset="0"/>
                          <a:ea typeface="MS Gothic" panose="020B0609070205080204" pitchFamily="49" charset="-128"/>
                          <a:cs typeface="Times New Roman" panose="02020603050405020304" pitchFamily="18" charset="0"/>
                        </a:rPr>
                        <a:t>Ease for the chef to manage the orders</a:t>
                      </a:r>
                    </a:p>
                    <a:p>
                      <a:pPr marL="0" marR="0" lvl="0" indent="-342900" algn="l" defTabSz="914400" rtl="0" eaLnBrk="1" latinLnBrk="0" hangingPunct="1">
                        <a:lnSpc>
                          <a:spcPct val="115000"/>
                        </a:lnSpc>
                        <a:spcBef>
                          <a:spcPts val="0"/>
                        </a:spcBef>
                        <a:spcAft>
                          <a:spcPts val="0"/>
                        </a:spcAft>
                        <a:buFont typeface="Symbol" panose="05050102010706020507" pitchFamily="18" charset="2"/>
                        <a:buChar char=""/>
                      </a:pPr>
                      <a:r>
                        <a:rPr lang="en-US" sz="2000" b="1" kern="1200" dirty="0">
                          <a:solidFill>
                            <a:srgbClr val="061F57"/>
                          </a:solidFill>
                          <a:latin typeface="Arial" panose="020B0604020202020204" pitchFamily="34" charset="0"/>
                          <a:ea typeface="MS Gothic" panose="020B0609070205080204" pitchFamily="49" charset="-128"/>
                          <a:cs typeface="Times New Roman" panose="02020603050405020304" pitchFamily="18" charset="0"/>
                        </a:rPr>
                        <a:t>Facilitate the tasks for the delivery guy</a:t>
                      </a:r>
                    </a:p>
                    <a:p>
                      <a:pPr marL="0" marR="0" lvl="0" indent="-342900" algn="l" defTabSz="914400" rtl="0" eaLnBrk="1" latinLnBrk="0" hangingPunct="1">
                        <a:lnSpc>
                          <a:spcPct val="115000"/>
                        </a:lnSpc>
                        <a:spcBef>
                          <a:spcPts val="0"/>
                        </a:spcBef>
                        <a:spcAft>
                          <a:spcPts val="0"/>
                        </a:spcAft>
                        <a:buFont typeface="Symbol" panose="05050102010706020507" pitchFamily="18" charset="2"/>
                        <a:buChar char=""/>
                      </a:pPr>
                      <a:r>
                        <a:rPr lang="en-US" sz="2000" b="1" kern="1200" dirty="0">
                          <a:solidFill>
                            <a:srgbClr val="061F57"/>
                          </a:solidFill>
                          <a:latin typeface="Arial" panose="020B0604020202020204" pitchFamily="34" charset="0"/>
                          <a:ea typeface="MS Gothic" panose="020B0609070205080204" pitchFamily="49" charset="-128"/>
                          <a:cs typeface="Times New Roman" panose="02020603050405020304" pitchFamily="18" charset="0"/>
                        </a:rPr>
                        <a:t>Allow the manager to view the staff progress and status through online platform</a:t>
                      </a:r>
                    </a:p>
                    <a:p>
                      <a:pPr marL="0" marR="0">
                        <a:lnSpc>
                          <a:spcPct val="115000"/>
                        </a:lnSpc>
                        <a:spcBef>
                          <a:spcPts val="0"/>
                        </a:spcBef>
                        <a:spcAft>
                          <a:spcPts val="0"/>
                        </a:spcAft>
                      </a:pPr>
                      <a:r>
                        <a:rPr lang="en-US" sz="1100" dirty="0">
                          <a:effectLst/>
                        </a:rPr>
                        <a:t> </a:t>
                      </a:r>
                      <a:endParaRPr lang="en-US" sz="800" dirty="0">
                        <a:effectLst/>
                      </a:endParaRPr>
                    </a:p>
                    <a:p>
                      <a:pPr marL="0" marR="0">
                        <a:lnSpc>
                          <a:spcPct val="115000"/>
                        </a:lnSpc>
                        <a:spcBef>
                          <a:spcPts val="0"/>
                        </a:spcBef>
                        <a:spcAft>
                          <a:spcPts val="0"/>
                        </a:spcAft>
                      </a:pPr>
                      <a:r>
                        <a:rPr lang="en-US" sz="1100" dirty="0">
                          <a:effectLst/>
                        </a:rPr>
                        <a:t> </a:t>
                      </a:r>
                      <a:endParaRPr lang="en-US" sz="800" dirty="0">
                        <a:solidFill>
                          <a:srgbClr val="082A75"/>
                        </a:solidFill>
                        <a:effectLst/>
                        <a:latin typeface="Calibri" panose="020F0502020204030204" pitchFamily="34" charset="0"/>
                        <a:ea typeface="MS Mincho"/>
                        <a:cs typeface="Times New Roman" panose="02020603050405020304" pitchFamily="18" charset="0"/>
                      </a:endParaRPr>
                    </a:p>
                  </a:txBody>
                  <a:tcPr marL="0" marR="0" marT="0" marB="0">
                    <a:noFill/>
                  </a:tcPr>
                </a:tc>
                <a:extLst>
                  <a:ext uri="{0D108BD9-81ED-4DB2-BD59-A6C34878D82A}">
                    <a16:rowId xmlns:a16="http://schemas.microsoft.com/office/drawing/2014/main" val="2467927287"/>
                  </a:ext>
                </a:extLst>
              </a:tr>
            </a:tbl>
          </a:graphicData>
        </a:graphic>
      </p:graphicFrame>
      <p:sp>
        <p:nvSpPr>
          <p:cNvPr id="5" name="Text Box 7"/>
          <p:cNvSpPr txBox="1"/>
          <p:nvPr/>
        </p:nvSpPr>
        <p:spPr>
          <a:xfrm flipV="1">
            <a:off x="2600551" y="6629400"/>
            <a:ext cx="5421313" cy="4571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r>
              <a:rPr lang="en-US" sz="2000" b="1" dirty="0">
                <a:solidFill>
                  <a:srgbClr val="082A75"/>
                </a:solidFill>
                <a:latin typeface="Calibri" panose="020F0502020204030204" pitchFamily="34" charset="0"/>
                <a:ea typeface="MS Mincho"/>
                <a:cs typeface="Times New Roman" panose="02020603050405020304" pitchFamily="18" charset="0"/>
              </a:rPr>
              <a:t> </a:t>
            </a:r>
            <a:endParaRPr lang="en-US" sz="1400" b="1" dirty="0">
              <a:solidFill>
                <a:srgbClr val="082A75"/>
              </a:solidFill>
              <a:effectLst/>
              <a:latin typeface="Calibri" panose="020F0502020204030204" pitchFamily="34" charset="0"/>
              <a:ea typeface="MS Mincho"/>
              <a:cs typeface="Times New Roman" panose="02020603050405020304" pitchFamily="18" charset="0"/>
            </a:endParaRPr>
          </a:p>
        </p:txBody>
      </p:sp>
    </p:spTree>
    <p:extLst>
      <p:ext uri="{BB962C8B-B14F-4D97-AF65-F5344CB8AC3E}">
        <p14:creationId xmlns:p14="http://schemas.microsoft.com/office/powerpoint/2010/main" val="6591605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23446"/>
            <a:ext cx="9144002" cy="1271954"/>
          </a:xfrm>
        </p:spPr>
        <p:txBody>
          <a:bodyPr/>
          <a:lstStyle/>
          <a:p>
            <a:r>
              <a:rPr lang="en-US" b="1" i="1" u="sng" dirty="0" smtClean="0">
                <a:effectLst>
                  <a:outerShdw blurRad="38100" dist="38100" dir="2700000" algn="tl">
                    <a:srgbClr val="000000">
                      <a:alpha val="43137"/>
                    </a:srgbClr>
                  </a:outerShdw>
                </a:effectLst>
              </a:rPr>
              <a:t>Logo</a:t>
            </a:r>
            <a:endParaRPr lang="en-US" b="1" i="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   </a:t>
            </a:r>
            <a:endParaRPr lang="en-US" dirty="0"/>
          </a:p>
        </p:txBody>
      </p:sp>
      <p:pic>
        <p:nvPicPr>
          <p:cNvPr id="7" name="Picture Placeholder 6"/>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944893" y="2616825"/>
            <a:ext cx="3841839" cy="3913632"/>
          </a:xfrm>
          <a:prstGeom prst="rect">
            <a:avLst/>
          </a:prstGeom>
          <a:ln>
            <a:noFill/>
          </a:ln>
          <a:effectLst>
            <a:outerShdw blurRad="292100" dist="139700" dir="2700000" algn="tl" rotWithShape="0">
              <a:srgbClr val="333333">
                <a:alpha val="65000"/>
              </a:srgbClr>
            </a:outerShdw>
          </a:effectLst>
        </p:spPr>
      </p:pic>
      <p:pic>
        <p:nvPicPr>
          <p:cNvPr id="8" name="Picture Placeholder 7"/>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4949" r="14949"/>
          <a:stretch>
            <a:fillRect/>
          </a:stretch>
        </p:blipFill>
        <p:spPr>
          <a:xfrm>
            <a:off x="738160" y="2616825"/>
            <a:ext cx="2743200" cy="3913632"/>
          </a:xfrm>
          <a:prstGeom prst="rect">
            <a:avLst/>
          </a:prstGeom>
          <a:ln>
            <a:noFill/>
          </a:ln>
          <a:effectLst>
            <a:outerShdw blurRad="292100" dist="139700" dir="2700000" algn="tl" rotWithShape="0">
              <a:srgbClr val="333333">
                <a:alpha val="65000"/>
              </a:srgbClr>
            </a:outerShdw>
          </a:effectLst>
        </p:spPr>
      </p:pic>
      <p:pic>
        <p:nvPicPr>
          <p:cNvPr id="9" name="Picture Placeholder 8"/>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l="14949" r="14949"/>
          <a:stretch>
            <a:fillRect/>
          </a:stretch>
        </p:blipFill>
        <p:spPr>
          <a:xfrm>
            <a:off x="8250265" y="2616825"/>
            <a:ext cx="2743200" cy="3913632"/>
          </a:xfrm>
          <a:prstGeom prst="rect">
            <a:avLst/>
          </a:prstGeom>
          <a:ln>
            <a:noFill/>
          </a:ln>
          <a:effectLst>
            <a:outerShdw blurRad="292100" dist="139700" dir="2700000" algn="tl" rotWithShape="0">
              <a:srgbClr val="333333">
                <a:alpha val="65000"/>
              </a:srgbClr>
            </a:outerShdw>
          </a:effectLst>
        </p:spPr>
      </p:pic>
      <p:cxnSp>
        <p:nvCxnSpPr>
          <p:cNvPr id="13" name="Straight Arrow Connector 12"/>
          <p:cNvCxnSpPr/>
          <p:nvPr/>
        </p:nvCxnSpPr>
        <p:spPr>
          <a:xfrm>
            <a:off x="6475412" y="1447800"/>
            <a:ext cx="2209800" cy="886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865812" y="1447800"/>
            <a:ext cx="0" cy="886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198812" y="1447800"/>
            <a:ext cx="19812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5105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295400"/>
            <a:ext cx="9144000" cy="1143000"/>
          </a:xfrm>
        </p:spPr>
        <p:txBody>
          <a:bodyPr>
            <a:normAutofit/>
          </a:bodyPr>
          <a:lstStyle/>
          <a:p>
            <a:pPr>
              <a:lnSpc>
                <a:spcPct val="115000"/>
              </a:lnSpc>
              <a:spcBef>
                <a:spcPts val="0"/>
              </a:spcBef>
            </a:pPr>
            <a:r>
              <a:rPr lang="en-US" sz="2000" b="1" dirty="0">
                <a:solidFill>
                  <a:srgbClr val="061F57"/>
                </a:solidFill>
                <a:latin typeface="Arial" panose="020B0604020202020204" pitchFamily="34" charset="0"/>
                <a:ea typeface="MS Gothic" panose="020B0609070205080204" pitchFamily="49" charset="-128"/>
                <a:cs typeface="Times New Roman" panose="02020603050405020304" pitchFamily="18" charset="0"/>
              </a:rPr>
              <a:t>For database we have used Firebase(Google API) to be easier in usage for adding </a:t>
            </a:r>
            <a:r>
              <a:rPr lang="en-US" sz="2000" b="1" dirty="0" smtClean="0">
                <a:solidFill>
                  <a:srgbClr val="061F57"/>
                </a:solidFill>
                <a:latin typeface="Arial" panose="020B0604020202020204" pitchFamily="34" charset="0"/>
                <a:ea typeface="MS Gothic" panose="020B0609070205080204" pitchFamily="49" charset="-128"/>
                <a:cs typeface="Times New Roman" panose="02020603050405020304" pitchFamily="18" charset="0"/>
              </a:rPr>
              <a:t>, deleting </a:t>
            </a:r>
            <a:r>
              <a:rPr lang="en-US" sz="2000" b="1" dirty="0">
                <a:solidFill>
                  <a:srgbClr val="061F57"/>
                </a:solidFill>
                <a:latin typeface="Arial" panose="020B0604020202020204" pitchFamily="34" charset="0"/>
                <a:ea typeface="MS Gothic" panose="020B0609070205080204" pitchFamily="49" charset="-128"/>
                <a:cs typeface="Times New Roman" panose="02020603050405020304" pitchFamily="18" charset="0"/>
              </a:rPr>
              <a:t>staff </a:t>
            </a:r>
            <a:r>
              <a:rPr lang="en-US" sz="2000" b="1" dirty="0" smtClean="0">
                <a:solidFill>
                  <a:srgbClr val="061F57"/>
                </a:solidFill>
                <a:latin typeface="Arial" panose="020B0604020202020204" pitchFamily="34" charset="0"/>
                <a:ea typeface="MS Gothic" panose="020B0609070205080204" pitchFamily="49" charset="-128"/>
                <a:cs typeface="Times New Roman" panose="02020603050405020304" pitchFamily="18" charset="0"/>
              </a:rPr>
              <a:t> </a:t>
            </a:r>
            <a:r>
              <a:rPr lang="en-US" sz="2000" b="1" dirty="0">
                <a:solidFill>
                  <a:srgbClr val="061F57"/>
                </a:solidFill>
                <a:latin typeface="Arial" panose="020B0604020202020204" pitchFamily="34" charset="0"/>
                <a:ea typeface="MS Gothic" panose="020B0609070205080204" pitchFamily="49" charset="-128"/>
                <a:cs typeface="Times New Roman" panose="02020603050405020304" pitchFamily="18" charset="0"/>
              </a:rPr>
              <a:t>And login for customer </a:t>
            </a:r>
            <a:r>
              <a:rPr lang="en-US" sz="2000" b="1" dirty="0" smtClean="0">
                <a:solidFill>
                  <a:srgbClr val="061F57"/>
                </a:solidFill>
                <a:latin typeface="Arial" panose="020B0604020202020204" pitchFamily="34" charset="0"/>
                <a:ea typeface="MS Gothic" panose="020B0609070205080204" pitchFamily="49" charset="-128"/>
                <a:cs typeface="Times New Roman" panose="02020603050405020304" pitchFamily="18" charset="0"/>
              </a:rPr>
              <a:t>form. We </a:t>
            </a:r>
            <a:r>
              <a:rPr lang="en-US" sz="2000" b="1" dirty="0">
                <a:solidFill>
                  <a:srgbClr val="061F57"/>
                </a:solidFill>
                <a:latin typeface="Arial" panose="020B0604020202020204" pitchFamily="34" charset="0"/>
                <a:ea typeface="MS Gothic" panose="020B0609070205080204" pitchFamily="49" charset="-128"/>
                <a:cs typeface="Times New Roman" panose="02020603050405020304" pitchFamily="18" charset="0"/>
              </a:rPr>
              <a:t>have added two tables </a:t>
            </a:r>
            <a:r>
              <a:rPr lang="en-US" sz="2000" b="1" dirty="0" smtClean="0">
                <a:solidFill>
                  <a:srgbClr val="061F57"/>
                </a:solidFill>
                <a:latin typeface="Arial" panose="020B0604020202020204" pitchFamily="34" charset="0"/>
                <a:ea typeface="MS Gothic" panose="020B0609070205080204" pitchFamily="49" charset="-128"/>
                <a:cs typeface="Times New Roman" panose="02020603050405020304" pitchFamily="18" charset="0"/>
                <a:sym typeface="Wingdings" panose="05000000000000000000" pitchFamily="2" charset="2"/>
              </a:rPr>
              <a:t></a:t>
            </a:r>
            <a:r>
              <a:rPr lang="en-US" sz="2000" b="1" dirty="0" smtClean="0">
                <a:solidFill>
                  <a:srgbClr val="061F57"/>
                </a:solidFill>
                <a:latin typeface="Arial" panose="020B0604020202020204" pitchFamily="34" charset="0"/>
                <a:ea typeface="MS Gothic" panose="020B0609070205080204" pitchFamily="49" charset="-128"/>
                <a:cs typeface="Times New Roman" panose="02020603050405020304" pitchFamily="18" charset="0"/>
              </a:rPr>
              <a:t> </a:t>
            </a:r>
            <a:r>
              <a:rPr lang="en-US" sz="2000" b="1" dirty="0">
                <a:solidFill>
                  <a:srgbClr val="061F57"/>
                </a:solidFill>
                <a:latin typeface="Arial" panose="020B0604020202020204" pitchFamily="34" charset="0"/>
                <a:ea typeface="MS Gothic" panose="020B0609070205080204" pitchFamily="49" charset="-128"/>
                <a:cs typeface="Times New Roman" panose="02020603050405020304" pitchFamily="18" charset="0"/>
              </a:rPr>
              <a:t>one for the customer data and another one for the staff </a:t>
            </a:r>
            <a:r>
              <a:rPr lang="en-US" sz="2000" b="1" dirty="0" smtClean="0">
                <a:solidFill>
                  <a:srgbClr val="061F57"/>
                </a:solidFill>
                <a:latin typeface="Arial" panose="020B0604020202020204" pitchFamily="34" charset="0"/>
                <a:ea typeface="MS Gothic" panose="020B0609070205080204" pitchFamily="49" charset="-128"/>
                <a:cs typeface="Times New Roman" panose="02020603050405020304" pitchFamily="18" charset="0"/>
              </a:rPr>
              <a:t>data.</a:t>
            </a:r>
            <a:endParaRPr lang="en-US" sz="2000" b="1" dirty="0">
              <a:solidFill>
                <a:srgbClr val="061F57"/>
              </a:solidFill>
              <a:latin typeface="Arial" panose="020B0604020202020204" pitchFamily="34" charset="0"/>
              <a:ea typeface="MS Gothic" panose="020B0609070205080204" pitchFamily="49" charset="-128"/>
              <a:cs typeface="Times New Roman" panose="02020603050405020304"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6612" y="2598963"/>
            <a:ext cx="5803923" cy="3935315"/>
          </a:xfrm>
          <a:prstGeom prst="rect">
            <a:avLst/>
          </a:prstGeom>
          <a:ln>
            <a:noFill/>
          </a:ln>
          <a:effectLst>
            <a:outerShdw blurRad="292100" dist="139700" dir="2700000" algn="tl" rotWithShape="0">
              <a:srgbClr val="333333">
                <a:alpha val="65000"/>
              </a:srgbClr>
            </a:outerShdw>
          </a:effectLst>
        </p:spPr>
      </p:pic>
      <p:pic>
        <p:nvPicPr>
          <p:cNvPr id="6" name="Content Placeholder 5"/>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16794"/>
          <a:stretch/>
        </p:blipFill>
        <p:spPr>
          <a:xfrm>
            <a:off x="6475412" y="2639167"/>
            <a:ext cx="4829198" cy="3877611"/>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738573" y="225520"/>
            <a:ext cx="4260839" cy="707886"/>
          </a:xfrm>
          <a:prstGeom prst="rect">
            <a:avLst/>
          </a:prstGeom>
          <a:noFill/>
        </p:spPr>
        <p:txBody>
          <a:bodyPr wrap="square" rtlCol="0">
            <a:spAutoFit/>
          </a:bodyPr>
          <a:lstStyle>
            <a:defPPr>
              <a:defRPr lang="en-US"/>
            </a:defPPr>
            <a:lvl1pPr algn="ctr"/>
          </a:lstStyle>
          <a:p>
            <a:pPr marL="571500" indent="-571500">
              <a:buFont typeface="Wingdings" panose="05000000000000000000" pitchFamily="2" charset="2"/>
              <a:buChar char="v"/>
            </a:pPr>
            <a:r>
              <a:rPr lang="en-US" sz="4000" b="1" u="sng" dirty="0" smtClean="0">
                <a:solidFill>
                  <a:srgbClr val="002060"/>
                </a:solidFill>
                <a:effectLst>
                  <a:outerShdw blurRad="38100" dist="38100" dir="2700000" algn="tl">
                    <a:srgbClr val="000000">
                      <a:alpha val="43137"/>
                    </a:srgbClr>
                  </a:outerShdw>
                </a:effectLst>
              </a:rPr>
              <a:t>Database</a:t>
            </a:r>
            <a:r>
              <a:rPr lang="en-US" sz="3600" b="1" u="sng" dirty="0" smtClean="0">
                <a:effectLst>
                  <a:outerShdw blurRad="38100" dist="38100" dir="2700000" algn="tl">
                    <a:srgbClr val="000000">
                      <a:alpha val="43137"/>
                    </a:srgbClr>
                  </a:outerShdw>
                </a:effectLst>
              </a:rPr>
              <a:t> </a:t>
            </a:r>
            <a:endParaRPr lang="en-US" sz="36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272573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5611" y="902679"/>
            <a:ext cx="7670802" cy="1376178"/>
          </a:xfrm>
        </p:spPr>
        <p:txBody>
          <a:bodyPr>
            <a:normAutofit fontScale="90000"/>
          </a:bodyPr>
          <a:lstStyle/>
          <a:p>
            <a:r>
              <a:rPr lang="en-US" sz="2200" b="1" dirty="0">
                <a:solidFill>
                  <a:srgbClr val="061F57"/>
                </a:solidFill>
                <a:latin typeface="Arial" panose="020B0604020202020204" pitchFamily="34" charset="0"/>
                <a:ea typeface="MS Gothic" panose="020B0609070205080204" pitchFamily="49" charset="-128"/>
                <a:cs typeface="Times New Roman" panose="02020603050405020304" pitchFamily="18" charset="0"/>
              </a:rPr>
              <a:t>As we care about our customers and their opinions so we have added chatting section to communicate with </a:t>
            </a:r>
            <a:r>
              <a:rPr lang="en-US" sz="2200" b="1" dirty="0" smtClean="0">
                <a:solidFill>
                  <a:srgbClr val="061F57"/>
                </a:solidFill>
                <a:latin typeface="Arial" panose="020B0604020202020204" pitchFamily="34" charset="0"/>
                <a:ea typeface="MS Gothic" panose="020B0609070205080204" pitchFamily="49" charset="-128"/>
                <a:cs typeface="Times New Roman" panose="02020603050405020304" pitchFamily="18" charset="0"/>
              </a:rPr>
              <a:t>our customers </a:t>
            </a:r>
            <a:r>
              <a:rPr lang="en-US" sz="2200" b="1" dirty="0">
                <a:solidFill>
                  <a:srgbClr val="061F57"/>
                </a:solidFill>
                <a:latin typeface="Arial" panose="020B0604020202020204" pitchFamily="34" charset="0"/>
                <a:ea typeface="MS Gothic" panose="020B0609070205080204" pitchFamily="49" charset="-128"/>
                <a:cs typeface="Times New Roman" panose="02020603050405020304" pitchFamily="18" charset="0"/>
              </a:rPr>
              <a:t>and receive </a:t>
            </a:r>
            <a:r>
              <a:rPr lang="en-US" sz="2200" b="1" dirty="0" smtClean="0">
                <a:solidFill>
                  <a:srgbClr val="061F57"/>
                </a:solidFill>
                <a:latin typeface="Arial" panose="020B0604020202020204" pitchFamily="34" charset="0"/>
                <a:ea typeface="MS Gothic" panose="020B0609070205080204" pitchFamily="49" charset="-128"/>
                <a:cs typeface="Times New Roman" panose="02020603050405020304" pitchFamily="18" charset="0"/>
              </a:rPr>
              <a:t>their </a:t>
            </a:r>
            <a:r>
              <a:rPr lang="en-US" sz="2200" b="1" dirty="0">
                <a:solidFill>
                  <a:srgbClr val="061F57"/>
                </a:solidFill>
                <a:latin typeface="Arial" panose="020B0604020202020204" pitchFamily="34" charset="0"/>
                <a:ea typeface="MS Gothic" panose="020B0609070205080204" pitchFamily="49" charset="-128"/>
                <a:cs typeface="Times New Roman" panose="02020603050405020304" pitchFamily="18" charset="0"/>
              </a:rPr>
              <a:t>Complaints and suggestions</a:t>
            </a:r>
            <a:r>
              <a:rPr lang="en-US" dirty="0"/>
              <a:t>.</a:t>
            </a:r>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207" r="13207"/>
          <a:stretch>
            <a:fillRect/>
          </a:stretch>
        </p:blipFill>
        <p:spPr>
          <a:prstGeom prst="rect">
            <a:avLst/>
          </a:prstGeom>
          <a:ln>
            <a:noFill/>
          </a:ln>
          <a:effectLst>
            <a:outerShdw blurRad="292100" dist="139700" dir="2700000" algn="tl" rotWithShape="0">
              <a:srgbClr val="333333">
                <a:alpha val="65000"/>
              </a:srgbClr>
            </a:outerShdw>
          </a:effectLst>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9261" y="2590800"/>
            <a:ext cx="8883503" cy="3985122"/>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4240212" y="392765"/>
            <a:ext cx="5181600" cy="707886"/>
          </a:xfrm>
          <a:prstGeom prst="rect">
            <a:avLst/>
          </a:prstGeom>
          <a:noFill/>
        </p:spPr>
        <p:txBody>
          <a:bodyPr wrap="square" rtlCol="0">
            <a:spAutoFit/>
          </a:bodyPr>
          <a:lstStyle/>
          <a:p>
            <a:pPr marL="571500" indent="-571500" algn="ctr">
              <a:buFont typeface="Wingdings" panose="05000000000000000000" pitchFamily="2" charset="2"/>
              <a:buChar char="v"/>
            </a:pPr>
            <a:r>
              <a:rPr lang="en-US" sz="4000" b="1" u="sng" dirty="0" smtClean="0">
                <a:solidFill>
                  <a:srgbClr val="002060"/>
                </a:solidFill>
                <a:effectLst>
                  <a:outerShdw blurRad="38100" dist="38100" dir="2700000" algn="tl">
                    <a:srgbClr val="000000">
                      <a:alpha val="43137"/>
                    </a:srgbClr>
                  </a:outerShdw>
                </a:effectLst>
              </a:rPr>
              <a:t>Chatting system</a:t>
            </a:r>
            <a:endParaRPr lang="en-US" sz="4000" b="1" u="sng"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1495877"/>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pic>
        <p:nvPicPr>
          <p:cNvPr id="7" name="Picture Placeholder 6"/>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4039" b="14039"/>
          <a:stretch>
            <a:fillRect/>
          </a:stretch>
        </p:blipFill>
        <p:spPr>
          <a:prstGeom prst="rect">
            <a:avLst/>
          </a:prstGeom>
          <a:ln>
            <a:noFill/>
          </a:ln>
          <a:effectLst>
            <a:outerShdw blurRad="292100" dist="139700" dir="2700000" algn="tl" rotWithShape="0">
              <a:srgbClr val="333333">
                <a:alpha val="65000"/>
              </a:srgbClr>
            </a:outerShdw>
          </a:effectLst>
        </p:spPr>
      </p:pic>
      <p:pic>
        <p:nvPicPr>
          <p:cNvPr id="4" name="Picture Placeholder 3"/>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t="15602" b="15602"/>
          <a:stretch>
            <a:fillRect/>
          </a:stretch>
        </p:blipFill>
        <p:spPr>
          <a:prstGeom prst="rect">
            <a:avLst/>
          </a:prstGeom>
          <a:ln>
            <a:noFill/>
          </a:ln>
          <a:effectLst>
            <a:outerShdw blurRad="292100" dist="139700" dir="2700000" algn="tl" rotWithShape="0">
              <a:srgbClr val="333333">
                <a:alpha val="65000"/>
              </a:srgbClr>
            </a:outerShdw>
          </a:effectLst>
        </p:spPr>
      </p:pic>
      <p:pic>
        <p:nvPicPr>
          <p:cNvPr id="8" name="Picture Placeholder 7"/>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l="10896" r="10896"/>
          <a:stretch>
            <a:fillRect/>
          </a:stretch>
        </p:blipFill>
        <p:spPr>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1372057" y="57777"/>
            <a:ext cx="2971800" cy="707886"/>
          </a:xfrm>
          <a:prstGeom prst="rect">
            <a:avLst/>
          </a:prstGeom>
          <a:noFill/>
        </p:spPr>
        <p:txBody>
          <a:bodyPr wrap="square" rtlCol="0">
            <a:spAutoFit/>
          </a:bodyPr>
          <a:lstStyle/>
          <a:p>
            <a:pPr algn="ctr"/>
            <a:r>
              <a:rPr lang="en-US" sz="2000" dirty="0" smtClean="0">
                <a:effectLst>
                  <a:glow rad="279400">
                    <a:schemeClr val="accent1">
                      <a:alpha val="8000"/>
                    </a:schemeClr>
                  </a:glow>
                  <a:outerShdw blurRad="50800" dist="38100" dir="2700000" algn="tl" rotWithShape="0">
                    <a:prstClr val="black">
                      <a:alpha val="40000"/>
                    </a:prstClr>
                  </a:outerShdw>
                  <a:reflection stA="23000" endPos="48000" dist="88900" dir="5400000" sy="-100000" algn="bl" rotWithShape="0"/>
                </a:effectLst>
              </a:rPr>
              <a:t>Youssef Mahmoud Farouk</a:t>
            </a:r>
          </a:p>
          <a:p>
            <a:pPr algn="ctr"/>
            <a:r>
              <a:rPr lang="en-US" sz="2000" dirty="0" smtClean="0">
                <a:effectLst>
                  <a:glow rad="279400">
                    <a:schemeClr val="accent1">
                      <a:alpha val="8000"/>
                    </a:schemeClr>
                  </a:glow>
                  <a:outerShdw blurRad="50800" dist="38100" dir="2700000" algn="tl" rotWithShape="0">
                    <a:prstClr val="black">
                      <a:alpha val="40000"/>
                    </a:prstClr>
                  </a:outerShdw>
                  <a:reflection stA="23000" endPos="48000" dist="88900" dir="5400000" sy="-100000" algn="bl" rotWithShape="0"/>
                </a:effectLst>
              </a:rPr>
              <a:t>19100489</a:t>
            </a:r>
            <a:endParaRPr lang="en-US" sz="2000" dirty="0">
              <a:effectLst>
                <a:glow rad="279400">
                  <a:schemeClr val="accent1">
                    <a:alpha val="8000"/>
                  </a:schemeClr>
                </a:glow>
                <a:outerShdw blurRad="50800" dist="38100" dir="2700000" algn="tl" rotWithShape="0">
                  <a:prstClr val="black">
                    <a:alpha val="40000"/>
                  </a:prstClr>
                </a:outerShdw>
                <a:reflection stA="23000" endPos="48000" dist="88900" dir="5400000" sy="-100000" algn="bl" rotWithShape="0"/>
              </a:effectLst>
            </a:endParaRPr>
          </a:p>
        </p:txBody>
      </p:sp>
      <p:sp>
        <p:nvSpPr>
          <p:cNvPr id="10" name="TextBox 9"/>
          <p:cNvSpPr txBox="1"/>
          <p:nvPr/>
        </p:nvSpPr>
        <p:spPr>
          <a:xfrm>
            <a:off x="4527255" y="57777"/>
            <a:ext cx="2819400" cy="707886"/>
          </a:xfrm>
          <a:prstGeom prst="rect">
            <a:avLst/>
          </a:prstGeom>
          <a:noFill/>
        </p:spPr>
        <p:txBody>
          <a:bodyPr wrap="square" rtlCol="0">
            <a:spAutoFit/>
          </a:bodyPr>
          <a:lstStyle/>
          <a:p>
            <a:pPr algn="ctr"/>
            <a:r>
              <a:rPr lang="en-US" sz="2000" dirty="0">
                <a:effectLst>
                  <a:glow rad="279400">
                    <a:schemeClr val="accent1">
                      <a:alpha val="8000"/>
                    </a:schemeClr>
                  </a:glow>
                  <a:outerShdw blurRad="50800" dist="38100" dir="2700000" algn="tl" rotWithShape="0">
                    <a:prstClr val="black">
                      <a:alpha val="40000"/>
                    </a:prstClr>
                  </a:outerShdw>
                  <a:reflection stA="23000" endPos="48000" dist="88900" dir="5400000" sy="-100000" algn="bl" rotWithShape="0"/>
                </a:effectLst>
              </a:rPr>
              <a:t>Reem osama Hassan</a:t>
            </a:r>
          </a:p>
          <a:p>
            <a:pPr algn="ctr"/>
            <a:r>
              <a:rPr lang="en-US" sz="2000" dirty="0">
                <a:effectLst>
                  <a:glow rad="279400">
                    <a:schemeClr val="accent1">
                      <a:alpha val="8000"/>
                    </a:schemeClr>
                  </a:glow>
                  <a:outerShdw blurRad="50800" dist="38100" dir="2700000" algn="tl" rotWithShape="0">
                    <a:prstClr val="black">
                      <a:alpha val="40000"/>
                    </a:prstClr>
                  </a:outerShdw>
                  <a:reflection stA="23000" endPos="48000" dist="88900" dir="5400000" sy="-100000" algn="bl" rotWithShape="0"/>
                </a:effectLst>
              </a:rPr>
              <a:t>19103183</a:t>
            </a:r>
          </a:p>
        </p:txBody>
      </p:sp>
      <p:sp>
        <p:nvSpPr>
          <p:cNvPr id="11" name="TextBox 10"/>
          <p:cNvSpPr txBox="1"/>
          <p:nvPr/>
        </p:nvSpPr>
        <p:spPr>
          <a:xfrm>
            <a:off x="7713451" y="28135"/>
            <a:ext cx="2819400" cy="707886"/>
          </a:xfrm>
          <a:prstGeom prst="rect">
            <a:avLst/>
          </a:prstGeom>
          <a:noFill/>
        </p:spPr>
        <p:txBody>
          <a:bodyPr wrap="square" rtlCol="0">
            <a:spAutoFit/>
          </a:bodyPr>
          <a:lstStyle/>
          <a:p>
            <a:pPr algn="ctr"/>
            <a:r>
              <a:rPr lang="en-US" sz="2000" dirty="0">
                <a:effectLst>
                  <a:glow rad="279400">
                    <a:schemeClr val="accent1">
                      <a:alpha val="8000"/>
                    </a:schemeClr>
                  </a:glow>
                  <a:outerShdw blurRad="50800" dist="38100" dir="2700000" algn="tl" rotWithShape="0">
                    <a:prstClr val="black">
                      <a:alpha val="40000"/>
                    </a:prstClr>
                  </a:outerShdw>
                  <a:reflection stA="23000" endPos="48000" dist="88900" dir="5400000" sy="-100000" algn="bl" rotWithShape="0"/>
                </a:effectLst>
              </a:rPr>
              <a:t>Abdullah Yehia Awad</a:t>
            </a:r>
          </a:p>
          <a:p>
            <a:pPr algn="ctr"/>
            <a:r>
              <a:rPr lang="en-US" sz="2000" dirty="0">
                <a:effectLst>
                  <a:glow rad="279400">
                    <a:schemeClr val="accent1">
                      <a:alpha val="8000"/>
                    </a:schemeClr>
                  </a:glow>
                  <a:outerShdw blurRad="50800" dist="38100" dir="2700000" algn="tl" rotWithShape="0">
                    <a:prstClr val="black">
                      <a:alpha val="40000"/>
                    </a:prstClr>
                  </a:outerShdw>
                  <a:reflection stA="23000" endPos="48000" dist="88900" dir="5400000" sy="-100000" algn="bl" rotWithShape="0"/>
                </a:effectLst>
              </a:rPr>
              <a:t>19103937</a:t>
            </a:r>
          </a:p>
        </p:txBody>
      </p:sp>
      <p:sp>
        <p:nvSpPr>
          <p:cNvPr id="12" name="Heart 11"/>
          <p:cNvSpPr/>
          <p:nvPr/>
        </p:nvSpPr>
        <p:spPr>
          <a:xfrm>
            <a:off x="7713451" y="5029200"/>
            <a:ext cx="590761" cy="6096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975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ood Gourmet 16x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31.potx" id="{8F8E9E25-2C38-4717-A833-0DAE028C25C2}" vid="{14501FF6-4632-48E1-9292-473BD8D8197B}"/>
    </a:ext>
  </a:extLst>
</a:theme>
</file>

<file path=ppt/theme/theme2.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Food - preparation to presentation (widescreen)</Template>
  <TotalTime>971</TotalTime>
  <Words>143</Words>
  <Application>Microsoft Office PowerPoint</Application>
  <PresentationFormat>Custom</PresentationFormat>
  <Paragraphs>39</Paragraphs>
  <Slides>6</Slides>
  <Notes>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MS Gothic</vt:lpstr>
      <vt:lpstr>Arial</vt:lpstr>
      <vt:lpstr>Calibri</vt:lpstr>
      <vt:lpstr>Cambria</vt:lpstr>
      <vt:lpstr>Gadugi</vt:lpstr>
      <vt:lpstr>MS Mincho</vt:lpstr>
      <vt:lpstr>Symbol</vt:lpstr>
      <vt:lpstr>Times New Roman</vt:lpstr>
      <vt:lpstr>Wingdings</vt:lpstr>
      <vt:lpstr>Food Gourmet 16x9</vt:lpstr>
      <vt:lpstr> </vt:lpstr>
      <vt:lpstr>Yummies Food </vt:lpstr>
      <vt:lpstr>Logo</vt:lpstr>
      <vt:lpstr>For database we have used Firebase(Google API) to be easier in usage for adding , deleting staff  And login for customer form. We have added two tables  one for the customer data and another one for the staff data.</vt:lpstr>
      <vt:lpstr>As we care about our customers and their opinions so we have added chatting section to communicate with our customers and receive their Complaints and 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Windows User</dc:creator>
  <cp:lastModifiedBy>Windows User</cp:lastModifiedBy>
  <cp:revision>15</cp:revision>
  <dcterms:created xsi:type="dcterms:W3CDTF">2022-06-04T14:40:30Z</dcterms:created>
  <dcterms:modified xsi:type="dcterms:W3CDTF">2022-06-06T00:44:37Z</dcterms:modified>
</cp:coreProperties>
</file>