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23"/>
  </p:notesMasterIdLst>
  <p:sldIdLst>
    <p:sldId id="256" r:id="rId2"/>
    <p:sldId id="258" r:id="rId3"/>
    <p:sldId id="260" r:id="rId4"/>
    <p:sldId id="262" r:id="rId5"/>
    <p:sldId id="272" r:id="rId6"/>
    <p:sldId id="329" r:id="rId7"/>
    <p:sldId id="328" r:id="rId8"/>
    <p:sldId id="330" r:id="rId9"/>
    <p:sldId id="331" r:id="rId10"/>
    <p:sldId id="332" r:id="rId11"/>
    <p:sldId id="333" r:id="rId12"/>
    <p:sldId id="334" r:id="rId13"/>
    <p:sldId id="335" r:id="rId14"/>
    <p:sldId id="336" r:id="rId15"/>
    <p:sldId id="337" r:id="rId16"/>
    <p:sldId id="338" r:id="rId17"/>
    <p:sldId id="339" r:id="rId18"/>
    <p:sldId id="340" r:id="rId19"/>
    <p:sldId id="265" r:id="rId20"/>
    <p:sldId id="263" r:id="rId21"/>
    <p:sldId id="32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05233-5556-4D0A-A72C-117165EFBE17}">
  <a:tblStyle styleId="{A8D05233-5556-4D0A-A72C-117165EFBE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5314" autoAdjust="0"/>
  </p:normalViewPr>
  <p:slideViewPr>
    <p:cSldViewPr snapToGrid="0">
      <p:cViewPr varScale="1">
        <p:scale>
          <a:sx n="108" d="100"/>
          <a:sy n="108" d="100"/>
        </p:scale>
        <p:origin x="595" y="72"/>
      </p:cViewPr>
      <p:guideLst/>
    </p:cSldViewPr>
  </p:slideViewPr>
  <p:outlineViewPr>
    <p:cViewPr>
      <p:scale>
        <a:sx n="33" d="100"/>
        <a:sy n="33" d="100"/>
      </p:scale>
      <p:origin x="0" y="-866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65968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16724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2007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0903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56319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107408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19975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54590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1"/>
        <p:cNvGrpSpPr/>
        <p:nvPr/>
      </p:nvGrpSpPr>
      <p:grpSpPr>
        <a:xfrm>
          <a:off x="0" y="0"/>
          <a:ext cx="0" cy="0"/>
          <a:chOff x="0" y="0"/>
          <a:chExt cx="0" cy="0"/>
        </a:xfrm>
      </p:grpSpPr>
      <p:sp>
        <p:nvSpPr>
          <p:cNvPr id="3592" name="Google Shape;3592;g172b90d8280_0_5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3" name="Google Shape;3593;g172b90d8280_0_5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5"/>
        <p:cNvGrpSpPr/>
        <p:nvPr/>
      </p:nvGrpSpPr>
      <p:grpSpPr>
        <a:xfrm>
          <a:off x="0" y="0"/>
          <a:ext cx="0" cy="0"/>
          <a:chOff x="0" y="0"/>
          <a:chExt cx="0" cy="0"/>
        </a:xfrm>
      </p:grpSpPr>
      <p:sp>
        <p:nvSpPr>
          <p:cNvPr id="3466" name="Google Shape;3466;g17256a987c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7" name="Google Shape;3467;g17256a987c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fbdf14c5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fbdf14c5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91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3"/>
        <p:cNvGrpSpPr/>
        <p:nvPr/>
      </p:nvGrpSpPr>
      <p:grpSpPr>
        <a:xfrm>
          <a:off x="0" y="0"/>
          <a:ext cx="0" cy="0"/>
          <a:chOff x="0" y="0"/>
          <a:chExt cx="0" cy="0"/>
        </a:xfrm>
      </p:grpSpPr>
      <p:sp>
        <p:nvSpPr>
          <p:cNvPr id="3444" name="Google Shape;3444;g17256a987c9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5" name="Google Shape;3445;g17256a987c9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172b90d8280_0_4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6" name="Google Shape;3786;g172b90d8280_0_4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243308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336674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190810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t> means therefore</a:t>
                </a:r>
              </a:p>
            </p:txBody>
          </p:sp>
        </mc:Choice>
        <mc:Fallback xmlns="">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0">
                    <a:solidFill>
                      <a:srgbClr val="00FF00"/>
                    </a:solidFill>
                    <a:latin typeface="Cambria Math" panose="02040503050406030204" pitchFamily="18" charset="0"/>
                    <a:ea typeface="Cambria Math" panose="02040503050406030204" pitchFamily="18" charset="0"/>
                  </a:rPr>
                  <a:t>∴</a:t>
                </a:r>
                <a:r>
                  <a:rPr lang="en-US" dirty="0"/>
                  <a:t> means therefore</a:t>
                </a:r>
              </a:p>
            </p:txBody>
          </p:sp>
        </mc:Fallback>
      </mc:AlternateContent>
    </p:spTree>
    <p:extLst>
      <p:ext uri="{BB962C8B-B14F-4D97-AF65-F5344CB8AC3E}">
        <p14:creationId xmlns:p14="http://schemas.microsoft.com/office/powerpoint/2010/main" val="4266942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userDrawn="1"/>
        </p:nvGrpSpPr>
        <p:grpSpPr>
          <a:xfrm>
            <a:off x="5747280" y="232051"/>
            <a:ext cx="1696123" cy="818407"/>
            <a:chOff x="5747280" y="232051"/>
            <a:chExt cx="1696123" cy="818407"/>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sp>
        <p:nvSpPr>
          <p:cNvPr id="2965" name="Google Shape;2965;p50"/>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userDrawn="1"/>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userDrawn="1"/>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hasCustomPrompt="1"/>
          </p:nvPr>
        </p:nvSpPr>
        <p:spPr>
          <a:xfrm>
            <a:off x="2294550" y="1702350"/>
            <a:ext cx="4554900" cy="173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dirty="0"/>
              <a:t>Thank You</a:t>
            </a:r>
            <a:endParaRPr dirty="0"/>
          </a:p>
        </p:txBody>
      </p:sp>
      <p:grpSp>
        <p:nvGrpSpPr>
          <p:cNvPr id="53" name="Google Shape;53;p2"/>
          <p:cNvGrpSpPr/>
          <p:nvPr/>
        </p:nvGrpSpPr>
        <p:grpSpPr>
          <a:xfrm>
            <a:off x="3237043" y="294281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22581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vertical)">
                                      <p:cBhvr>
                                        <p:cTn id="7" dur="2000"/>
                                        <p:tgtEl>
                                          <p:spTgt spid="10"/>
                                        </p:tgtEl>
                                      </p:cBhvr>
                                    </p:animEffect>
                                  </p:childTnLst>
                                </p:cTn>
                              </p:par>
                              <p:par>
                                <p:cTn id="8" presetID="23" presetClass="entr" presetSubtype="28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2000" fill="hold"/>
                                        <p:tgtEl>
                                          <p:spTgt spid="9"/>
                                        </p:tgtEl>
                                        <p:attrNameLst>
                                          <p:attrName>ppt_w</p:attrName>
                                        </p:attrNameLst>
                                      </p:cBhvr>
                                      <p:tavLst>
                                        <p:tav tm="0">
                                          <p:val>
                                            <p:strVal val="4/3*#ppt_w"/>
                                          </p:val>
                                        </p:tav>
                                        <p:tav tm="100000">
                                          <p:val>
                                            <p:strVal val="#ppt_w"/>
                                          </p:val>
                                        </p:tav>
                                      </p:tavLst>
                                    </p:anim>
                                    <p:anim calcmode="lin" valueType="num">
                                      <p:cBhvr>
                                        <p:cTn id="11" dur="2000" fill="hold"/>
                                        <p:tgtEl>
                                          <p:spTgt spid="9"/>
                                        </p:tgtEl>
                                        <p:attrNameLst>
                                          <p:attrName>ppt_h</p:attrName>
                                        </p:attrNameLst>
                                      </p:cBhvr>
                                      <p:tavLst>
                                        <p:tav tm="0">
                                          <p:val>
                                            <p:strVal val="4/3*#ppt_h"/>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pic>
        <p:nvPicPr>
          <p:cNvPr id="387" name="Google Shape;387;p9"/>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388" name="Google Shape;388;p9"/>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txBox="1">
            <a:spLocks noGrp="1"/>
          </p:cNvSpPr>
          <p:nvPr>
            <p:ph type="title"/>
          </p:nvPr>
        </p:nvSpPr>
        <p:spPr>
          <a:xfrm>
            <a:off x="4389300" y="1311387"/>
            <a:ext cx="3051600" cy="54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9"/>
          <p:cNvSpPr txBox="1">
            <a:spLocks noGrp="1"/>
          </p:cNvSpPr>
          <p:nvPr>
            <p:ph type="subTitle" idx="1"/>
          </p:nvPr>
        </p:nvSpPr>
        <p:spPr>
          <a:xfrm>
            <a:off x="4389300" y="1905513"/>
            <a:ext cx="3495300" cy="192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91" name="Google Shape;391;p9"/>
          <p:cNvGrpSpPr/>
          <p:nvPr/>
        </p:nvGrpSpPr>
        <p:grpSpPr>
          <a:xfrm rot="2350084">
            <a:off x="7643753" y="-1021401"/>
            <a:ext cx="2324585" cy="2322710"/>
            <a:chOff x="-892725" y="-649525"/>
            <a:chExt cx="2324575" cy="2322700"/>
          </a:xfrm>
        </p:grpSpPr>
        <p:sp>
          <p:nvSpPr>
            <p:cNvPr id="392" name="Google Shape;392;p9"/>
            <p:cNvSpPr/>
            <p:nvPr/>
          </p:nvSpPr>
          <p:spPr>
            <a:xfrm>
              <a:off x="-758074" y="928672"/>
              <a:ext cx="2106207" cy="370423"/>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783328" y="881819"/>
              <a:ext cx="2141348" cy="364405"/>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04820" y="835072"/>
              <a:ext cx="2170793" cy="347104"/>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94408" y="1065150"/>
              <a:ext cx="1880423" cy="364405"/>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7279" y="1039896"/>
              <a:ext cx="1948663" cy="366232"/>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824486" y="794451"/>
              <a:ext cx="2197874" cy="317552"/>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94026" y="1004863"/>
              <a:ext cx="2010885" cy="374184"/>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729059" y="963705"/>
              <a:ext cx="2063650" cy="380202"/>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876820" y="665818"/>
              <a:ext cx="2273637" cy="189027"/>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21523" y="1636100"/>
              <a:ext cx="586437" cy="37075"/>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88534" y="544708"/>
              <a:ext cx="2298891" cy="288644"/>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884772" y="624660"/>
              <a:ext cx="2289542" cy="220406"/>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5328" y="728039"/>
              <a:ext cx="2240430" cy="228250"/>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867041" y="696660"/>
              <a:ext cx="2258270" cy="175486"/>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839853" y="757484"/>
              <a:ext cx="2219367" cy="278328"/>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116950" y="1513162"/>
              <a:ext cx="975997" cy="132824"/>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196902" y="1407956"/>
              <a:ext cx="1202318" cy="208585"/>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92725" y="478833"/>
              <a:ext cx="2309208" cy="340979"/>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1523" y="-414031"/>
              <a:ext cx="360545" cy="44919"/>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80616" y="1332195"/>
              <a:ext cx="1359862" cy="251140"/>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33870" y="-649525"/>
              <a:ext cx="818453" cy="113265"/>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93775" y="1147037"/>
              <a:ext cx="1617133" cy="350758"/>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535948" y="1086643"/>
              <a:ext cx="1808421" cy="364405"/>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430742" y="1123610"/>
              <a:ext cx="1671833" cy="358710"/>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77488" y="1105878"/>
              <a:ext cx="1735882" cy="360537"/>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02109" y="1267610"/>
              <a:ext cx="1431864" cy="27693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31553" y="1219037"/>
              <a:ext cx="1498814" cy="311964"/>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60568" y="1175944"/>
              <a:ext cx="1548786" cy="337325"/>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5727" y="-538194"/>
              <a:ext cx="1576404" cy="220298"/>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711327" y="-456415"/>
              <a:ext cx="2014646" cy="473265"/>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672426" y="-487794"/>
              <a:ext cx="1915349" cy="395784"/>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91662" y="-474146"/>
              <a:ext cx="1967792" cy="436835"/>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775805" y="-332081"/>
              <a:ext cx="2147366" cy="52054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742599" y="-407734"/>
              <a:ext cx="2087078" cy="520011"/>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759901" y="-372701"/>
              <a:ext cx="2117920" cy="526136"/>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726695" y="-434922"/>
              <a:ext cx="2053334" cy="500453"/>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647279" y="-499400"/>
              <a:ext cx="1851407" cy="350758"/>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91028" y="-557860"/>
              <a:ext cx="1441750" cy="19085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337249" y="-616319"/>
              <a:ext cx="1081313" cy="136585"/>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5154" y="-581287"/>
              <a:ext cx="1280445" cy="160012"/>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892725" y="422200"/>
              <a:ext cx="2314796" cy="377946"/>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619662" y="-511113"/>
              <a:ext cx="1777041" cy="30594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86455" y="-524654"/>
              <a:ext cx="1687308" cy="262853"/>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890361" y="303454"/>
              <a:ext cx="2322211" cy="39148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93107" y="-285227"/>
              <a:ext cx="2176381" cy="518614"/>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81011" y="203836"/>
              <a:ext cx="2312862" cy="401802"/>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84772" y="266487"/>
              <a:ext cx="2316623" cy="385898"/>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892725" y="336660"/>
              <a:ext cx="2322749" cy="40126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892725" y="373627"/>
              <a:ext cx="2320922" cy="399438"/>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874993" y="137854"/>
              <a:ext cx="2305017" cy="422865"/>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836092" y="-123495"/>
              <a:ext cx="2246448" cy="492930"/>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822551" y="-180021"/>
              <a:ext cx="2225493" cy="505074"/>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67041" y="71550"/>
              <a:ext cx="2295237" cy="440596"/>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808581" y="-234289"/>
              <a:ext cx="2203570" cy="512596"/>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47805" y="-63209"/>
              <a:ext cx="2266114" cy="481754"/>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57692" y="6964"/>
              <a:ext cx="2282127" cy="458328"/>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9"/>
          <p:cNvSpPr/>
          <p:nvPr/>
        </p:nvSpPr>
        <p:spPr>
          <a:xfrm rot="5400000">
            <a:off x="7694981" y="4119886"/>
            <a:ext cx="829176" cy="828934"/>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rot="5400000">
            <a:off x="8578042" y="4325443"/>
            <a:ext cx="370311" cy="37020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rot="5400000">
            <a:off x="8141204" y="4014651"/>
            <a:ext cx="456428" cy="456429"/>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28"/>
        <p:cNvGrpSpPr/>
        <p:nvPr/>
      </p:nvGrpSpPr>
      <p:grpSpPr>
        <a:xfrm>
          <a:off x="0" y="0"/>
          <a:ext cx="0" cy="0"/>
          <a:chOff x="0" y="0"/>
          <a:chExt cx="0" cy="0"/>
        </a:xfrm>
      </p:grpSpPr>
      <p:pic>
        <p:nvPicPr>
          <p:cNvPr id="529" name="Google Shape;529;p1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30" name="Google Shape;530;p13"/>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2" name="Google Shape;532;p13"/>
          <p:cNvSpPr txBox="1">
            <a:spLocks noGrp="1"/>
          </p:cNvSpPr>
          <p:nvPr>
            <p:ph type="subTitle" idx="1"/>
          </p:nvPr>
        </p:nvSpPr>
        <p:spPr>
          <a:xfrm>
            <a:off x="3128213" y="16807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3" name="Google Shape;533;p13"/>
          <p:cNvSpPr txBox="1">
            <a:spLocks noGrp="1"/>
          </p:cNvSpPr>
          <p:nvPr>
            <p:ph type="title" idx="2"/>
          </p:nvPr>
        </p:nvSpPr>
        <p:spPr>
          <a:xfrm>
            <a:off x="3128213" y="12940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4" name="Google Shape;534;p13"/>
          <p:cNvSpPr txBox="1">
            <a:spLocks noGrp="1"/>
          </p:cNvSpPr>
          <p:nvPr>
            <p:ph type="title" idx="3" hasCustomPrompt="1"/>
          </p:nvPr>
        </p:nvSpPr>
        <p:spPr>
          <a:xfrm>
            <a:off x="2097323" y="1125800"/>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5" name="Google Shape;535;p13"/>
          <p:cNvSpPr txBox="1">
            <a:spLocks noGrp="1"/>
          </p:cNvSpPr>
          <p:nvPr>
            <p:ph type="subTitle" idx="4"/>
          </p:nvPr>
        </p:nvSpPr>
        <p:spPr>
          <a:xfrm>
            <a:off x="3128213" y="24787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6" name="Google Shape;536;p13"/>
          <p:cNvSpPr txBox="1">
            <a:spLocks noGrp="1"/>
          </p:cNvSpPr>
          <p:nvPr>
            <p:ph type="title" idx="5"/>
          </p:nvPr>
        </p:nvSpPr>
        <p:spPr>
          <a:xfrm>
            <a:off x="3128213" y="20921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7" name="Google Shape;537;p13"/>
          <p:cNvSpPr txBox="1">
            <a:spLocks noGrp="1"/>
          </p:cNvSpPr>
          <p:nvPr>
            <p:ph type="title" idx="6" hasCustomPrompt="1"/>
          </p:nvPr>
        </p:nvSpPr>
        <p:spPr>
          <a:xfrm>
            <a:off x="2097323" y="1922908"/>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8" name="Google Shape;538;p13"/>
          <p:cNvSpPr txBox="1">
            <a:spLocks noGrp="1"/>
          </p:cNvSpPr>
          <p:nvPr>
            <p:ph type="subTitle" idx="7"/>
          </p:nvPr>
        </p:nvSpPr>
        <p:spPr>
          <a:xfrm>
            <a:off x="3128213" y="32768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13"/>
          <p:cNvSpPr txBox="1">
            <a:spLocks noGrp="1"/>
          </p:cNvSpPr>
          <p:nvPr>
            <p:ph type="title" idx="8"/>
          </p:nvPr>
        </p:nvSpPr>
        <p:spPr>
          <a:xfrm>
            <a:off x="3128213" y="28902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0" name="Google Shape;540;p13"/>
          <p:cNvSpPr txBox="1">
            <a:spLocks noGrp="1"/>
          </p:cNvSpPr>
          <p:nvPr>
            <p:ph type="title" idx="9" hasCustomPrompt="1"/>
          </p:nvPr>
        </p:nvSpPr>
        <p:spPr>
          <a:xfrm>
            <a:off x="2097323" y="2720017"/>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41" name="Google Shape;541;p13"/>
          <p:cNvSpPr txBox="1">
            <a:spLocks noGrp="1"/>
          </p:cNvSpPr>
          <p:nvPr>
            <p:ph type="subTitle" idx="13"/>
          </p:nvPr>
        </p:nvSpPr>
        <p:spPr>
          <a:xfrm>
            <a:off x="3128213"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3"/>
          <p:cNvSpPr txBox="1">
            <a:spLocks noGrp="1"/>
          </p:cNvSpPr>
          <p:nvPr>
            <p:ph type="title" idx="14"/>
          </p:nvPr>
        </p:nvSpPr>
        <p:spPr>
          <a:xfrm>
            <a:off x="3128213"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3" name="Google Shape;543;p13"/>
          <p:cNvSpPr txBox="1">
            <a:spLocks noGrp="1"/>
          </p:cNvSpPr>
          <p:nvPr>
            <p:ph type="title" idx="15" hasCustomPrompt="1"/>
          </p:nvPr>
        </p:nvSpPr>
        <p:spPr>
          <a:xfrm>
            <a:off x="2097323" y="3517125"/>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3_1">
    <p:spTree>
      <p:nvGrpSpPr>
        <p:cNvPr id="1" name="Shape 805"/>
        <p:cNvGrpSpPr/>
        <p:nvPr/>
      </p:nvGrpSpPr>
      <p:grpSpPr>
        <a:xfrm>
          <a:off x="0" y="0"/>
          <a:ext cx="0" cy="0"/>
          <a:chOff x="0" y="0"/>
          <a:chExt cx="0" cy="0"/>
        </a:xfrm>
      </p:grpSpPr>
      <p:pic>
        <p:nvPicPr>
          <p:cNvPr id="806" name="Google Shape;806;p2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807" name="Google Shape;807;p20"/>
          <p:cNvSpPr/>
          <p:nvPr/>
        </p:nvSpPr>
        <p:spPr>
          <a:xfrm flipH="1">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7284100" y="-197312"/>
            <a:ext cx="1652025" cy="1651275"/>
          </a:xfrm>
          <a:custGeom>
            <a:avLst/>
            <a:gdLst/>
            <a:ahLst/>
            <a:cxnLst/>
            <a:rect l="l" t="t" r="r" b="b"/>
            <a:pathLst>
              <a:path w="66081" h="66051" extrusionOk="0">
                <a:moveTo>
                  <a:pt x="14560" y="9484"/>
                </a:moveTo>
                <a:lnTo>
                  <a:pt x="12615" y="7022"/>
                </a:lnTo>
                <a:cubicBezTo>
                  <a:pt x="12736" y="6931"/>
                  <a:pt x="12858" y="6840"/>
                  <a:pt x="12979" y="6748"/>
                </a:cubicBezTo>
                <a:lnTo>
                  <a:pt x="15563" y="10092"/>
                </a:lnTo>
                <a:lnTo>
                  <a:pt x="20639" y="16749"/>
                </a:lnTo>
                <a:lnTo>
                  <a:pt x="29302" y="28056"/>
                </a:lnTo>
                <a:cubicBezTo>
                  <a:pt x="29302" y="28056"/>
                  <a:pt x="29272" y="28056"/>
                  <a:pt x="29272" y="28117"/>
                </a:cubicBezTo>
                <a:lnTo>
                  <a:pt x="20001" y="16323"/>
                </a:lnTo>
                <a:close/>
                <a:moveTo>
                  <a:pt x="22584" y="15259"/>
                </a:moveTo>
                <a:lnTo>
                  <a:pt x="30001" y="27661"/>
                </a:lnTo>
                <a:lnTo>
                  <a:pt x="30031" y="27600"/>
                </a:lnTo>
                <a:lnTo>
                  <a:pt x="23284" y="15594"/>
                </a:lnTo>
                <a:lnTo>
                  <a:pt x="19241" y="8451"/>
                </a:lnTo>
                <a:lnTo>
                  <a:pt x="16840" y="4195"/>
                </a:lnTo>
                <a:cubicBezTo>
                  <a:pt x="16627" y="4317"/>
                  <a:pt x="16445" y="4438"/>
                  <a:pt x="16201" y="4590"/>
                </a:cubicBezTo>
                <a:lnTo>
                  <a:pt x="18207" y="7964"/>
                </a:lnTo>
                <a:close/>
                <a:moveTo>
                  <a:pt x="25198" y="14195"/>
                </a:moveTo>
                <a:lnTo>
                  <a:pt x="30791" y="27235"/>
                </a:lnTo>
                <a:cubicBezTo>
                  <a:pt x="30822" y="27235"/>
                  <a:pt x="30822" y="27174"/>
                  <a:pt x="30882" y="27174"/>
                </a:cubicBezTo>
                <a:lnTo>
                  <a:pt x="25898" y="14438"/>
                </a:lnTo>
                <a:lnTo>
                  <a:pt x="22919" y="6779"/>
                </a:lnTo>
                <a:lnTo>
                  <a:pt x="21095" y="2159"/>
                </a:lnTo>
                <a:cubicBezTo>
                  <a:pt x="20791" y="2280"/>
                  <a:pt x="20487" y="2371"/>
                  <a:pt x="20183" y="2523"/>
                </a:cubicBezTo>
                <a:lnTo>
                  <a:pt x="21855" y="6444"/>
                </a:lnTo>
                <a:close/>
                <a:moveTo>
                  <a:pt x="27813" y="13131"/>
                </a:moveTo>
                <a:lnTo>
                  <a:pt x="31673" y="26992"/>
                </a:lnTo>
                <a:cubicBezTo>
                  <a:pt x="31703" y="26992"/>
                  <a:pt x="31734" y="26992"/>
                  <a:pt x="31764" y="26961"/>
                </a:cubicBezTo>
                <a:lnTo>
                  <a:pt x="28542" y="13283"/>
                </a:lnTo>
                <a:lnTo>
                  <a:pt x="26597" y="5198"/>
                </a:lnTo>
                <a:lnTo>
                  <a:pt x="25594" y="821"/>
                </a:lnTo>
                <a:cubicBezTo>
                  <a:pt x="25198" y="882"/>
                  <a:pt x="24864" y="1004"/>
                  <a:pt x="24469" y="1095"/>
                </a:cubicBezTo>
                <a:lnTo>
                  <a:pt x="25533" y="4955"/>
                </a:lnTo>
                <a:close/>
                <a:moveTo>
                  <a:pt x="30305" y="3557"/>
                </a:moveTo>
                <a:lnTo>
                  <a:pt x="29971" y="92"/>
                </a:lnTo>
                <a:cubicBezTo>
                  <a:pt x="29545" y="153"/>
                  <a:pt x="29150" y="183"/>
                  <a:pt x="28724" y="244"/>
                </a:cubicBezTo>
                <a:lnTo>
                  <a:pt x="29211" y="3435"/>
                </a:lnTo>
                <a:lnTo>
                  <a:pt x="30427" y="12068"/>
                </a:lnTo>
                <a:lnTo>
                  <a:pt x="32554" y="26840"/>
                </a:lnTo>
                <a:lnTo>
                  <a:pt x="32645" y="26840"/>
                </a:lnTo>
                <a:lnTo>
                  <a:pt x="31186" y="12159"/>
                </a:lnTo>
                <a:close/>
                <a:moveTo>
                  <a:pt x="33648" y="1"/>
                </a:moveTo>
                <a:lnTo>
                  <a:pt x="33041" y="1"/>
                </a:lnTo>
                <a:lnTo>
                  <a:pt x="32433" y="1"/>
                </a:lnTo>
                <a:lnTo>
                  <a:pt x="32463" y="1976"/>
                </a:lnTo>
                <a:lnTo>
                  <a:pt x="32645" y="11034"/>
                </a:lnTo>
                <a:lnTo>
                  <a:pt x="33010" y="26901"/>
                </a:lnTo>
                <a:lnTo>
                  <a:pt x="33041" y="26901"/>
                </a:lnTo>
                <a:lnTo>
                  <a:pt x="33071" y="26901"/>
                </a:lnTo>
                <a:lnTo>
                  <a:pt x="33405" y="11034"/>
                </a:lnTo>
                <a:lnTo>
                  <a:pt x="33618" y="1976"/>
                </a:lnTo>
                <a:close/>
                <a:moveTo>
                  <a:pt x="36901" y="3526"/>
                </a:moveTo>
                <a:lnTo>
                  <a:pt x="37357" y="244"/>
                </a:lnTo>
                <a:cubicBezTo>
                  <a:pt x="36992" y="213"/>
                  <a:pt x="36566" y="153"/>
                  <a:pt x="36141" y="92"/>
                </a:cubicBezTo>
                <a:lnTo>
                  <a:pt x="35807" y="3375"/>
                </a:lnTo>
                <a:lnTo>
                  <a:pt x="34925" y="11976"/>
                </a:lnTo>
                <a:lnTo>
                  <a:pt x="34013" y="20609"/>
                </a:lnTo>
                <a:lnTo>
                  <a:pt x="33375" y="26809"/>
                </a:lnTo>
                <a:lnTo>
                  <a:pt x="33497" y="26809"/>
                </a:lnTo>
                <a:lnTo>
                  <a:pt x="35624" y="12068"/>
                </a:lnTo>
                <a:close/>
                <a:moveTo>
                  <a:pt x="34317" y="26961"/>
                </a:moveTo>
                <a:cubicBezTo>
                  <a:pt x="34378" y="26961"/>
                  <a:pt x="34408" y="26961"/>
                  <a:pt x="34439" y="26992"/>
                </a:cubicBezTo>
                <a:lnTo>
                  <a:pt x="38329" y="13253"/>
                </a:lnTo>
                <a:lnTo>
                  <a:pt x="40640" y="5107"/>
                </a:lnTo>
                <a:lnTo>
                  <a:pt x="41734" y="1156"/>
                </a:lnTo>
                <a:cubicBezTo>
                  <a:pt x="41369" y="1064"/>
                  <a:pt x="40974" y="973"/>
                  <a:pt x="40609" y="852"/>
                </a:cubicBezTo>
                <a:lnTo>
                  <a:pt x="39636" y="4894"/>
                </a:lnTo>
                <a:lnTo>
                  <a:pt x="37691" y="13101"/>
                </a:lnTo>
                <a:lnTo>
                  <a:pt x="35715" y="21308"/>
                </a:lnTo>
                <a:close/>
                <a:moveTo>
                  <a:pt x="37296" y="21916"/>
                </a:moveTo>
                <a:lnTo>
                  <a:pt x="35199" y="27235"/>
                </a:lnTo>
                <a:cubicBezTo>
                  <a:pt x="35229" y="27235"/>
                  <a:pt x="35290" y="27265"/>
                  <a:pt x="35320" y="27265"/>
                </a:cubicBezTo>
                <a:lnTo>
                  <a:pt x="40974" y="14347"/>
                </a:lnTo>
                <a:lnTo>
                  <a:pt x="44317" y="6688"/>
                </a:lnTo>
                <a:lnTo>
                  <a:pt x="46080" y="2645"/>
                </a:lnTo>
                <a:cubicBezTo>
                  <a:pt x="45716" y="2493"/>
                  <a:pt x="45351" y="2341"/>
                  <a:pt x="45016" y="2189"/>
                </a:cubicBezTo>
                <a:lnTo>
                  <a:pt x="43375" y="6323"/>
                </a:lnTo>
                <a:lnTo>
                  <a:pt x="40336" y="14135"/>
                </a:lnTo>
                <a:close/>
                <a:moveTo>
                  <a:pt x="38877" y="22524"/>
                </a:moveTo>
                <a:lnTo>
                  <a:pt x="36050" y="27600"/>
                </a:lnTo>
                <a:cubicBezTo>
                  <a:pt x="36080" y="27600"/>
                  <a:pt x="36111" y="27661"/>
                  <a:pt x="36111" y="27661"/>
                </a:cubicBezTo>
                <a:lnTo>
                  <a:pt x="43557" y="15442"/>
                </a:lnTo>
                <a:lnTo>
                  <a:pt x="47965" y="8238"/>
                </a:lnTo>
                <a:lnTo>
                  <a:pt x="50093" y="4742"/>
                </a:lnTo>
                <a:cubicBezTo>
                  <a:pt x="49758" y="4560"/>
                  <a:pt x="49454" y="4347"/>
                  <a:pt x="49120" y="4165"/>
                </a:cubicBezTo>
                <a:lnTo>
                  <a:pt x="47053" y="7812"/>
                </a:lnTo>
                <a:lnTo>
                  <a:pt x="42950" y="15138"/>
                </a:lnTo>
                <a:close/>
                <a:moveTo>
                  <a:pt x="40488" y="23132"/>
                </a:moveTo>
                <a:lnTo>
                  <a:pt x="36749" y="28056"/>
                </a:lnTo>
                <a:cubicBezTo>
                  <a:pt x="36810" y="28056"/>
                  <a:pt x="36810" y="28117"/>
                  <a:pt x="36840" y="28147"/>
                </a:cubicBezTo>
                <a:lnTo>
                  <a:pt x="46232" y="16536"/>
                </a:lnTo>
                <a:lnTo>
                  <a:pt x="51704" y="9788"/>
                </a:lnTo>
                <a:lnTo>
                  <a:pt x="53740" y="7235"/>
                </a:lnTo>
                <a:cubicBezTo>
                  <a:pt x="53466" y="7022"/>
                  <a:pt x="53163" y="6779"/>
                  <a:pt x="52859" y="6566"/>
                </a:cubicBezTo>
                <a:lnTo>
                  <a:pt x="50852" y="9241"/>
                </a:lnTo>
                <a:lnTo>
                  <a:pt x="45685" y="16171"/>
                </a:lnTo>
                <a:close/>
                <a:moveTo>
                  <a:pt x="42068" y="23740"/>
                </a:moveTo>
                <a:lnTo>
                  <a:pt x="37357" y="28603"/>
                </a:lnTo>
                <a:lnTo>
                  <a:pt x="37448" y="28664"/>
                </a:lnTo>
                <a:lnTo>
                  <a:pt x="48846" y="17691"/>
                </a:lnTo>
                <a:lnTo>
                  <a:pt x="56780" y="10031"/>
                </a:lnTo>
                <a:cubicBezTo>
                  <a:pt x="56567" y="9758"/>
                  <a:pt x="56293" y="9514"/>
                  <a:pt x="56020" y="9271"/>
                </a:cubicBezTo>
                <a:lnTo>
                  <a:pt x="48360" y="17204"/>
                </a:lnTo>
                <a:close/>
                <a:moveTo>
                  <a:pt x="37965" y="29272"/>
                </a:moveTo>
                <a:lnTo>
                  <a:pt x="59515" y="13192"/>
                </a:lnTo>
                <a:cubicBezTo>
                  <a:pt x="59242" y="12858"/>
                  <a:pt x="59029" y="12554"/>
                  <a:pt x="58755" y="12220"/>
                </a:cubicBezTo>
                <a:lnTo>
                  <a:pt x="37934" y="29211"/>
                </a:lnTo>
                <a:cubicBezTo>
                  <a:pt x="37934" y="29241"/>
                  <a:pt x="37934" y="29272"/>
                  <a:pt x="37965" y="29272"/>
                </a:cubicBezTo>
                <a:close/>
                <a:moveTo>
                  <a:pt x="38421" y="30001"/>
                </a:moveTo>
                <a:lnTo>
                  <a:pt x="61917" y="16931"/>
                </a:lnTo>
                <a:cubicBezTo>
                  <a:pt x="61673" y="16505"/>
                  <a:pt x="61461" y="16141"/>
                  <a:pt x="61217" y="15746"/>
                </a:cubicBezTo>
                <a:lnTo>
                  <a:pt x="38360" y="29879"/>
                </a:lnTo>
                <a:cubicBezTo>
                  <a:pt x="38390" y="29940"/>
                  <a:pt x="38421" y="29971"/>
                  <a:pt x="38421" y="30001"/>
                </a:cubicBezTo>
                <a:close/>
                <a:moveTo>
                  <a:pt x="38816" y="30852"/>
                </a:moveTo>
                <a:lnTo>
                  <a:pt x="63892" y="21095"/>
                </a:lnTo>
                <a:cubicBezTo>
                  <a:pt x="63740" y="20700"/>
                  <a:pt x="63558" y="20244"/>
                  <a:pt x="63345" y="19819"/>
                </a:cubicBezTo>
                <a:lnTo>
                  <a:pt x="38785" y="30700"/>
                </a:lnTo>
                <a:cubicBezTo>
                  <a:pt x="38785" y="30761"/>
                  <a:pt x="38816" y="30791"/>
                  <a:pt x="38816" y="30852"/>
                </a:cubicBezTo>
                <a:close/>
                <a:moveTo>
                  <a:pt x="39089" y="31673"/>
                </a:moveTo>
                <a:lnTo>
                  <a:pt x="65230" y="25442"/>
                </a:lnTo>
                <a:cubicBezTo>
                  <a:pt x="65108" y="25016"/>
                  <a:pt x="65017" y="24621"/>
                  <a:pt x="64865" y="24195"/>
                </a:cubicBezTo>
                <a:lnTo>
                  <a:pt x="39029" y="31551"/>
                </a:lnTo>
                <a:cubicBezTo>
                  <a:pt x="39089" y="31612"/>
                  <a:pt x="39089" y="31642"/>
                  <a:pt x="39089" y="31673"/>
                </a:cubicBezTo>
                <a:close/>
                <a:moveTo>
                  <a:pt x="39181" y="32554"/>
                </a:moveTo>
                <a:lnTo>
                  <a:pt x="65929" y="29727"/>
                </a:lnTo>
                <a:lnTo>
                  <a:pt x="65838" y="28603"/>
                </a:lnTo>
                <a:lnTo>
                  <a:pt x="39241" y="32433"/>
                </a:lnTo>
                <a:cubicBezTo>
                  <a:pt x="39181" y="32463"/>
                  <a:pt x="39181" y="32493"/>
                  <a:pt x="39181" y="32554"/>
                </a:cubicBezTo>
                <a:close/>
                <a:moveTo>
                  <a:pt x="66081" y="32585"/>
                </a:moveTo>
                <a:lnTo>
                  <a:pt x="39211" y="33010"/>
                </a:lnTo>
                <a:lnTo>
                  <a:pt x="39211" y="33041"/>
                </a:lnTo>
                <a:lnTo>
                  <a:pt x="39211" y="33071"/>
                </a:lnTo>
                <a:lnTo>
                  <a:pt x="66081" y="33497"/>
                </a:lnTo>
                <a:lnTo>
                  <a:pt x="66081" y="33041"/>
                </a:lnTo>
                <a:close/>
                <a:moveTo>
                  <a:pt x="39181" y="33588"/>
                </a:moveTo>
                <a:lnTo>
                  <a:pt x="65838" y="37296"/>
                </a:lnTo>
                <a:cubicBezTo>
                  <a:pt x="65868" y="36992"/>
                  <a:pt x="65898" y="36718"/>
                  <a:pt x="65929" y="36414"/>
                </a:cubicBezTo>
                <a:lnTo>
                  <a:pt x="39241" y="33527"/>
                </a:lnTo>
                <a:cubicBezTo>
                  <a:pt x="39181" y="33527"/>
                  <a:pt x="39181" y="33588"/>
                  <a:pt x="39181" y="33588"/>
                </a:cubicBezTo>
                <a:close/>
                <a:moveTo>
                  <a:pt x="39029" y="34439"/>
                </a:moveTo>
                <a:lnTo>
                  <a:pt x="64956" y="41612"/>
                </a:lnTo>
                <a:cubicBezTo>
                  <a:pt x="65017" y="41369"/>
                  <a:pt x="65108" y="41065"/>
                  <a:pt x="65169" y="40791"/>
                </a:cubicBezTo>
                <a:lnTo>
                  <a:pt x="39089" y="34378"/>
                </a:lnTo>
                <a:cubicBezTo>
                  <a:pt x="39089" y="34408"/>
                  <a:pt x="39089" y="34408"/>
                  <a:pt x="39029" y="34439"/>
                </a:cubicBezTo>
                <a:close/>
                <a:moveTo>
                  <a:pt x="38785" y="35290"/>
                </a:moveTo>
                <a:lnTo>
                  <a:pt x="63467" y="45928"/>
                </a:lnTo>
                <a:cubicBezTo>
                  <a:pt x="63588" y="45655"/>
                  <a:pt x="63710" y="45381"/>
                  <a:pt x="63771" y="45168"/>
                </a:cubicBezTo>
                <a:lnTo>
                  <a:pt x="38816" y="35229"/>
                </a:lnTo>
                <a:cubicBezTo>
                  <a:pt x="38816" y="35259"/>
                  <a:pt x="38816" y="35290"/>
                  <a:pt x="38785" y="35290"/>
                </a:cubicBezTo>
                <a:close/>
                <a:moveTo>
                  <a:pt x="38390" y="36111"/>
                </a:moveTo>
                <a:lnTo>
                  <a:pt x="61430" y="50032"/>
                </a:lnTo>
                <a:cubicBezTo>
                  <a:pt x="61582" y="49789"/>
                  <a:pt x="61673" y="49576"/>
                  <a:pt x="61825" y="49333"/>
                </a:cubicBezTo>
                <a:lnTo>
                  <a:pt x="38481" y="36080"/>
                </a:lnTo>
                <a:cubicBezTo>
                  <a:pt x="38421" y="36080"/>
                  <a:pt x="38390" y="36080"/>
                  <a:pt x="38390" y="36111"/>
                </a:cubicBezTo>
                <a:close/>
                <a:moveTo>
                  <a:pt x="37904" y="36810"/>
                </a:moveTo>
                <a:lnTo>
                  <a:pt x="58877" y="53588"/>
                </a:lnTo>
                <a:cubicBezTo>
                  <a:pt x="59029" y="53406"/>
                  <a:pt x="59181" y="53162"/>
                  <a:pt x="59363" y="52980"/>
                </a:cubicBezTo>
                <a:lnTo>
                  <a:pt x="37934" y="36749"/>
                </a:lnTo>
                <a:cubicBezTo>
                  <a:pt x="37934" y="36779"/>
                  <a:pt x="37934" y="36810"/>
                  <a:pt x="37904" y="36810"/>
                </a:cubicBezTo>
                <a:close/>
                <a:moveTo>
                  <a:pt x="37418" y="37418"/>
                </a:moveTo>
                <a:lnTo>
                  <a:pt x="56172" y="56688"/>
                </a:lnTo>
                <a:lnTo>
                  <a:pt x="56719" y="56141"/>
                </a:lnTo>
                <a:lnTo>
                  <a:pt x="37448" y="37387"/>
                </a:lnTo>
                <a:cubicBezTo>
                  <a:pt x="37418" y="37387"/>
                  <a:pt x="37418" y="37418"/>
                  <a:pt x="37418" y="37418"/>
                </a:cubicBezTo>
                <a:close/>
                <a:moveTo>
                  <a:pt x="36810" y="37934"/>
                </a:moveTo>
                <a:lnTo>
                  <a:pt x="53011" y="59363"/>
                </a:lnTo>
                <a:cubicBezTo>
                  <a:pt x="53254" y="59181"/>
                  <a:pt x="53466" y="59029"/>
                  <a:pt x="53710" y="58846"/>
                </a:cubicBezTo>
                <a:lnTo>
                  <a:pt x="36870" y="37904"/>
                </a:lnTo>
                <a:cubicBezTo>
                  <a:pt x="36840" y="37904"/>
                  <a:pt x="36810" y="37904"/>
                  <a:pt x="36810" y="37934"/>
                </a:cubicBezTo>
                <a:close/>
                <a:moveTo>
                  <a:pt x="36080" y="38390"/>
                </a:moveTo>
                <a:lnTo>
                  <a:pt x="49302" y="61795"/>
                </a:lnTo>
                <a:cubicBezTo>
                  <a:pt x="49576" y="61643"/>
                  <a:pt x="49880" y="61491"/>
                  <a:pt x="50123" y="61308"/>
                </a:cubicBezTo>
                <a:lnTo>
                  <a:pt x="36141" y="38360"/>
                </a:lnTo>
                <a:cubicBezTo>
                  <a:pt x="36141" y="38360"/>
                  <a:pt x="36111" y="38390"/>
                  <a:pt x="36080" y="38390"/>
                </a:cubicBezTo>
                <a:close/>
                <a:moveTo>
                  <a:pt x="35290" y="38785"/>
                </a:moveTo>
                <a:lnTo>
                  <a:pt x="45168" y="63771"/>
                </a:lnTo>
                <a:cubicBezTo>
                  <a:pt x="45472" y="63679"/>
                  <a:pt x="45776" y="63558"/>
                  <a:pt x="46020" y="63406"/>
                </a:cubicBezTo>
                <a:lnTo>
                  <a:pt x="35320" y="38725"/>
                </a:lnTo>
                <a:cubicBezTo>
                  <a:pt x="35351" y="38755"/>
                  <a:pt x="35320" y="38785"/>
                  <a:pt x="35290" y="38785"/>
                </a:cubicBezTo>
                <a:close/>
                <a:moveTo>
                  <a:pt x="34439" y="39059"/>
                </a:moveTo>
                <a:lnTo>
                  <a:pt x="40852" y="65138"/>
                </a:lnTo>
                <a:cubicBezTo>
                  <a:pt x="41156" y="65078"/>
                  <a:pt x="41430" y="64986"/>
                  <a:pt x="41734" y="64926"/>
                </a:cubicBezTo>
                <a:lnTo>
                  <a:pt x="34530" y="38998"/>
                </a:lnTo>
                <a:cubicBezTo>
                  <a:pt x="34530" y="38998"/>
                  <a:pt x="34469" y="39059"/>
                  <a:pt x="34439" y="39059"/>
                </a:cubicBezTo>
                <a:close/>
                <a:moveTo>
                  <a:pt x="33618" y="39150"/>
                </a:moveTo>
                <a:lnTo>
                  <a:pt x="36566" y="65868"/>
                </a:lnTo>
                <a:cubicBezTo>
                  <a:pt x="36840" y="65837"/>
                  <a:pt x="37053" y="65807"/>
                  <a:pt x="37326" y="65807"/>
                </a:cubicBezTo>
                <a:lnTo>
                  <a:pt x="33679" y="39150"/>
                </a:lnTo>
                <a:close/>
                <a:moveTo>
                  <a:pt x="33041" y="39211"/>
                </a:moveTo>
                <a:lnTo>
                  <a:pt x="33041" y="39211"/>
                </a:lnTo>
                <a:lnTo>
                  <a:pt x="32737" y="66050"/>
                </a:lnTo>
                <a:lnTo>
                  <a:pt x="33041" y="66050"/>
                </a:lnTo>
                <a:lnTo>
                  <a:pt x="33345" y="66050"/>
                </a:lnTo>
                <a:lnTo>
                  <a:pt x="33041" y="39211"/>
                </a:lnTo>
                <a:cubicBezTo>
                  <a:pt x="33071" y="39211"/>
                  <a:pt x="33041" y="39211"/>
                  <a:pt x="33041" y="39211"/>
                </a:cubicBezTo>
                <a:close/>
                <a:moveTo>
                  <a:pt x="28846" y="65807"/>
                </a:moveTo>
                <a:cubicBezTo>
                  <a:pt x="29059" y="65837"/>
                  <a:pt x="29241" y="65837"/>
                  <a:pt x="29423" y="65868"/>
                </a:cubicBezTo>
                <a:lnTo>
                  <a:pt x="32463" y="39150"/>
                </a:lnTo>
                <a:lnTo>
                  <a:pt x="32433" y="39150"/>
                </a:lnTo>
                <a:close/>
                <a:moveTo>
                  <a:pt x="31582" y="38998"/>
                </a:moveTo>
                <a:lnTo>
                  <a:pt x="24560" y="64956"/>
                </a:lnTo>
                <a:cubicBezTo>
                  <a:pt x="24743" y="64986"/>
                  <a:pt x="24955" y="65047"/>
                  <a:pt x="25107" y="65108"/>
                </a:cubicBezTo>
                <a:lnTo>
                  <a:pt x="31642" y="39059"/>
                </a:lnTo>
                <a:cubicBezTo>
                  <a:pt x="31582" y="39059"/>
                  <a:pt x="31582" y="39059"/>
                  <a:pt x="31582" y="38998"/>
                </a:cubicBezTo>
                <a:close/>
                <a:moveTo>
                  <a:pt x="30731" y="38755"/>
                </a:moveTo>
                <a:lnTo>
                  <a:pt x="20214" y="63527"/>
                </a:lnTo>
                <a:cubicBezTo>
                  <a:pt x="20366" y="63588"/>
                  <a:pt x="20578" y="63679"/>
                  <a:pt x="20730" y="63710"/>
                </a:cubicBezTo>
                <a:lnTo>
                  <a:pt x="30791" y="38785"/>
                </a:lnTo>
                <a:cubicBezTo>
                  <a:pt x="30761" y="38785"/>
                  <a:pt x="30761" y="38755"/>
                  <a:pt x="30731" y="38755"/>
                </a:cubicBezTo>
                <a:close/>
                <a:moveTo>
                  <a:pt x="29971" y="38360"/>
                </a:moveTo>
                <a:lnTo>
                  <a:pt x="16171" y="61430"/>
                </a:lnTo>
                <a:cubicBezTo>
                  <a:pt x="16323" y="61491"/>
                  <a:pt x="16475" y="61582"/>
                  <a:pt x="16597" y="61704"/>
                </a:cubicBezTo>
                <a:lnTo>
                  <a:pt x="29971" y="38360"/>
                </a:lnTo>
                <a:cubicBezTo>
                  <a:pt x="29971" y="38390"/>
                  <a:pt x="29971" y="38360"/>
                  <a:pt x="29971" y="38360"/>
                </a:cubicBezTo>
                <a:close/>
                <a:moveTo>
                  <a:pt x="29241" y="37904"/>
                </a:moveTo>
                <a:lnTo>
                  <a:pt x="12554" y="58968"/>
                </a:lnTo>
                <a:cubicBezTo>
                  <a:pt x="12675" y="59059"/>
                  <a:pt x="12827" y="59150"/>
                  <a:pt x="12949" y="59272"/>
                </a:cubicBezTo>
                <a:lnTo>
                  <a:pt x="29241" y="37904"/>
                </a:lnTo>
                <a:cubicBezTo>
                  <a:pt x="29272" y="37904"/>
                  <a:pt x="29272" y="37904"/>
                  <a:pt x="29241" y="37904"/>
                </a:cubicBezTo>
                <a:close/>
                <a:moveTo>
                  <a:pt x="28664" y="37387"/>
                </a:moveTo>
                <a:lnTo>
                  <a:pt x="9514" y="56232"/>
                </a:lnTo>
                <a:lnTo>
                  <a:pt x="9818" y="56536"/>
                </a:lnTo>
                <a:lnTo>
                  <a:pt x="28664" y="37387"/>
                </a:lnTo>
                <a:cubicBezTo>
                  <a:pt x="28664" y="37418"/>
                  <a:pt x="28664" y="37387"/>
                  <a:pt x="28664" y="37387"/>
                </a:cubicBezTo>
                <a:close/>
                <a:moveTo>
                  <a:pt x="28147" y="36810"/>
                </a:moveTo>
                <a:lnTo>
                  <a:pt x="6779" y="53132"/>
                </a:lnTo>
                <a:cubicBezTo>
                  <a:pt x="6900" y="53284"/>
                  <a:pt x="7022" y="53406"/>
                  <a:pt x="7083" y="53558"/>
                </a:cubicBezTo>
                <a:lnTo>
                  <a:pt x="28147" y="36810"/>
                </a:lnTo>
                <a:cubicBezTo>
                  <a:pt x="28177" y="36810"/>
                  <a:pt x="28177" y="36810"/>
                  <a:pt x="28147" y="36810"/>
                </a:cubicBezTo>
                <a:close/>
                <a:moveTo>
                  <a:pt x="27691" y="36111"/>
                </a:moveTo>
                <a:lnTo>
                  <a:pt x="4347" y="49485"/>
                </a:lnTo>
                <a:cubicBezTo>
                  <a:pt x="4438" y="49637"/>
                  <a:pt x="4529" y="49789"/>
                  <a:pt x="4621" y="49941"/>
                </a:cubicBezTo>
                <a:lnTo>
                  <a:pt x="27691" y="36111"/>
                </a:lnTo>
                <a:cubicBezTo>
                  <a:pt x="27721" y="36111"/>
                  <a:pt x="27691" y="36111"/>
                  <a:pt x="27691" y="36111"/>
                </a:cubicBezTo>
                <a:close/>
                <a:moveTo>
                  <a:pt x="27296" y="35320"/>
                </a:moveTo>
                <a:lnTo>
                  <a:pt x="2371" y="45381"/>
                </a:lnTo>
                <a:cubicBezTo>
                  <a:pt x="2462" y="45533"/>
                  <a:pt x="2523" y="45746"/>
                  <a:pt x="2554" y="45898"/>
                </a:cubicBezTo>
                <a:lnTo>
                  <a:pt x="27296" y="35351"/>
                </a:lnTo>
                <a:cubicBezTo>
                  <a:pt x="27326" y="35351"/>
                  <a:pt x="27296" y="35320"/>
                  <a:pt x="27296" y="35320"/>
                </a:cubicBezTo>
                <a:close/>
                <a:moveTo>
                  <a:pt x="27022" y="34500"/>
                </a:moveTo>
                <a:lnTo>
                  <a:pt x="973" y="41095"/>
                </a:lnTo>
                <a:lnTo>
                  <a:pt x="1095" y="41551"/>
                </a:lnTo>
                <a:lnTo>
                  <a:pt x="27022" y="34530"/>
                </a:lnTo>
                <a:close/>
                <a:moveTo>
                  <a:pt x="26870" y="33679"/>
                </a:moveTo>
                <a:lnTo>
                  <a:pt x="183" y="36810"/>
                </a:lnTo>
                <a:cubicBezTo>
                  <a:pt x="183" y="36962"/>
                  <a:pt x="213" y="37053"/>
                  <a:pt x="213" y="37235"/>
                </a:cubicBezTo>
                <a:lnTo>
                  <a:pt x="26870" y="33679"/>
                </a:lnTo>
                <a:cubicBezTo>
                  <a:pt x="26931" y="33740"/>
                  <a:pt x="26870" y="33679"/>
                  <a:pt x="26870" y="33679"/>
                </a:cubicBezTo>
                <a:close/>
                <a:moveTo>
                  <a:pt x="26870" y="33010"/>
                </a:moveTo>
                <a:lnTo>
                  <a:pt x="26870" y="33010"/>
                </a:lnTo>
                <a:lnTo>
                  <a:pt x="0" y="32858"/>
                </a:lnTo>
                <a:lnTo>
                  <a:pt x="0" y="33010"/>
                </a:lnTo>
                <a:lnTo>
                  <a:pt x="0" y="33162"/>
                </a:lnTo>
                <a:lnTo>
                  <a:pt x="26870" y="33010"/>
                </a:lnTo>
                <a:cubicBezTo>
                  <a:pt x="26870" y="33041"/>
                  <a:pt x="26870" y="33041"/>
                  <a:pt x="26870" y="33010"/>
                </a:cubicBezTo>
                <a:close/>
                <a:moveTo>
                  <a:pt x="26931" y="32311"/>
                </a:moveTo>
                <a:lnTo>
                  <a:pt x="244" y="28907"/>
                </a:lnTo>
                <a:cubicBezTo>
                  <a:pt x="244" y="28968"/>
                  <a:pt x="213" y="29089"/>
                  <a:pt x="213" y="29150"/>
                </a:cubicBezTo>
                <a:lnTo>
                  <a:pt x="26931" y="32311"/>
                </a:lnTo>
                <a:cubicBezTo>
                  <a:pt x="26870" y="32372"/>
                  <a:pt x="26931" y="32311"/>
                  <a:pt x="26931" y="32311"/>
                </a:cubicBezTo>
                <a:close/>
                <a:moveTo>
                  <a:pt x="27022" y="31521"/>
                </a:moveTo>
                <a:lnTo>
                  <a:pt x="1034" y="24621"/>
                </a:lnTo>
                <a:cubicBezTo>
                  <a:pt x="1004" y="24682"/>
                  <a:pt x="1004" y="24773"/>
                  <a:pt x="973" y="24864"/>
                </a:cubicBezTo>
                <a:lnTo>
                  <a:pt x="27022" y="31521"/>
                </a:lnTo>
                <a:close/>
                <a:moveTo>
                  <a:pt x="27326" y="30700"/>
                </a:moveTo>
                <a:lnTo>
                  <a:pt x="2523" y="20305"/>
                </a:lnTo>
                <a:cubicBezTo>
                  <a:pt x="2493" y="20396"/>
                  <a:pt x="2462" y="20457"/>
                  <a:pt x="2462" y="20548"/>
                </a:cubicBezTo>
                <a:lnTo>
                  <a:pt x="27326" y="30700"/>
                </a:lnTo>
                <a:cubicBezTo>
                  <a:pt x="27296" y="30700"/>
                  <a:pt x="27296" y="30700"/>
                  <a:pt x="27326" y="30700"/>
                </a:cubicBezTo>
                <a:close/>
                <a:moveTo>
                  <a:pt x="27721" y="29940"/>
                </a:moveTo>
                <a:lnTo>
                  <a:pt x="4590" y="16262"/>
                </a:lnTo>
                <a:cubicBezTo>
                  <a:pt x="4529" y="16293"/>
                  <a:pt x="4499" y="16353"/>
                  <a:pt x="4469" y="16445"/>
                </a:cubicBezTo>
                <a:lnTo>
                  <a:pt x="27721" y="29940"/>
                </a:lnTo>
                <a:cubicBezTo>
                  <a:pt x="27691" y="29940"/>
                  <a:pt x="27721" y="29940"/>
                  <a:pt x="27721" y="29940"/>
                </a:cubicBezTo>
                <a:close/>
                <a:moveTo>
                  <a:pt x="28177" y="29241"/>
                </a:moveTo>
                <a:lnTo>
                  <a:pt x="7022" y="12645"/>
                </a:lnTo>
                <a:cubicBezTo>
                  <a:pt x="6961" y="12676"/>
                  <a:pt x="6931" y="12706"/>
                  <a:pt x="6900" y="12797"/>
                </a:cubicBezTo>
                <a:lnTo>
                  <a:pt x="28177" y="29241"/>
                </a:lnTo>
                <a:close/>
                <a:moveTo>
                  <a:pt x="28664" y="28633"/>
                </a:moveTo>
                <a:lnTo>
                  <a:pt x="9697" y="9606"/>
                </a:lnTo>
                <a:lnTo>
                  <a:pt x="9605" y="9727"/>
                </a:lnTo>
                <a:lnTo>
                  <a:pt x="28664" y="28633"/>
                </a:ln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8123133" y="487650"/>
            <a:ext cx="1020895" cy="1020876"/>
          </a:xfrm>
          <a:custGeom>
            <a:avLst/>
            <a:gdLst/>
            <a:ahLst/>
            <a:cxnLst/>
            <a:rect l="l" t="t" r="r" b="b"/>
            <a:pathLst>
              <a:path w="52951" h="52950" extrusionOk="0">
                <a:moveTo>
                  <a:pt x="52950" y="26475"/>
                </a:moveTo>
                <a:cubicBezTo>
                  <a:pt x="52950" y="41095"/>
                  <a:pt x="41096" y="52949"/>
                  <a:pt x="26476" y="52949"/>
                </a:cubicBezTo>
                <a:cubicBezTo>
                  <a:pt x="11855" y="52949"/>
                  <a:pt x="1" y="41095"/>
                  <a:pt x="1" y="26475"/>
                </a:cubicBezTo>
                <a:cubicBezTo>
                  <a:pt x="1" y="11855"/>
                  <a:pt x="11855" y="0"/>
                  <a:pt x="26476" y="0"/>
                </a:cubicBezTo>
                <a:cubicBezTo>
                  <a:pt x="41096" y="0"/>
                  <a:pt x="52950" y="11855"/>
                  <a:pt x="52950" y="26475"/>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8168783" y="987400"/>
            <a:ext cx="510438" cy="102091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6995373" y="699985"/>
            <a:ext cx="1457911" cy="10599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8652362" y="157326"/>
            <a:ext cx="395883" cy="795006"/>
          </a:xfrm>
          <a:custGeom>
            <a:avLst/>
            <a:gdLst/>
            <a:ahLst/>
            <a:cxnLst/>
            <a:rect l="l" t="t" r="r" b="b"/>
            <a:pathLst>
              <a:path w="10701" h="21491" fill="none" extrusionOk="0">
                <a:moveTo>
                  <a:pt x="10700" y="10730"/>
                </a:moveTo>
                <a:cubicBezTo>
                  <a:pt x="10700" y="4803"/>
                  <a:pt x="5928" y="1"/>
                  <a:pt x="1" y="1"/>
                </a:cubicBezTo>
                <a:lnTo>
                  <a:pt x="1" y="21430"/>
                </a:lnTo>
                <a:cubicBezTo>
                  <a:pt x="5898" y="21490"/>
                  <a:pt x="10700" y="16657"/>
                  <a:pt x="10700" y="10730"/>
                </a:cubicBezTo>
                <a:close/>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txBox="1">
            <a:spLocks noGrp="1"/>
          </p:cNvSpPr>
          <p:nvPr>
            <p:ph type="title"/>
          </p:nvPr>
        </p:nvSpPr>
        <p:spPr>
          <a:xfrm>
            <a:off x="2383493" y="3471199"/>
            <a:ext cx="3848700" cy="398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24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14" name="Google Shape;814;p20"/>
          <p:cNvSpPr txBox="1">
            <a:spLocks noGrp="1"/>
          </p:cNvSpPr>
          <p:nvPr>
            <p:ph type="subTitle" idx="1"/>
          </p:nvPr>
        </p:nvSpPr>
        <p:spPr>
          <a:xfrm>
            <a:off x="1974775" y="1456725"/>
            <a:ext cx="5188800" cy="19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815" name="Google Shape;815;p20"/>
          <p:cNvGrpSpPr/>
          <p:nvPr/>
        </p:nvGrpSpPr>
        <p:grpSpPr>
          <a:xfrm rot="2711177">
            <a:off x="-2477997" y="3411903"/>
            <a:ext cx="5472118" cy="1710450"/>
            <a:chOff x="640550" y="3765075"/>
            <a:chExt cx="7862936" cy="1028898"/>
          </a:xfrm>
        </p:grpSpPr>
        <p:sp>
          <p:nvSpPr>
            <p:cNvPr id="816" name="Google Shape;816;p2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20"/>
          <p:cNvSpPr/>
          <p:nvPr/>
        </p:nvSpPr>
        <p:spPr>
          <a:xfrm rot="5400000">
            <a:off x="798112" y="417167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0"/>
          <p:cNvGrpSpPr/>
          <p:nvPr/>
        </p:nvGrpSpPr>
        <p:grpSpPr>
          <a:xfrm>
            <a:off x="359988" y="273513"/>
            <a:ext cx="948606" cy="842226"/>
            <a:chOff x="7595029" y="282856"/>
            <a:chExt cx="1179125" cy="1047024"/>
          </a:xfrm>
        </p:grpSpPr>
        <p:sp>
          <p:nvSpPr>
            <p:cNvPr id="842" name="Google Shape;842;p2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0"/>
          <p:cNvGrpSpPr/>
          <p:nvPr/>
        </p:nvGrpSpPr>
        <p:grpSpPr>
          <a:xfrm rot="5400000">
            <a:off x="922352" y="3764066"/>
            <a:ext cx="243176" cy="1891810"/>
            <a:chOff x="7049800" y="1675075"/>
            <a:chExt cx="142125" cy="1105675"/>
          </a:xfrm>
        </p:grpSpPr>
        <p:sp>
          <p:nvSpPr>
            <p:cNvPr id="875" name="Google Shape;875;p20"/>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0"/>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0"/>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0"/>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0"/>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0"/>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0"/>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0"/>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0"/>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0"/>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0"/>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9">
  <p:cSld name="CUSTOM_5_2_1_1_1_2_1_1">
    <p:spTree>
      <p:nvGrpSpPr>
        <p:cNvPr id="1" name="Shape 1499"/>
        <p:cNvGrpSpPr/>
        <p:nvPr/>
      </p:nvGrpSpPr>
      <p:grpSpPr>
        <a:xfrm>
          <a:off x="0" y="0"/>
          <a:ext cx="0" cy="0"/>
          <a:chOff x="0" y="0"/>
          <a:chExt cx="0" cy="0"/>
        </a:xfrm>
      </p:grpSpPr>
      <p:pic>
        <p:nvPicPr>
          <p:cNvPr id="1500" name="Google Shape;1500;p31"/>
          <p:cNvPicPr preferRelativeResize="0"/>
          <p:nvPr/>
        </p:nvPicPr>
        <p:blipFill>
          <a:blip r:embed="rId2">
            <a:alphaModFix/>
          </a:blip>
          <a:stretch>
            <a:fillRect/>
          </a:stretch>
        </p:blipFill>
        <p:spPr>
          <a:xfrm>
            <a:off x="0" y="6600"/>
            <a:ext cx="9144003" cy="5143501"/>
          </a:xfrm>
          <a:prstGeom prst="rect">
            <a:avLst/>
          </a:prstGeom>
          <a:noFill/>
          <a:ln>
            <a:noFill/>
          </a:ln>
        </p:spPr>
      </p:pic>
      <p:sp>
        <p:nvSpPr>
          <p:cNvPr id="1501" name="Google Shape;1501;p31"/>
          <p:cNvSpPr/>
          <p:nvPr/>
        </p:nvSpPr>
        <p:spPr>
          <a:xfrm>
            <a:off x="0" y="-6623"/>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8363878" y="4315342"/>
            <a:ext cx="1177161" cy="1176870"/>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4" name="Google Shape;1504;p31"/>
          <p:cNvSpPr/>
          <p:nvPr/>
        </p:nvSpPr>
        <p:spPr>
          <a:xfrm rot="10800000">
            <a:off x="-601225" y="-1066100"/>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5" name="Google Shape;1505;p31"/>
          <p:cNvGrpSpPr/>
          <p:nvPr/>
        </p:nvGrpSpPr>
        <p:grpSpPr>
          <a:xfrm>
            <a:off x="1516670" y="157330"/>
            <a:ext cx="826844" cy="466657"/>
            <a:chOff x="3757175" y="803500"/>
            <a:chExt cx="478000" cy="269775"/>
          </a:xfrm>
        </p:grpSpPr>
        <p:sp>
          <p:nvSpPr>
            <p:cNvPr id="1506" name="Google Shape;1506;p31"/>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31"/>
          <p:cNvSpPr/>
          <p:nvPr/>
        </p:nvSpPr>
        <p:spPr>
          <a:xfrm>
            <a:off x="324425" y="387163"/>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rot="5400000">
            <a:off x="-210675" y="615488"/>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rot="-5400000" flipH="1">
            <a:off x="815236" y="4713778"/>
            <a:ext cx="460800" cy="46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flipH="1">
            <a:off x="99048" y="4092475"/>
            <a:ext cx="1021800" cy="1021800"/>
          </a:xfrm>
          <a:prstGeom prst="donut">
            <a:avLst>
              <a:gd name="adj" fmla="val 11948"/>
            </a:avLst>
          </a:prstGeom>
          <a:gradFill>
            <a:gsLst>
              <a:gs pos="0">
                <a:schemeClr val="accent2">
                  <a:alpha val="70090"/>
                </a:schemeClr>
              </a:gs>
              <a:gs pos="100000">
                <a:schemeClr val="dk2">
                  <a:alpha val="7009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31"/>
          <p:cNvGrpSpPr/>
          <p:nvPr/>
        </p:nvGrpSpPr>
        <p:grpSpPr>
          <a:xfrm rot="-5400000">
            <a:off x="-258164" y="3512220"/>
            <a:ext cx="1008388" cy="895415"/>
            <a:chOff x="7595029" y="282856"/>
            <a:chExt cx="1179125" cy="1047024"/>
          </a:xfrm>
        </p:grpSpPr>
        <p:sp>
          <p:nvSpPr>
            <p:cNvPr id="1514" name="Google Shape;1514;p3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31"/>
          <p:cNvSpPr/>
          <p:nvPr/>
        </p:nvSpPr>
        <p:spPr>
          <a:xfrm>
            <a:off x="8811299" y="3955103"/>
            <a:ext cx="208729" cy="208669"/>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8214650" y="4210858"/>
            <a:ext cx="647985" cy="64800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7994122" y="444906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9_1">
    <p:spTree>
      <p:nvGrpSpPr>
        <p:cNvPr id="1" name="Shape 2583"/>
        <p:cNvGrpSpPr/>
        <p:nvPr/>
      </p:nvGrpSpPr>
      <p:grpSpPr>
        <a:xfrm>
          <a:off x="0" y="0"/>
          <a:ext cx="0" cy="0"/>
          <a:chOff x="0" y="0"/>
          <a:chExt cx="0" cy="0"/>
        </a:xfrm>
      </p:grpSpPr>
      <p:pic>
        <p:nvPicPr>
          <p:cNvPr id="2584" name="Google Shape;2584;p40"/>
          <p:cNvPicPr preferRelativeResize="0"/>
          <p:nvPr/>
        </p:nvPicPr>
        <p:blipFill rotWithShape="1">
          <a:blip r:embed="rId2">
            <a:alphaModFix/>
          </a:blip>
          <a:srcRect l="17752" r="-17752"/>
          <a:stretch/>
        </p:blipFill>
        <p:spPr>
          <a:xfrm>
            <a:off x="-3220524" y="-1798319"/>
            <a:ext cx="15585052" cy="8766590"/>
          </a:xfrm>
          <a:prstGeom prst="rect">
            <a:avLst/>
          </a:prstGeom>
          <a:noFill/>
          <a:ln>
            <a:noFill/>
          </a:ln>
        </p:spPr>
      </p:pic>
      <p:sp>
        <p:nvSpPr>
          <p:cNvPr id="2585" name="Google Shape;2585;p4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p:cNvSpPr txBox="1">
            <a:spLocks noGrp="1"/>
          </p:cNvSpPr>
          <p:nvPr>
            <p:ph type="title"/>
          </p:nvPr>
        </p:nvSpPr>
        <p:spPr>
          <a:xfrm>
            <a:off x="945000" y="1461100"/>
            <a:ext cx="4212900" cy="6021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2587" name="Google Shape;2587;p40"/>
          <p:cNvSpPr txBox="1">
            <a:spLocks noGrp="1"/>
          </p:cNvSpPr>
          <p:nvPr>
            <p:ph type="subTitle" idx="1"/>
          </p:nvPr>
        </p:nvSpPr>
        <p:spPr>
          <a:xfrm>
            <a:off x="720000" y="2112618"/>
            <a:ext cx="4437900" cy="1673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588" name="Google Shape;2588;p40"/>
          <p:cNvSpPr/>
          <p:nvPr/>
        </p:nvSpPr>
        <p:spPr>
          <a:xfrm>
            <a:off x="7842002" y="3927976"/>
            <a:ext cx="942000" cy="9420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0"/>
          <p:cNvSpPr/>
          <p:nvPr/>
        </p:nvSpPr>
        <p:spPr>
          <a:xfrm>
            <a:off x="8423995" y="3576168"/>
            <a:ext cx="356016" cy="712009"/>
          </a:xfrm>
          <a:custGeom>
            <a:avLst/>
            <a:gdLst/>
            <a:ahLst/>
            <a:cxnLst/>
            <a:rect l="l" t="t" r="r" b="b"/>
            <a:pathLst>
              <a:path w="15229" h="30457" extrusionOk="0">
                <a:moveTo>
                  <a:pt x="0" y="15229"/>
                </a:moveTo>
                <a:cubicBezTo>
                  <a:pt x="0" y="23618"/>
                  <a:pt x="6809" y="30457"/>
                  <a:pt x="15228" y="30457"/>
                </a:cubicBezTo>
                <a:lnTo>
                  <a:pt x="15228" y="25715"/>
                </a:lnTo>
                <a:cubicBezTo>
                  <a:pt x="9453" y="25715"/>
                  <a:pt x="4742" y="21034"/>
                  <a:pt x="4742" y="15229"/>
                </a:cubicBezTo>
                <a:cubicBezTo>
                  <a:pt x="4742" y="9453"/>
                  <a:pt x="9423" y="4742"/>
                  <a:pt x="15228" y="4742"/>
                </a:cubicBezTo>
                <a:lnTo>
                  <a:pt x="15228" y="0"/>
                </a:lnTo>
                <a:cubicBezTo>
                  <a:pt x="6809" y="31"/>
                  <a:pt x="0" y="6839"/>
                  <a:pt x="0" y="15229"/>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0"/>
          <p:cNvSpPr/>
          <p:nvPr/>
        </p:nvSpPr>
        <p:spPr>
          <a:xfrm>
            <a:off x="7451298" y="4639853"/>
            <a:ext cx="1016851" cy="73920"/>
          </a:xfrm>
          <a:custGeom>
            <a:avLst/>
            <a:gdLst/>
            <a:ahLst/>
            <a:cxnLst/>
            <a:rect l="l" t="t" r="r" b="b"/>
            <a:pathLst>
              <a:path w="43497" h="3162" fill="none" extrusionOk="0">
                <a:moveTo>
                  <a:pt x="1" y="1"/>
                </a:moveTo>
                <a:cubicBezTo>
                  <a:pt x="3618" y="1"/>
                  <a:pt x="3618" y="3162"/>
                  <a:pt x="7235" y="3162"/>
                </a:cubicBezTo>
                <a:cubicBezTo>
                  <a:pt x="10821" y="3162"/>
                  <a:pt x="10821" y="1"/>
                  <a:pt x="14469" y="1"/>
                </a:cubicBezTo>
                <a:cubicBezTo>
                  <a:pt x="18086" y="1"/>
                  <a:pt x="18086" y="3162"/>
                  <a:pt x="21734" y="3162"/>
                </a:cubicBezTo>
                <a:cubicBezTo>
                  <a:pt x="25351" y="3162"/>
                  <a:pt x="25351" y="1"/>
                  <a:pt x="28998" y="1"/>
                </a:cubicBezTo>
                <a:cubicBezTo>
                  <a:pt x="32585" y="1"/>
                  <a:pt x="32585" y="3162"/>
                  <a:pt x="36232" y="3162"/>
                </a:cubicBezTo>
                <a:cubicBezTo>
                  <a:pt x="39849" y="3162"/>
                  <a:pt x="39849" y="1"/>
                  <a:pt x="43497" y="1"/>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1">
  <p:cSld name="CUSTOM_11_1">
    <p:spTree>
      <p:nvGrpSpPr>
        <p:cNvPr id="1" name="Shape 2737"/>
        <p:cNvGrpSpPr/>
        <p:nvPr/>
      </p:nvGrpSpPr>
      <p:grpSpPr>
        <a:xfrm>
          <a:off x="0" y="0"/>
          <a:ext cx="0" cy="0"/>
          <a:chOff x="0" y="0"/>
          <a:chExt cx="0" cy="0"/>
        </a:xfrm>
      </p:grpSpPr>
      <p:pic>
        <p:nvPicPr>
          <p:cNvPr id="2738" name="Google Shape;2738;p45"/>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739" name="Google Shape;2739;p45"/>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5"/>
          <p:cNvSpPr txBox="1">
            <a:spLocks noGrp="1"/>
          </p:cNvSpPr>
          <p:nvPr>
            <p:ph type="title"/>
          </p:nvPr>
        </p:nvSpPr>
        <p:spPr>
          <a:xfrm>
            <a:off x="720000" y="540000"/>
            <a:ext cx="77040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41" name="Google Shape;2741;p45"/>
          <p:cNvSpPr txBox="1">
            <a:spLocks noGrp="1"/>
          </p:cNvSpPr>
          <p:nvPr>
            <p:ph type="subTitle" idx="1"/>
          </p:nvPr>
        </p:nvSpPr>
        <p:spPr>
          <a:xfrm>
            <a:off x="9203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
        <p:nvSpPr>
          <p:cNvPr id="2742" name="Google Shape;2742;p45"/>
          <p:cNvSpPr txBox="1">
            <a:spLocks noGrp="1"/>
          </p:cNvSpPr>
          <p:nvPr>
            <p:ph type="subTitle" idx="2"/>
          </p:nvPr>
        </p:nvSpPr>
        <p:spPr>
          <a:xfrm>
            <a:off x="4779204" y="1264475"/>
            <a:ext cx="3440400" cy="3281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743" name="Google Shape;2743;p45"/>
          <p:cNvGrpSpPr/>
          <p:nvPr/>
        </p:nvGrpSpPr>
        <p:grpSpPr>
          <a:xfrm>
            <a:off x="575525" y="4793050"/>
            <a:ext cx="1029675" cy="178600"/>
            <a:chOff x="588425" y="4849900"/>
            <a:chExt cx="1029675" cy="178600"/>
          </a:xfrm>
        </p:grpSpPr>
        <p:sp>
          <p:nvSpPr>
            <p:cNvPr id="2744" name="Google Shape;2744;p45"/>
            <p:cNvSpPr/>
            <p:nvPr/>
          </p:nvSpPr>
          <p:spPr>
            <a:xfrm>
              <a:off x="1260175" y="4849900"/>
              <a:ext cx="89675" cy="178600"/>
            </a:xfrm>
            <a:custGeom>
              <a:avLst/>
              <a:gdLst/>
              <a:ahLst/>
              <a:cxnLst/>
              <a:rect l="l" t="t" r="r" b="b"/>
              <a:pathLst>
                <a:path w="3587"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5"/>
            <p:cNvSpPr/>
            <p:nvPr/>
          </p:nvSpPr>
          <p:spPr>
            <a:xfrm>
              <a:off x="1126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5"/>
            <p:cNvSpPr/>
            <p:nvPr/>
          </p:nvSpPr>
          <p:spPr>
            <a:xfrm>
              <a:off x="722925" y="4849900"/>
              <a:ext cx="88925" cy="178600"/>
            </a:xfrm>
            <a:custGeom>
              <a:avLst/>
              <a:gdLst/>
              <a:ahLst/>
              <a:cxnLst/>
              <a:rect l="l" t="t" r="r" b="b"/>
              <a:pathLst>
                <a:path w="3557" h="7144" extrusionOk="0">
                  <a:moveTo>
                    <a:pt x="0" y="3557"/>
                  </a:moveTo>
                  <a:cubicBezTo>
                    <a:pt x="0" y="1581"/>
                    <a:pt x="1581" y="1"/>
                    <a:pt x="3557" y="1"/>
                  </a:cubicBezTo>
                  <a:lnTo>
                    <a:pt x="355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5"/>
            <p:cNvSpPr/>
            <p:nvPr/>
          </p:nvSpPr>
          <p:spPr>
            <a:xfrm>
              <a:off x="588425" y="4849900"/>
              <a:ext cx="89700" cy="178600"/>
            </a:xfrm>
            <a:custGeom>
              <a:avLst/>
              <a:gdLst/>
              <a:ahLst/>
              <a:cxnLst/>
              <a:rect l="l" t="t" r="r" b="b"/>
              <a:pathLst>
                <a:path w="3588" h="7144" extrusionOk="0">
                  <a:moveTo>
                    <a:pt x="0" y="3557"/>
                  </a:moveTo>
                  <a:cubicBezTo>
                    <a:pt x="0" y="1581"/>
                    <a:pt x="1611" y="1"/>
                    <a:pt x="3587" y="1"/>
                  </a:cubicBezTo>
                  <a:lnTo>
                    <a:pt x="3587" y="7144"/>
                  </a:lnTo>
                  <a:cubicBezTo>
                    <a:pt x="161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5"/>
            <p:cNvSpPr/>
            <p:nvPr/>
          </p:nvSpPr>
          <p:spPr>
            <a:xfrm>
              <a:off x="1395425" y="4849900"/>
              <a:ext cx="88925" cy="178600"/>
            </a:xfrm>
            <a:custGeom>
              <a:avLst/>
              <a:gdLst/>
              <a:ahLst/>
              <a:cxnLst/>
              <a:rect l="l" t="t" r="r" b="b"/>
              <a:pathLst>
                <a:path w="3557" h="7144" extrusionOk="0">
                  <a:moveTo>
                    <a:pt x="1" y="3557"/>
                  </a:moveTo>
                  <a:cubicBezTo>
                    <a:pt x="1" y="1581"/>
                    <a:pt x="1581" y="1"/>
                    <a:pt x="3557" y="1"/>
                  </a:cubicBezTo>
                  <a:lnTo>
                    <a:pt x="3557" y="7144"/>
                  </a:lnTo>
                  <a:cubicBezTo>
                    <a:pt x="1581" y="7144"/>
                    <a:pt x="1" y="5533"/>
                    <a:pt x="1"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5"/>
            <p:cNvSpPr/>
            <p:nvPr/>
          </p:nvSpPr>
          <p:spPr>
            <a:xfrm>
              <a:off x="1529175" y="4849900"/>
              <a:ext cx="88925" cy="178600"/>
            </a:xfrm>
            <a:custGeom>
              <a:avLst/>
              <a:gdLst/>
              <a:ahLst/>
              <a:cxnLst/>
              <a:rect l="l" t="t" r="r" b="b"/>
              <a:pathLst>
                <a:path w="3557" h="7144" extrusionOk="0">
                  <a:moveTo>
                    <a:pt x="0" y="3557"/>
                  </a:moveTo>
                  <a:cubicBezTo>
                    <a:pt x="0" y="1581"/>
                    <a:pt x="1581" y="1"/>
                    <a:pt x="3557" y="1"/>
                  </a:cubicBezTo>
                  <a:lnTo>
                    <a:pt x="3557" y="7144"/>
                  </a:lnTo>
                  <a:cubicBezTo>
                    <a:pt x="1581" y="7144"/>
                    <a:pt x="0" y="5533"/>
                    <a:pt x="0" y="3557"/>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45"/>
          <p:cNvGrpSpPr/>
          <p:nvPr/>
        </p:nvGrpSpPr>
        <p:grpSpPr>
          <a:xfrm>
            <a:off x="176497" y="83664"/>
            <a:ext cx="1827741" cy="1076408"/>
            <a:chOff x="176496" y="83664"/>
            <a:chExt cx="1827741" cy="1076408"/>
          </a:xfrm>
        </p:grpSpPr>
        <p:sp>
          <p:nvSpPr>
            <p:cNvPr id="2751" name="Google Shape;2751;p45"/>
            <p:cNvSpPr/>
            <p:nvPr/>
          </p:nvSpPr>
          <p:spPr>
            <a:xfrm rot="5400000">
              <a:off x="214893" y="570655"/>
              <a:ext cx="785902" cy="392933"/>
            </a:xfrm>
            <a:custGeom>
              <a:avLst/>
              <a:gdLst/>
              <a:ahLst/>
              <a:cxnLst/>
              <a:rect l="l" t="t" r="r" b="b"/>
              <a:pathLst>
                <a:path w="21461" h="10730" fill="none" extrusionOk="0">
                  <a:moveTo>
                    <a:pt x="10730" y="0"/>
                  </a:moveTo>
                  <a:cubicBezTo>
                    <a:pt x="4773" y="0"/>
                    <a:pt x="1" y="4803"/>
                    <a:pt x="1" y="10730"/>
                  </a:cubicBezTo>
                  <a:lnTo>
                    <a:pt x="21430" y="10730"/>
                  </a:lnTo>
                  <a:cubicBezTo>
                    <a:pt x="21460" y="4833"/>
                    <a:pt x="16658" y="0"/>
                    <a:pt x="10730" y="0"/>
                  </a:cubicBezTo>
                  <a:close/>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5"/>
            <p:cNvSpPr/>
            <p:nvPr/>
          </p:nvSpPr>
          <p:spPr>
            <a:xfrm rot="5400000">
              <a:off x="-20501" y="280661"/>
              <a:ext cx="785865" cy="391871"/>
            </a:xfrm>
            <a:custGeom>
              <a:avLst/>
              <a:gdLst/>
              <a:ahLst/>
              <a:cxnLst/>
              <a:rect l="l" t="t" r="r" b="b"/>
              <a:pathLst>
                <a:path w="21460" h="10701" extrusionOk="0">
                  <a:moveTo>
                    <a:pt x="10761" y="10700"/>
                  </a:moveTo>
                  <a:cubicBezTo>
                    <a:pt x="16688" y="10700"/>
                    <a:pt x="21460" y="5928"/>
                    <a:pt x="21460" y="1"/>
                  </a:cubicBezTo>
                  <a:lnTo>
                    <a:pt x="31" y="1"/>
                  </a:lnTo>
                  <a:cubicBezTo>
                    <a:pt x="0" y="5867"/>
                    <a:pt x="4833" y="10700"/>
                    <a:pt x="10761" y="1070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5"/>
            <p:cNvSpPr/>
            <p:nvPr/>
          </p:nvSpPr>
          <p:spPr>
            <a:xfrm rot="5400000">
              <a:off x="1637433" y="678610"/>
              <a:ext cx="35631" cy="36766"/>
            </a:xfrm>
            <a:custGeom>
              <a:avLst/>
              <a:gdLst/>
              <a:ahLst/>
              <a:cxnLst/>
              <a:rect l="l" t="t" r="r" b="b"/>
              <a:pathLst>
                <a:path w="973" h="1004" extrusionOk="0">
                  <a:moveTo>
                    <a:pt x="486" y="0"/>
                  </a:moveTo>
                  <a:cubicBezTo>
                    <a:pt x="213" y="0"/>
                    <a:pt x="0" y="243"/>
                    <a:pt x="0" y="486"/>
                  </a:cubicBezTo>
                  <a:cubicBezTo>
                    <a:pt x="0" y="760"/>
                    <a:pt x="213" y="1003"/>
                    <a:pt x="486" y="1003"/>
                  </a:cubicBezTo>
                  <a:cubicBezTo>
                    <a:pt x="760" y="1003"/>
                    <a:pt x="973" y="760"/>
                    <a:pt x="973" y="486"/>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5"/>
            <p:cNvSpPr/>
            <p:nvPr/>
          </p:nvSpPr>
          <p:spPr>
            <a:xfrm rot="5400000">
              <a:off x="1501097" y="679160"/>
              <a:ext cx="35631" cy="35668"/>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5"/>
            <p:cNvSpPr/>
            <p:nvPr/>
          </p:nvSpPr>
          <p:spPr>
            <a:xfrm rot="5400000">
              <a:off x="1363680" y="678555"/>
              <a:ext cx="35631" cy="36876"/>
            </a:xfrm>
            <a:custGeom>
              <a:avLst/>
              <a:gdLst/>
              <a:ahLst/>
              <a:cxnLst/>
              <a:rect l="l" t="t" r="r" b="b"/>
              <a:pathLst>
                <a:path w="973" h="1007" extrusionOk="0">
                  <a:moveTo>
                    <a:pt x="532" y="1"/>
                  </a:moveTo>
                  <a:cubicBezTo>
                    <a:pt x="517" y="1"/>
                    <a:pt x="502" y="2"/>
                    <a:pt x="486" y="3"/>
                  </a:cubicBezTo>
                  <a:cubicBezTo>
                    <a:pt x="213" y="3"/>
                    <a:pt x="0" y="247"/>
                    <a:pt x="0" y="520"/>
                  </a:cubicBezTo>
                  <a:cubicBezTo>
                    <a:pt x="0" y="763"/>
                    <a:pt x="213" y="1006"/>
                    <a:pt x="486" y="1006"/>
                  </a:cubicBezTo>
                  <a:cubicBezTo>
                    <a:pt x="760" y="1006"/>
                    <a:pt x="973" y="763"/>
                    <a:pt x="973" y="520"/>
                  </a:cubicBezTo>
                  <a:cubicBezTo>
                    <a:pt x="973" y="233"/>
                    <a:pt x="784"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5"/>
            <p:cNvSpPr/>
            <p:nvPr/>
          </p:nvSpPr>
          <p:spPr>
            <a:xfrm rot="5400000">
              <a:off x="1227326" y="679123"/>
              <a:ext cx="35631" cy="35741"/>
            </a:xfrm>
            <a:custGeom>
              <a:avLst/>
              <a:gdLst/>
              <a:ahLst/>
              <a:cxnLst/>
              <a:rect l="l" t="t" r="r" b="b"/>
              <a:pathLst>
                <a:path w="973" h="976" extrusionOk="0">
                  <a:moveTo>
                    <a:pt x="538" y="0"/>
                  </a:moveTo>
                  <a:cubicBezTo>
                    <a:pt x="521" y="0"/>
                    <a:pt x="504" y="1"/>
                    <a:pt x="486" y="3"/>
                  </a:cubicBezTo>
                  <a:cubicBezTo>
                    <a:pt x="213" y="3"/>
                    <a:pt x="0" y="216"/>
                    <a:pt x="0" y="489"/>
                  </a:cubicBezTo>
                  <a:cubicBezTo>
                    <a:pt x="0" y="763"/>
                    <a:pt x="213" y="976"/>
                    <a:pt x="486" y="976"/>
                  </a:cubicBezTo>
                  <a:cubicBezTo>
                    <a:pt x="760" y="976"/>
                    <a:pt x="973" y="763"/>
                    <a:pt x="973" y="489"/>
                  </a:cubicBezTo>
                  <a:cubicBezTo>
                    <a:pt x="973" y="205"/>
                    <a:pt x="786"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5"/>
            <p:cNvSpPr/>
            <p:nvPr/>
          </p:nvSpPr>
          <p:spPr>
            <a:xfrm rot="5400000">
              <a:off x="1090916" y="678610"/>
              <a:ext cx="35631" cy="36766"/>
            </a:xfrm>
            <a:custGeom>
              <a:avLst/>
              <a:gdLst/>
              <a:ahLst/>
              <a:cxnLst/>
              <a:rect l="l" t="t" r="r" b="b"/>
              <a:pathLst>
                <a:path w="973" h="1004" extrusionOk="0">
                  <a:moveTo>
                    <a:pt x="486" y="0"/>
                  </a:moveTo>
                  <a:cubicBezTo>
                    <a:pt x="213" y="0"/>
                    <a:pt x="0" y="244"/>
                    <a:pt x="0" y="517"/>
                  </a:cubicBezTo>
                  <a:cubicBezTo>
                    <a:pt x="0" y="760"/>
                    <a:pt x="213" y="1003"/>
                    <a:pt x="486" y="1003"/>
                  </a:cubicBezTo>
                  <a:cubicBezTo>
                    <a:pt x="760" y="1003"/>
                    <a:pt x="973" y="760"/>
                    <a:pt x="973" y="517"/>
                  </a:cubicBezTo>
                  <a:cubicBezTo>
                    <a:pt x="973" y="244"/>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5"/>
            <p:cNvSpPr/>
            <p:nvPr/>
          </p:nvSpPr>
          <p:spPr>
            <a:xfrm rot="5400000">
              <a:off x="954580"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5"/>
            <p:cNvSpPr/>
            <p:nvPr/>
          </p:nvSpPr>
          <p:spPr>
            <a:xfrm rot="5400000">
              <a:off x="818207" y="678610"/>
              <a:ext cx="35631" cy="36766"/>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5"/>
            <p:cNvSpPr/>
            <p:nvPr/>
          </p:nvSpPr>
          <p:spPr>
            <a:xfrm rot="5400000">
              <a:off x="681871" y="679160"/>
              <a:ext cx="35631" cy="35668"/>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5"/>
            <p:cNvSpPr/>
            <p:nvPr/>
          </p:nvSpPr>
          <p:spPr>
            <a:xfrm rot="5400000">
              <a:off x="1968002" y="521657"/>
              <a:ext cx="36803" cy="35668"/>
            </a:xfrm>
            <a:custGeom>
              <a:avLst/>
              <a:gdLst/>
              <a:ahLst/>
              <a:cxnLst/>
              <a:rect l="l" t="t" r="r" b="b"/>
              <a:pathLst>
                <a:path w="1005" h="974" extrusionOk="0">
                  <a:moveTo>
                    <a:pt x="518" y="1"/>
                  </a:moveTo>
                  <a:cubicBezTo>
                    <a:pt x="244" y="1"/>
                    <a:pt x="1" y="213"/>
                    <a:pt x="1" y="487"/>
                  </a:cubicBezTo>
                  <a:cubicBezTo>
                    <a:pt x="1" y="761"/>
                    <a:pt x="244" y="973"/>
                    <a:pt x="518" y="973"/>
                  </a:cubicBezTo>
                  <a:cubicBezTo>
                    <a:pt x="761" y="973"/>
                    <a:pt x="1004" y="761"/>
                    <a:pt x="1004" y="487"/>
                  </a:cubicBezTo>
                  <a:cubicBezTo>
                    <a:pt x="1004" y="18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5"/>
            <p:cNvSpPr/>
            <p:nvPr/>
          </p:nvSpPr>
          <p:spPr>
            <a:xfrm rot="5400000">
              <a:off x="1831666" y="521108"/>
              <a:ext cx="36803" cy="36766"/>
            </a:xfrm>
            <a:custGeom>
              <a:avLst/>
              <a:gdLst/>
              <a:ahLst/>
              <a:cxnLst/>
              <a:rect l="l" t="t" r="r" b="b"/>
              <a:pathLst>
                <a:path w="1005" h="1004" extrusionOk="0">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5"/>
            <p:cNvSpPr/>
            <p:nvPr/>
          </p:nvSpPr>
          <p:spPr>
            <a:xfrm rot="5400000">
              <a:off x="1695293" y="521657"/>
              <a:ext cx="36803" cy="35668"/>
            </a:xfrm>
            <a:custGeom>
              <a:avLst/>
              <a:gdLst/>
              <a:ahLst/>
              <a:cxnLst/>
              <a:rect l="l" t="t" r="r" b="b"/>
              <a:pathLst>
                <a:path w="1005" h="974" extrusionOk="0">
                  <a:moveTo>
                    <a:pt x="518" y="1"/>
                  </a:moveTo>
                  <a:cubicBezTo>
                    <a:pt x="244" y="1"/>
                    <a:pt x="1" y="213"/>
                    <a:pt x="1" y="487"/>
                  </a:cubicBezTo>
                  <a:cubicBezTo>
                    <a:pt x="1" y="760"/>
                    <a:pt x="244" y="973"/>
                    <a:pt x="518" y="973"/>
                  </a:cubicBezTo>
                  <a:cubicBezTo>
                    <a:pt x="761" y="973"/>
                    <a:pt x="1004" y="760"/>
                    <a:pt x="1004" y="487"/>
                  </a:cubicBezTo>
                  <a:cubicBezTo>
                    <a:pt x="1004" y="213"/>
                    <a:pt x="761"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4" name="Google Shape;2764;p45"/>
          <p:cNvGrpSpPr/>
          <p:nvPr/>
        </p:nvGrpSpPr>
        <p:grpSpPr>
          <a:xfrm>
            <a:off x="7994122" y="3629395"/>
            <a:ext cx="1378013" cy="1559406"/>
            <a:chOff x="365572" y="499445"/>
            <a:chExt cx="1378013" cy="1559406"/>
          </a:xfrm>
        </p:grpSpPr>
        <p:sp>
          <p:nvSpPr>
            <p:cNvPr id="2765" name="Google Shape;2765;p45"/>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5"/>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98" r:id="rId2"/>
    <p:sldLayoutId id="2147483655" r:id="rId3"/>
    <p:sldLayoutId id="2147483658" r:id="rId4"/>
    <p:sldLayoutId id="2147483659" r:id="rId5"/>
    <p:sldLayoutId id="2147483666" r:id="rId6"/>
    <p:sldLayoutId id="2147483677" r:id="rId7"/>
    <p:sldLayoutId id="2147483686" r:id="rId8"/>
    <p:sldLayoutId id="2147483691" r:id="rId9"/>
    <p:sldLayoutId id="2147483696" r:id="rId10"/>
    <p:sldLayoutId id="214748369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3819967" y="1200080"/>
            <a:ext cx="4909328" cy="17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pc="300" dirty="0"/>
              <a:t>Quick-Select</a:t>
            </a:r>
            <a:r>
              <a:rPr lang="en" spc="300" dirty="0"/>
              <a:t> Algorithm</a:t>
            </a:r>
            <a:endParaRPr spc="300" dirty="0"/>
          </a:p>
        </p:txBody>
      </p:sp>
      <p:sp>
        <p:nvSpPr>
          <p:cNvPr id="3096" name="Google Shape;3096;p57"/>
          <p:cNvSpPr txBox="1">
            <a:spLocks noGrp="1"/>
          </p:cNvSpPr>
          <p:nvPr>
            <p:ph type="subTitle" idx="1"/>
          </p:nvPr>
        </p:nvSpPr>
        <p:spPr>
          <a:xfrm>
            <a:off x="3848757" y="3072037"/>
            <a:ext cx="3804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Youssef Mohamed Fouad Maklad   	       224207</a:t>
            </a:r>
            <a:endParaRPr dirty="0"/>
          </a:p>
          <a:p>
            <a:pPr marL="0" lvl="0" indent="0" algn="l" rtl="0">
              <a:spcBef>
                <a:spcPts val="0"/>
              </a:spcBef>
              <a:spcAft>
                <a:spcPts val="0"/>
              </a:spcAft>
              <a:buNone/>
            </a:pPr>
            <a:endParaRPr dirty="0"/>
          </a:p>
        </p:txBody>
      </p:sp>
      <p:sp>
        <p:nvSpPr>
          <p:cNvPr id="3097" name="Google Shape;3097;p57"/>
          <p:cNvSpPr/>
          <p:nvPr/>
        </p:nvSpPr>
        <p:spPr>
          <a:xfrm>
            <a:off x="1284974" y="3662964"/>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2336591" y="41168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098;p57">
            <a:extLst>
              <a:ext uri="{FF2B5EF4-FFF2-40B4-BE49-F238E27FC236}">
                <a16:creationId xmlns:a16="http://schemas.microsoft.com/office/drawing/2014/main" id="{18E41ACA-1DDD-4C39-95AC-858ED42F586F}"/>
              </a:ext>
            </a:extLst>
          </p:cNvPr>
          <p:cNvSpPr/>
          <p:nvPr/>
        </p:nvSpPr>
        <p:spPr>
          <a:xfrm>
            <a:off x="2336591" y="411219"/>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57"/>
          <p:cNvGrpSpPr/>
          <p:nvPr/>
        </p:nvGrpSpPr>
        <p:grpSpPr>
          <a:xfrm>
            <a:off x="894254" y="919397"/>
            <a:ext cx="2545698" cy="2543676"/>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6" name="Google Shape;3156;p57"/>
          <p:cNvGrpSpPr/>
          <p:nvPr/>
        </p:nvGrpSpPr>
        <p:grpSpPr>
          <a:xfrm>
            <a:off x="544950" y="2945422"/>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3" name="Google Shape;3163;p57"/>
          <p:cNvSpPr/>
          <p:nvPr/>
        </p:nvSpPr>
        <p:spPr>
          <a:xfrm>
            <a:off x="2563967" y="2238079"/>
            <a:ext cx="1003286" cy="1003286"/>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4" name="Google Shape;3164;p57"/>
          <p:cNvGrpSpPr/>
          <p:nvPr/>
        </p:nvGrpSpPr>
        <p:grpSpPr>
          <a:xfrm>
            <a:off x="2630993" y="3925545"/>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365572" y="499445"/>
            <a:ext cx="1378013" cy="1559406"/>
            <a:chOff x="365572" y="499445"/>
            <a:chExt cx="1378013" cy="1559406"/>
          </a:xfrm>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098"/>
                                        </p:tgtEl>
                                        <p:attrNameLst>
                                          <p:attrName>style.visibility</p:attrName>
                                        </p:attrNameLst>
                                      </p:cBhvr>
                                      <p:to>
                                        <p:strVal val="visible"/>
                                      </p:to>
                                    </p:set>
                                    <p:animEffect transition="in" filter="circle(in)">
                                      <p:cBhvr>
                                        <p:cTn id="7" dur="2000"/>
                                        <p:tgtEl>
                                          <p:spTgt spid="3098"/>
                                        </p:tgtEl>
                                      </p:cBhvr>
                                    </p:animEffect>
                                  </p:childTnLst>
                                </p:cTn>
                              </p:par>
                              <p:par>
                                <p:cTn id="8" presetID="6" presetClass="entr" presetSubtype="32" fill="hold" nodeType="withEffect">
                                  <p:stCondLst>
                                    <p:cond delay="0"/>
                                  </p:stCondLst>
                                  <p:childTnLst>
                                    <p:set>
                                      <p:cBhvr>
                                        <p:cTn id="9" dur="1" fill="hold">
                                          <p:stCondLst>
                                            <p:cond delay="0"/>
                                          </p:stCondLst>
                                        </p:cTn>
                                        <p:tgtEl>
                                          <p:spTgt spid="3099"/>
                                        </p:tgtEl>
                                        <p:attrNameLst>
                                          <p:attrName>style.visibility</p:attrName>
                                        </p:attrNameLst>
                                      </p:cBhvr>
                                      <p:to>
                                        <p:strVal val="visible"/>
                                      </p:to>
                                    </p:set>
                                    <p:animEffect transition="in" filter="circle(out)">
                                      <p:cBhvr>
                                        <p:cTn id="10" dur="2000"/>
                                        <p:tgtEl>
                                          <p:spTgt spid="3099"/>
                                        </p:tgtEl>
                                      </p:cBhvr>
                                    </p:animEffect>
                                  </p:childTnLst>
                                </p:cTn>
                              </p:par>
                              <p:par>
                                <p:cTn id="11" presetID="21" presetClass="entr" presetSubtype="1" fill="hold" nodeType="withEffect">
                                  <p:stCondLst>
                                    <p:cond delay="0"/>
                                  </p:stCondLst>
                                  <p:childTnLst>
                                    <p:set>
                                      <p:cBhvr>
                                        <p:cTn id="12" dur="1" fill="hold">
                                          <p:stCondLst>
                                            <p:cond delay="0"/>
                                          </p:stCondLst>
                                        </p:cTn>
                                        <p:tgtEl>
                                          <p:spTgt spid="3156"/>
                                        </p:tgtEl>
                                        <p:attrNameLst>
                                          <p:attrName>style.visibility</p:attrName>
                                        </p:attrNameLst>
                                      </p:cBhvr>
                                      <p:to>
                                        <p:strVal val="visible"/>
                                      </p:to>
                                    </p:set>
                                    <p:animEffect transition="in" filter="wheel(1)">
                                      <p:cBhvr>
                                        <p:cTn id="13" dur="2000"/>
                                        <p:tgtEl>
                                          <p:spTgt spid="3156"/>
                                        </p:tgtEl>
                                      </p:cBhvr>
                                    </p:animEffect>
                                  </p:childTnLst>
                                </p:cTn>
                              </p:par>
                              <p:par>
                                <p:cTn id="14" presetID="8" presetClass="emph" presetSubtype="0" decel="100000" fill="hold" nodeType="withEffect">
                                  <p:stCondLst>
                                    <p:cond delay="0"/>
                                  </p:stCondLst>
                                  <p:childTnLst>
                                    <p:animRot by="21600000">
                                      <p:cBhvr>
                                        <p:cTn id="15" dur="2000" fill="hold"/>
                                        <p:tgtEl>
                                          <p:spTgt spid="3156"/>
                                        </p:tgtEl>
                                        <p:attrNameLst>
                                          <p:attrName>r</p:attrName>
                                        </p:attrNameLst>
                                      </p:cBhvr>
                                    </p:animRot>
                                  </p:childTnLst>
                                </p:cTn>
                              </p:par>
                              <p:par>
                                <p:cTn id="16" presetID="21" presetClass="entr" presetSubtype="1" fill="hold" grpId="0" nodeType="withEffect">
                                  <p:stCondLst>
                                    <p:cond delay="0"/>
                                  </p:stCondLst>
                                  <p:childTnLst>
                                    <p:set>
                                      <p:cBhvr>
                                        <p:cTn id="17" dur="1" fill="hold">
                                          <p:stCondLst>
                                            <p:cond delay="0"/>
                                          </p:stCondLst>
                                        </p:cTn>
                                        <p:tgtEl>
                                          <p:spTgt spid="3163"/>
                                        </p:tgtEl>
                                        <p:attrNameLst>
                                          <p:attrName>style.visibility</p:attrName>
                                        </p:attrNameLst>
                                      </p:cBhvr>
                                      <p:to>
                                        <p:strVal val="visible"/>
                                      </p:to>
                                    </p:set>
                                    <p:animEffect transition="in" filter="wheel(1)">
                                      <p:cBhvr>
                                        <p:cTn id="18" dur="2000"/>
                                        <p:tgtEl>
                                          <p:spTgt spid="3163"/>
                                        </p:tgtEl>
                                      </p:cBhvr>
                                    </p:animEffect>
                                  </p:childTnLst>
                                </p:cTn>
                              </p:par>
                              <p:par>
                                <p:cTn id="19" presetID="14" presetClass="entr" presetSubtype="5" fill="hold" nodeType="withEffect">
                                  <p:stCondLst>
                                    <p:cond delay="0"/>
                                  </p:stCondLst>
                                  <p:childTnLst>
                                    <p:set>
                                      <p:cBhvr>
                                        <p:cTn id="20" dur="1" fill="hold">
                                          <p:stCondLst>
                                            <p:cond delay="0"/>
                                          </p:stCondLst>
                                        </p:cTn>
                                        <p:tgtEl>
                                          <p:spTgt spid="3164"/>
                                        </p:tgtEl>
                                        <p:attrNameLst>
                                          <p:attrName>style.visibility</p:attrName>
                                        </p:attrNameLst>
                                      </p:cBhvr>
                                      <p:to>
                                        <p:strVal val="visible"/>
                                      </p:to>
                                    </p:set>
                                    <p:animEffect transition="in" filter="randombar(vertical)">
                                      <p:cBhvr>
                                        <p:cTn id="21" dur="2000"/>
                                        <p:tgtEl>
                                          <p:spTgt spid="3164"/>
                                        </p:tgtEl>
                                      </p:cBhvr>
                                    </p:animEffect>
                                  </p:childTnLst>
                                </p:cTn>
                              </p:par>
                              <p:par>
                                <p:cTn id="22" presetID="22" presetClass="entr" presetSubtype="8" fill="hold" nodeType="withEffect">
                                  <p:stCondLst>
                                    <p:cond delay="0"/>
                                  </p:stCondLst>
                                  <p:childTnLst>
                                    <p:set>
                                      <p:cBhvr>
                                        <p:cTn id="23" dur="1" fill="hold">
                                          <p:stCondLst>
                                            <p:cond delay="0"/>
                                          </p:stCondLst>
                                        </p:cTn>
                                        <p:tgtEl>
                                          <p:spTgt spid="3182"/>
                                        </p:tgtEl>
                                        <p:attrNameLst>
                                          <p:attrName>style.visibility</p:attrName>
                                        </p:attrNameLst>
                                      </p:cBhvr>
                                      <p:to>
                                        <p:strVal val="visible"/>
                                      </p:to>
                                    </p:set>
                                    <p:animEffect transition="in" filter="wipe(left)">
                                      <p:cBhvr>
                                        <p:cTn id="24" dur="2000"/>
                                        <p:tgtEl>
                                          <p:spTgt spid="318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097"/>
                                        </p:tgtEl>
                                        <p:attrNameLst>
                                          <p:attrName>style.visibility</p:attrName>
                                        </p:attrNameLst>
                                      </p:cBhvr>
                                      <p:to>
                                        <p:strVal val="visible"/>
                                      </p:to>
                                    </p:set>
                                    <p:anim calcmode="lin" valueType="num">
                                      <p:cBhvr>
                                        <p:cTn id="27" dur="2000" fill="hold"/>
                                        <p:tgtEl>
                                          <p:spTgt spid="3097"/>
                                        </p:tgtEl>
                                        <p:attrNameLst>
                                          <p:attrName>ppt_w</p:attrName>
                                        </p:attrNameLst>
                                      </p:cBhvr>
                                      <p:tavLst>
                                        <p:tav tm="0">
                                          <p:val>
                                            <p:fltVal val="0"/>
                                          </p:val>
                                        </p:tav>
                                        <p:tav tm="100000">
                                          <p:val>
                                            <p:strVal val="#ppt_w"/>
                                          </p:val>
                                        </p:tav>
                                      </p:tavLst>
                                    </p:anim>
                                    <p:anim calcmode="lin" valueType="num">
                                      <p:cBhvr>
                                        <p:cTn id="28" dur="2000" fill="hold"/>
                                        <p:tgtEl>
                                          <p:spTgt spid="3097"/>
                                        </p:tgtEl>
                                        <p:attrNameLst>
                                          <p:attrName>ppt_h</p:attrName>
                                        </p:attrNameLst>
                                      </p:cBhvr>
                                      <p:tavLst>
                                        <p:tav tm="0">
                                          <p:val>
                                            <p:fltVal val="0"/>
                                          </p:val>
                                        </p:tav>
                                        <p:tav tm="100000">
                                          <p:val>
                                            <p:strVal val="#ppt_h"/>
                                          </p:val>
                                        </p:tav>
                                      </p:tavLst>
                                    </p:anim>
                                    <p:animEffect transition="in" filter="fade">
                                      <p:cBhvr>
                                        <p:cTn id="29" dur="2000"/>
                                        <p:tgtEl>
                                          <p:spTgt spid="3097"/>
                                        </p:tgtEl>
                                      </p:cBhvr>
                                    </p:animEffect>
                                  </p:childTnLst>
                                </p:cTn>
                              </p:par>
                              <p:par>
                                <p:cTn id="30" presetID="6" presetClass="entr" presetSubtype="32"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circle(out)">
                                      <p:cBhvr>
                                        <p:cTn id="32"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 grpId="0" animBg="1"/>
      <p:bldP spid="3098" grpId="0" animBg="1"/>
      <p:bldP spid="92" grpId="0" animBg="1"/>
      <p:bldP spid="316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D30E6580-BA90-4A4E-9E8D-9B17FCF81014}"/>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D30E6580-BA90-4A4E-9E8D-9B17FCF81014}"/>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85718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465460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672100AA-02EF-45F4-A0D2-2D68D4E9298E}"/>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p:txBody>
          </p:sp>
        </mc:Choice>
        <mc:Fallback xmlns="">
          <p:sp>
            <p:nvSpPr>
              <p:cNvPr id="18" name="Rectangle: Rounded Corners 17">
                <a:extLst>
                  <a:ext uri="{FF2B5EF4-FFF2-40B4-BE49-F238E27FC236}">
                    <a16:creationId xmlns:a16="http://schemas.microsoft.com/office/drawing/2014/main" id="{672100AA-02EF-45F4-A0D2-2D68D4E9298E}"/>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59753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3F478563-5F9C-4187-9A8E-AFF252F817F3}"/>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3F478563-5F9C-4187-9A8E-AFF252F817F3}"/>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4030950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6720839"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A7CF3C77-AE9C-44C7-9557-954A29549275}"/>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6" name="Rectangle: Rounded Corners 15">
                <a:extLst>
                  <a:ext uri="{FF2B5EF4-FFF2-40B4-BE49-F238E27FC236}">
                    <a16:creationId xmlns:a16="http://schemas.microsoft.com/office/drawing/2014/main" id="{A7CF3C77-AE9C-44C7-9557-954A29549275}"/>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3834983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558120"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E07D917B-695A-46AE-9B54-75406C20DC0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3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p:txBody>
          </p:sp>
        </mc:Choice>
        <mc:Fallback xmlns="">
          <p:sp>
            <p:nvSpPr>
              <p:cNvPr id="12" name="Rectangle: Rounded Corners 11">
                <a:extLst>
                  <a:ext uri="{FF2B5EF4-FFF2-40B4-BE49-F238E27FC236}">
                    <a16:creationId xmlns:a16="http://schemas.microsoft.com/office/drawing/2014/main" id="{E07D917B-695A-46AE-9B54-75406C20DC07}"/>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631519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12714673-B989-444A-BC58-881FB6448B1B}"/>
                  </a:ext>
                </a:extLst>
              </p:cNvPr>
              <p:cNvSpPr/>
              <p:nvPr/>
            </p:nvSpPr>
            <p:spPr>
              <a:xfrm>
                <a:off x="4700154" y="3260091"/>
                <a:ext cx="4161905" cy="172303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2</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  </a:t>
                </a:r>
              </a:p>
            </p:txBody>
          </p:sp>
        </mc:Choice>
        <mc:Fallback xmlns="">
          <p:sp>
            <p:nvSpPr>
              <p:cNvPr id="12" name="Rectangle: Rounded Corners 11">
                <a:extLst>
                  <a:ext uri="{FF2B5EF4-FFF2-40B4-BE49-F238E27FC236}">
                    <a16:creationId xmlns:a16="http://schemas.microsoft.com/office/drawing/2014/main" id="{12714673-B989-444A-BC58-881FB6448B1B}"/>
                  </a:ext>
                </a:extLst>
              </p:cNvPr>
              <p:cNvSpPr>
                <a:spLocks noRot="1" noChangeAspect="1" noMove="1" noResize="1" noEditPoints="1" noAdjustHandles="1" noChangeArrowheads="1" noChangeShapeType="1" noTextEdit="1"/>
              </p:cNvSpPr>
              <p:nvPr/>
            </p:nvSpPr>
            <p:spPr>
              <a:xfrm>
                <a:off x="4700154" y="3260091"/>
                <a:ext cx="4161905" cy="172303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839706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20"/>
                                  </p:iterate>
                                  <p:childTnLst>
                                    <p:set>
                                      <p:cBhvr>
                                        <p:cTn id="6" dur="1" fill="hold">
                                          <p:stCondLst>
                                            <p:cond delay="0"/>
                                          </p:stCondLst>
                                        </p:cTn>
                                        <p:tgtEl>
                                          <p:spTgt spid="12">
                                            <p:txEl>
                                              <p:pRg st="5" end="5"/>
                                            </p:txEl>
                                          </p:spTgt>
                                        </p:tgtEl>
                                        <p:attrNameLst>
                                          <p:attrName>style.visibility</p:attrName>
                                        </p:attrNameLst>
                                      </p:cBhvr>
                                      <p:to>
                                        <p:strVal val="visible"/>
                                      </p:to>
                                    </p:set>
                                  </p:childTnLst>
                                </p:cTn>
                              </p:par>
                            </p:childTnLst>
                          </p:cTn>
                        </p:par>
                        <p:par>
                          <p:cTn id="7" fill="hold">
                            <p:stCondLst>
                              <p:cond delay="1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5686772"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DC06CF9A-36F5-437E-9348-D7B4D0DB4510}"/>
                  </a:ext>
                </a:extLst>
              </p:cNvPr>
              <p:cNvSpPr/>
              <p:nvPr/>
            </p:nvSpPr>
            <p:spPr>
              <a:xfrm>
                <a:off x="4700154" y="3260091"/>
                <a:ext cx="4161905" cy="177105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p:txBody>
          </p:sp>
        </mc:Choice>
        <mc:Fallback xmlns="">
          <p:sp>
            <p:nvSpPr>
              <p:cNvPr id="16" name="Rectangle: Rounded Corners 15">
                <a:extLst>
                  <a:ext uri="{FF2B5EF4-FFF2-40B4-BE49-F238E27FC236}">
                    <a16:creationId xmlns:a16="http://schemas.microsoft.com/office/drawing/2014/main" id="{DC06CF9A-36F5-437E-9348-D7B4D0DB4510}"/>
                  </a:ext>
                </a:extLst>
              </p:cNvPr>
              <p:cNvSpPr>
                <a:spLocks noRot="1" noChangeAspect="1" noMove="1" noResize="1" noEditPoints="1" noAdjustHandles="1" noChangeArrowheads="1" noChangeShapeType="1" noTextEdit="1"/>
              </p:cNvSpPr>
              <p:nvPr/>
            </p:nvSpPr>
            <p:spPr>
              <a:xfrm>
                <a:off x="4700154" y="3260091"/>
                <a:ext cx="4161905" cy="177105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061338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4" end="4"/>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66000"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9968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718935"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00154" y="3260091"/>
                <a:ext cx="4161905" cy="1754595"/>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00154" y="3260091"/>
                <a:ext cx="4161905" cy="1754595"/>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15168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3640109"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4672272" y="1795896"/>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580063"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1585266"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04435"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36598" y="1795896"/>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1923881" y="3037840"/>
            <a:ext cx="135424" cy="67310"/>
          </a:xfrm>
          <a:prstGeom prst="roundRect">
            <a:avLst>
              <a:gd name="adj" fmla="val 50000"/>
            </a:avLst>
          </a:prstGeom>
          <a:no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2" name="Rectangle: Rounded Corners 11">
            <a:extLst>
              <a:ext uri="{FF2B5EF4-FFF2-40B4-BE49-F238E27FC236}">
                <a16:creationId xmlns:a16="http://schemas.microsoft.com/office/drawing/2014/main" id="{E8D35827-752E-4C49-9DE2-202CCCF3FCCC}"/>
              </a:ext>
            </a:extLst>
          </p:cNvPr>
          <p:cNvSpPr/>
          <p:nvPr/>
        </p:nvSpPr>
        <p:spPr>
          <a:xfrm>
            <a:off x="6691052" y="2611209"/>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2FD94DF6-5300-44BF-98BA-EE28DD28520C}"/>
                  </a:ext>
                </a:extLst>
              </p:cNvPr>
              <p:cNvSpPr/>
              <p:nvPr/>
            </p:nvSpPr>
            <p:spPr>
              <a:xfrm>
                <a:off x="4711870" y="2813183"/>
                <a:ext cx="4161905" cy="2175687"/>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Pivot With P</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index = 2 not 3</a:t>
                </a:r>
                <a:r>
                  <a:rPr lang="en-US" baseline="30000" dirty="0">
                    <a:solidFill>
                      <a:srgbClr val="00FF00"/>
                    </a:solidFill>
                    <a:latin typeface="Roboto" panose="02000000000000000000" pitchFamily="2" charset="0"/>
                    <a:ea typeface="Roboto" panose="02000000000000000000" pitchFamily="2" charset="0"/>
                    <a:cs typeface="Roboto" panose="02000000000000000000" pitchFamily="2" charset="0"/>
                  </a:rPr>
                  <a:t>rd</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so, </a:t>
                </a:r>
                <a:r>
                  <a:rPr lang="en-US" dirty="0" err="1">
                    <a:solidFill>
                      <a:srgbClr val="00FF00"/>
                    </a:solidFill>
                    <a:latin typeface="Roboto" panose="02000000000000000000" pitchFamily="2" charset="0"/>
                    <a:ea typeface="Roboto" panose="02000000000000000000" pitchFamily="2" charset="0"/>
                    <a:cs typeface="Roboto" panose="02000000000000000000" pitchFamily="2" charset="0"/>
                  </a:rPr>
                  <a:t>lomuto_partition</a:t>
                </a:r>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(P+1,end) </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10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20 &gt; Pivot ∴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15 &gt; Pivot </a:t>
                </a:r>
                <a14:m>
                  <m:oMath xmlns:m="http://schemas.openxmlformats.org/officeDocument/2006/math">
                    <m:r>
                      <a:rPr lang="en-US" i="1">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Swap the pivot with itself</a:t>
                </a:r>
              </a:p>
              <a:p>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3</a:t>
                </a:r>
                <a:r>
                  <a:rPr lang="en-US" baseline="30000" dirty="0">
                    <a:solidFill>
                      <a:srgbClr val="00B0F0"/>
                    </a:solidFill>
                    <a:latin typeface="Roboto" panose="02000000000000000000" pitchFamily="2" charset="0"/>
                    <a:ea typeface="Roboto" panose="02000000000000000000" pitchFamily="2" charset="0"/>
                    <a:cs typeface="Roboto" panose="02000000000000000000" pitchFamily="2" charset="0"/>
                  </a:rPr>
                  <a:t>th</a:t>
                </a:r>
                <a:r>
                  <a:rPr lang="en-US" dirty="0">
                    <a:solidFill>
                      <a:srgbClr val="00B0F0"/>
                    </a:solidFill>
                    <a:latin typeface="Roboto" panose="02000000000000000000" pitchFamily="2" charset="0"/>
                    <a:ea typeface="Roboto" panose="02000000000000000000" pitchFamily="2" charset="0"/>
                    <a:cs typeface="Roboto" panose="02000000000000000000" pitchFamily="2" charset="0"/>
                  </a:rPr>
                  <a:t> element found! (10), p = k (3 = 3), return it</a:t>
                </a:r>
              </a:p>
            </p:txBody>
          </p:sp>
        </mc:Choice>
        <mc:Fallback xmlns="">
          <p:sp>
            <p:nvSpPr>
              <p:cNvPr id="16" name="Rectangle: Rounded Corners 15">
                <a:extLst>
                  <a:ext uri="{FF2B5EF4-FFF2-40B4-BE49-F238E27FC236}">
                    <a16:creationId xmlns:a16="http://schemas.microsoft.com/office/drawing/2014/main" id="{2FD94DF6-5300-44BF-98BA-EE28DD28520C}"/>
                  </a:ext>
                </a:extLst>
              </p:cNvPr>
              <p:cNvSpPr>
                <a:spLocks noRot="1" noChangeAspect="1" noMove="1" noResize="1" noEditPoints="1" noAdjustHandles="1" noChangeArrowheads="1" noChangeShapeType="1" noTextEdit="1"/>
              </p:cNvSpPr>
              <p:nvPr/>
            </p:nvSpPr>
            <p:spPr>
              <a:xfrm>
                <a:off x="4711870" y="2813183"/>
                <a:ext cx="4161905" cy="2175687"/>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2603742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20"/>
                                  </p:iterate>
                                  <p:childTnLst>
                                    <p:set>
                                      <p:cBhvr>
                                        <p:cTn id="8" dur="1" fill="hold">
                                          <p:stCondLst>
                                            <p:cond delay="0"/>
                                          </p:stCondLst>
                                        </p:cTn>
                                        <p:tgtEl>
                                          <p:spTgt spid="1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20"/>
                                  </p:iterate>
                                  <p:childTnLst>
                                    <p:set>
                                      <p:cBhvr>
                                        <p:cTn id="1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4"/>
        <p:cNvGrpSpPr/>
        <p:nvPr/>
      </p:nvGrpSpPr>
      <p:grpSpPr>
        <a:xfrm>
          <a:off x="0" y="0"/>
          <a:ext cx="0" cy="0"/>
          <a:chOff x="0" y="0"/>
          <a:chExt cx="0" cy="0"/>
        </a:xfrm>
      </p:grpSpPr>
      <p:sp>
        <p:nvSpPr>
          <p:cNvPr id="3596" name="Google Shape;3596;p66"/>
          <p:cNvSpPr/>
          <p:nvPr/>
        </p:nvSpPr>
        <p:spPr>
          <a:xfrm>
            <a:off x="1490773" y="1200145"/>
            <a:ext cx="6182525" cy="3188075"/>
          </a:xfrm>
          <a:custGeom>
            <a:avLst/>
            <a:gdLst/>
            <a:ahLst/>
            <a:cxnLst/>
            <a:rect l="l" t="t" r="r" b="b"/>
            <a:pathLst>
              <a:path w="247301" h="127523" extrusionOk="0">
                <a:moveTo>
                  <a:pt x="110227" y="0"/>
                </a:moveTo>
                <a:lnTo>
                  <a:pt x="0" y="0"/>
                </a:lnTo>
                <a:lnTo>
                  <a:pt x="0" y="127523"/>
                </a:lnTo>
                <a:lnTo>
                  <a:pt x="247301" y="127523"/>
                </a:lnTo>
                <a:lnTo>
                  <a:pt x="247301" y="516"/>
                </a:lnTo>
                <a:lnTo>
                  <a:pt x="137074" y="516"/>
                </a:lnTo>
              </a:path>
            </a:pathLst>
          </a:custGeom>
          <a:noFill/>
          <a:ln w="9525" cap="flat" cmpd="sng">
            <a:solidFill>
              <a:schemeClr val="lt1"/>
            </a:solidFill>
            <a:prstDash val="solid"/>
            <a:round/>
            <a:headEnd type="none" w="med" len="med"/>
            <a:tailEnd type="none" w="med" len="med"/>
          </a:ln>
        </p:spPr>
      </p:sp>
      <p:sp>
        <p:nvSpPr>
          <p:cNvPr id="3598" name="Google Shape;3598;p66"/>
          <p:cNvSpPr txBox="1">
            <a:spLocks noGrp="1"/>
          </p:cNvSpPr>
          <p:nvPr>
            <p:ph type="subTitle" idx="1"/>
          </p:nvPr>
        </p:nvSpPr>
        <p:spPr>
          <a:xfrm>
            <a:off x="2090889" y="519934"/>
            <a:ext cx="5188800" cy="4254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Python Code Implementation</a:t>
            </a:r>
            <a:endParaRPr dirty="0"/>
          </a:p>
        </p:txBody>
      </p:sp>
      <p:pic>
        <p:nvPicPr>
          <p:cNvPr id="2" name="Picture 1">
            <a:extLst>
              <a:ext uri="{FF2B5EF4-FFF2-40B4-BE49-F238E27FC236}">
                <a16:creationId xmlns:a16="http://schemas.microsoft.com/office/drawing/2014/main" id="{2621887A-1EF6-40D7-801B-1E323F3F53B1}"/>
              </a:ext>
            </a:extLst>
          </p:cNvPr>
          <p:cNvPicPr>
            <a:picLocks noChangeAspect="1"/>
          </p:cNvPicPr>
          <p:nvPr/>
        </p:nvPicPr>
        <p:blipFill>
          <a:blip r:embed="rId3"/>
          <a:stretch>
            <a:fillRect/>
          </a:stretch>
        </p:blipFill>
        <p:spPr>
          <a:xfrm>
            <a:off x="1577186" y="1339691"/>
            <a:ext cx="2994814" cy="2908982"/>
          </a:xfrm>
          <a:prstGeom prst="rect">
            <a:avLst/>
          </a:prstGeom>
        </p:spPr>
      </p:pic>
      <p:pic>
        <p:nvPicPr>
          <p:cNvPr id="3" name="Picture 2">
            <a:extLst>
              <a:ext uri="{FF2B5EF4-FFF2-40B4-BE49-F238E27FC236}">
                <a16:creationId xmlns:a16="http://schemas.microsoft.com/office/drawing/2014/main" id="{C1A3AAF4-301C-4670-B844-C701DC4B45F0}"/>
              </a:ext>
            </a:extLst>
          </p:cNvPr>
          <p:cNvPicPr>
            <a:picLocks noChangeAspect="1"/>
          </p:cNvPicPr>
          <p:nvPr/>
        </p:nvPicPr>
        <p:blipFill>
          <a:blip r:embed="rId4"/>
          <a:stretch>
            <a:fillRect/>
          </a:stretch>
        </p:blipFill>
        <p:spPr>
          <a:xfrm>
            <a:off x="4573225" y="1882674"/>
            <a:ext cx="3080002" cy="1897544"/>
          </a:xfrm>
          <a:prstGeom prst="rect">
            <a:avLst/>
          </a:prstGeom>
        </p:spPr>
      </p:pic>
      <p:sp>
        <p:nvSpPr>
          <p:cNvPr id="3603" name="Google Shape;3603;p66"/>
          <p:cNvSpPr/>
          <p:nvPr/>
        </p:nvSpPr>
        <p:spPr>
          <a:xfrm>
            <a:off x="4240035" y="946896"/>
            <a:ext cx="684000" cy="6840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274300" rIns="91425" bIns="91425" anchor="ctr" anchorCtr="0">
            <a:noAutofit/>
          </a:bodyPr>
          <a:lstStyle/>
          <a:p>
            <a:pPr marL="0" lvl="0" indent="0" algn="ctr" rtl="0">
              <a:spcBef>
                <a:spcPts val="0"/>
              </a:spcBef>
              <a:spcAft>
                <a:spcPts val="0"/>
              </a:spcAft>
              <a:buNone/>
            </a:pPr>
            <a:endParaRPr sz="9600" dirty="0">
              <a:solidFill>
                <a:schemeClr val="lt1"/>
              </a:solidFill>
              <a:latin typeface="Bebas Neue"/>
              <a:ea typeface="Bebas Neue"/>
              <a:cs typeface="Bebas Neue"/>
              <a:sym typeface="Bebas Neue"/>
            </a:endParaRPr>
          </a:p>
        </p:txBody>
      </p:sp>
      <p:sp>
        <p:nvSpPr>
          <p:cNvPr id="3595" name="Google Shape;3595;p66"/>
          <p:cNvSpPr/>
          <p:nvPr/>
        </p:nvSpPr>
        <p:spPr>
          <a:xfrm>
            <a:off x="4230000" y="945425"/>
            <a:ext cx="684000" cy="6840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98"/>
                                        </p:tgtEl>
                                        <p:attrNameLst>
                                          <p:attrName>style.visibility</p:attrName>
                                        </p:attrNameLst>
                                      </p:cBhvr>
                                      <p:to>
                                        <p:strVal val="visible"/>
                                      </p:to>
                                    </p:set>
                                    <p:animEffect transition="in" filter="fade">
                                      <p:cBhvr>
                                        <p:cTn id="7" dur="1000"/>
                                        <p:tgtEl>
                                          <p:spTgt spid="3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sp>
        <p:nvSpPr>
          <p:cNvPr id="3202" name="Google Shape;3202;p59"/>
          <p:cNvSpPr/>
          <p:nvPr/>
        </p:nvSpPr>
        <p:spPr>
          <a:xfrm>
            <a:off x="720000" y="917126"/>
            <a:ext cx="1193400" cy="119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7637715" y="40056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4" name="Google Shape;3204;p59"/>
          <p:cNvGrpSpPr/>
          <p:nvPr/>
        </p:nvGrpSpPr>
        <p:grpSpPr>
          <a:xfrm>
            <a:off x="7560393" y="471902"/>
            <a:ext cx="1310956" cy="1310725"/>
            <a:chOff x="7560393" y="471902"/>
            <a:chExt cx="1310956" cy="1310725"/>
          </a:xfrm>
        </p:grpSpPr>
        <p:sp>
          <p:nvSpPr>
            <p:cNvPr id="3205" name="Google Shape;3205;p59"/>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0" name="Google Shape;3210;p59"/>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dirty="0"/>
              <a:t>Agenda</a:t>
            </a:r>
            <a:endParaRPr sz="5000" dirty="0"/>
          </a:p>
        </p:txBody>
      </p:sp>
      <p:sp>
        <p:nvSpPr>
          <p:cNvPr id="3211" name="Google Shape;3211;p59"/>
          <p:cNvSpPr txBox="1">
            <a:spLocks noGrp="1"/>
          </p:cNvSpPr>
          <p:nvPr>
            <p:ph type="title" idx="3"/>
          </p:nvPr>
        </p:nvSpPr>
        <p:spPr>
          <a:xfrm>
            <a:off x="2671578" y="2251428"/>
            <a:ext cx="919066" cy="672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03</a:t>
            </a:r>
            <a:endParaRPr sz="4000" dirty="0"/>
          </a:p>
        </p:txBody>
      </p:sp>
      <p:sp>
        <p:nvSpPr>
          <p:cNvPr id="3222" name="Google Shape;3222;p59"/>
          <p:cNvSpPr txBox="1">
            <a:spLocks noGrp="1"/>
          </p:cNvSpPr>
          <p:nvPr>
            <p:ph type="title" idx="2"/>
          </p:nvPr>
        </p:nvSpPr>
        <p:spPr>
          <a:xfrm>
            <a:off x="3408368" y="1824248"/>
            <a:ext cx="2662658"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grpSp>
        <p:nvGrpSpPr>
          <p:cNvPr id="3223" name="Google Shape;3223;p59"/>
          <p:cNvGrpSpPr/>
          <p:nvPr/>
        </p:nvGrpSpPr>
        <p:grpSpPr>
          <a:xfrm>
            <a:off x="1206402" y="2979774"/>
            <a:ext cx="534750" cy="662752"/>
            <a:chOff x="1279752" y="2531649"/>
            <a:chExt cx="534750" cy="662752"/>
          </a:xfrm>
        </p:grpSpPr>
        <p:sp>
          <p:nvSpPr>
            <p:cNvPr id="3224" name="Google Shape;3224;p59"/>
            <p:cNvSpPr/>
            <p:nvPr/>
          </p:nvSpPr>
          <p:spPr>
            <a:xfrm rot="-5400000">
              <a:off x="1634708" y="3014607"/>
              <a:ext cx="286233"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rot="-5400000">
              <a:off x="1634916" y="26378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rot="-5400000">
              <a:off x="1405222" y="3014607"/>
              <a:ext cx="286233"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rot="-5400000">
              <a:off x="1405430" y="26378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rot="-5400000">
              <a:off x="1173245" y="3014674"/>
              <a:ext cx="286233"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9"/>
            <p:cNvSpPr/>
            <p:nvPr/>
          </p:nvSpPr>
          <p:spPr>
            <a:xfrm rot="-5400000">
              <a:off x="1173454" y="26379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59"/>
          <p:cNvGrpSpPr/>
          <p:nvPr/>
        </p:nvGrpSpPr>
        <p:grpSpPr>
          <a:xfrm>
            <a:off x="7664075" y="-234946"/>
            <a:ext cx="2354950" cy="5619746"/>
            <a:chOff x="7664075" y="-234946"/>
            <a:chExt cx="2354950" cy="5619746"/>
          </a:xfrm>
        </p:grpSpPr>
        <p:sp>
          <p:nvSpPr>
            <p:cNvPr id="3231" name="Google Shape;3231;p59"/>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9"/>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59"/>
          <p:cNvGrpSpPr/>
          <p:nvPr/>
        </p:nvGrpSpPr>
        <p:grpSpPr>
          <a:xfrm>
            <a:off x="524799" y="3561157"/>
            <a:ext cx="1216359" cy="1216378"/>
            <a:chOff x="524799" y="3561157"/>
            <a:chExt cx="1216359" cy="1216378"/>
          </a:xfrm>
        </p:grpSpPr>
        <p:sp>
          <p:nvSpPr>
            <p:cNvPr id="3250" name="Google Shape;3250;p59"/>
            <p:cNvSpPr/>
            <p:nvPr/>
          </p:nvSpPr>
          <p:spPr>
            <a:xfrm>
              <a:off x="524799" y="3561157"/>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771569" y="3805173"/>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959198" y="3993451"/>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59"/>
          <p:cNvSpPr/>
          <p:nvPr/>
        </p:nvSpPr>
        <p:spPr>
          <a:xfrm>
            <a:off x="8373122" y="2631176"/>
            <a:ext cx="420900" cy="420900"/>
          </a:xfrm>
          <a:prstGeom prst="ellipse">
            <a:avLst/>
          </a:prstGeom>
          <a:gradFill>
            <a:gsLst>
              <a:gs pos="0">
                <a:srgbClr val="EC2519">
                  <a:alpha val="57647"/>
                </a:srgbClr>
              </a:gs>
              <a:gs pos="100000">
                <a:schemeClr val="accent1"/>
              </a:gs>
            </a:gsLst>
            <a:lin ang="5400012" scaled="0"/>
          </a:gradFill>
          <a:ln>
            <a:noFill/>
          </a:ln>
          <a:effectLst>
            <a:outerShdw blurRad="100013" dist="133350" dir="1740000" algn="bl" rotWithShape="0">
              <a:schemeClr val="accent1">
                <a:alpha val="4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4" name="Google Shape;3254;p59"/>
          <p:cNvGrpSpPr/>
          <p:nvPr/>
        </p:nvGrpSpPr>
        <p:grpSpPr>
          <a:xfrm rot="-5400000">
            <a:off x="369859" y="356194"/>
            <a:ext cx="954856" cy="847880"/>
            <a:chOff x="7595029" y="282856"/>
            <a:chExt cx="1179125" cy="1047024"/>
          </a:xfrm>
        </p:grpSpPr>
        <p:sp>
          <p:nvSpPr>
            <p:cNvPr id="3255" name="Google Shape;3255;p59"/>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9"/>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9"/>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9"/>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9"/>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59"/>
          <p:cNvGrpSpPr/>
          <p:nvPr/>
        </p:nvGrpSpPr>
        <p:grpSpPr>
          <a:xfrm rot="-5400000">
            <a:off x="26818" y="2077973"/>
            <a:ext cx="1373520" cy="662745"/>
            <a:chOff x="5747281" y="232051"/>
            <a:chExt cx="1696122" cy="818406"/>
          </a:xfrm>
        </p:grpSpPr>
        <p:sp>
          <p:nvSpPr>
            <p:cNvPr id="3288" name="Google Shape;3288;p59"/>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3211;p59">
            <a:extLst>
              <a:ext uri="{FF2B5EF4-FFF2-40B4-BE49-F238E27FC236}">
                <a16:creationId xmlns:a16="http://schemas.microsoft.com/office/drawing/2014/main" id="{233CB304-9E52-4EC7-9DEC-E08E0D58F762}"/>
              </a:ext>
            </a:extLst>
          </p:cNvPr>
          <p:cNvSpPr txBox="1">
            <a:spLocks/>
          </p:cNvSpPr>
          <p:nvPr/>
        </p:nvSpPr>
        <p:spPr>
          <a:xfrm>
            <a:off x="2662016" y="168765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02</a:t>
            </a:r>
          </a:p>
        </p:txBody>
      </p:sp>
      <p:sp>
        <p:nvSpPr>
          <p:cNvPr id="114" name="Google Shape;3222;p59">
            <a:extLst>
              <a:ext uri="{FF2B5EF4-FFF2-40B4-BE49-F238E27FC236}">
                <a16:creationId xmlns:a16="http://schemas.microsoft.com/office/drawing/2014/main" id="{E492FFC0-7C8B-4058-958E-0A1BAD87A53B}"/>
              </a:ext>
            </a:extLst>
          </p:cNvPr>
          <p:cNvSpPr txBox="1">
            <a:spLocks/>
          </p:cNvSpPr>
          <p:nvPr/>
        </p:nvSpPr>
        <p:spPr>
          <a:xfrm>
            <a:off x="3378700" y="1270734"/>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Problem Definition</a:t>
            </a:r>
          </a:p>
        </p:txBody>
      </p:sp>
      <p:sp>
        <p:nvSpPr>
          <p:cNvPr id="115" name="Google Shape;3211;p59">
            <a:extLst>
              <a:ext uri="{FF2B5EF4-FFF2-40B4-BE49-F238E27FC236}">
                <a16:creationId xmlns:a16="http://schemas.microsoft.com/office/drawing/2014/main" id="{C90CBF0C-21F8-4B94-B126-9C87E6D82E04}"/>
              </a:ext>
            </a:extLst>
          </p:cNvPr>
          <p:cNvSpPr txBox="1">
            <a:spLocks/>
          </p:cNvSpPr>
          <p:nvPr/>
        </p:nvSpPr>
        <p:spPr>
          <a:xfrm>
            <a:off x="2654137" y="1139804"/>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01</a:t>
            </a:r>
          </a:p>
        </p:txBody>
      </p:sp>
      <p:sp>
        <p:nvSpPr>
          <p:cNvPr id="116" name="Google Shape;3222;p59">
            <a:extLst>
              <a:ext uri="{FF2B5EF4-FFF2-40B4-BE49-F238E27FC236}">
                <a16:creationId xmlns:a16="http://schemas.microsoft.com/office/drawing/2014/main" id="{6DAACD02-256A-46C9-A658-57FF66DB7976}"/>
              </a:ext>
            </a:extLst>
          </p:cNvPr>
          <p:cNvSpPr txBox="1">
            <a:spLocks/>
          </p:cNvSpPr>
          <p:nvPr/>
        </p:nvSpPr>
        <p:spPr>
          <a:xfrm>
            <a:off x="3386111" y="2379933"/>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Algorithm Steps</a:t>
            </a:r>
          </a:p>
        </p:txBody>
      </p:sp>
      <p:sp>
        <p:nvSpPr>
          <p:cNvPr id="117" name="Google Shape;3211;p59">
            <a:extLst>
              <a:ext uri="{FF2B5EF4-FFF2-40B4-BE49-F238E27FC236}">
                <a16:creationId xmlns:a16="http://schemas.microsoft.com/office/drawing/2014/main" id="{A88C1A4C-F715-4BC8-A433-5253F3552112}"/>
              </a:ext>
            </a:extLst>
          </p:cNvPr>
          <p:cNvSpPr txBox="1">
            <a:spLocks/>
          </p:cNvSpPr>
          <p:nvPr/>
        </p:nvSpPr>
        <p:spPr>
          <a:xfrm>
            <a:off x="2667668" y="281414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04</a:t>
            </a:r>
          </a:p>
        </p:txBody>
      </p:sp>
      <p:sp>
        <p:nvSpPr>
          <p:cNvPr id="118" name="Google Shape;3222;p59">
            <a:extLst>
              <a:ext uri="{FF2B5EF4-FFF2-40B4-BE49-F238E27FC236}">
                <a16:creationId xmlns:a16="http://schemas.microsoft.com/office/drawing/2014/main" id="{CB736B93-3F4C-450B-BB46-D04DA6015818}"/>
              </a:ext>
            </a:extLst>
          </p:cNvPr>
          <p:cNvSpPr txBox="1">
            <a:spLocks/>
          </p:cNvSpPr>
          <p:nvPr/>
        </p:nvSpPr>
        <p:spPr>
          <a:xfrm>
            <a:off x="3418589" y="2944896"/>
            <a:ext cx="2662658"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Visualization</a:t>
            </a:r>
          </a:p>
        </p:txBody>
      </p:sp>
      <p:sp>
        <p:nvSpPr>
          <p:cNvPr id="119" name="Google Shape;3211;p59">
            <a:extLst>
              <a:ext uri="{FF2B5EF4-FFF2-40B4-BE49-F238E27FC236}">
                <a16:creationId xmlns:a16="http://schemas.microsoft.com/office/drawing/2014/main" id="{FDE007F1-CBE8-41DC-A71A-2BAAE2F79ABE}"/>
              </a:ext>
            </a:extLst>
          </p:cNvPr>
          <p:cNvSpPr txBox="1">
            <a:spLocks/>
          </p:cNvSpPr>
          <p:nvPr/>
        </p:nvSpPr>
        <p:spPr>
          <a:xfrm>
            <a:off x="2654137" y="3360686"/>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05</a:t>
            </a:r>
          </a:p>
        </p:txBody>
      </p:sp>
      <p:sp>
        <p:nvSpPr>
          <p:cNvPr id="120" name="Google Shape;3222;p59">
            <a:extLst>
              <a:ext uri="{FF2B5EF4-FFF2-40B4-BE49-F238E27FC236}">
                <a16:creationId xmlns:a16="http://schemas.microsoft.com/office/drawing/2014/main" id="{3D02007A-9B6F-4C24-8EAF-4B69876FE7B8}"/>
              </a:ext>
            </a:extLst>
          </p:cNvPr>
          <p:cNvSpPr txBox="1">
            <a:spLocks/>
          </p:cNvSpPr>
          <p:nvPr/>
        </p:nvSpPr>
        <p:spPr>
          <a:xfrm>
            <a:off x="3405058" y="3491436"/>
            <a:ext cx="2995742"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Code Implementation</a:t>
            </a:r>
          </a:p>
        </p:txBody>
      </p:sp>
      <p:sp>
        <p:nvSpPr>
          <p:cNvPr id="121" name="Google Shape;3211;p59">
            <a:extLst>
              <a:ext uri="{FF2B5EF4-FFF2-40B4-BE49-F238E27FC236}">
                <a16:creationId xmlns:a16="http://schemas.microsoft.com/office/drawing/2014/main" id="{ED095C3B-4371-4E82-BCD0-55DFFE0BD62F}"/>
              </a:ext>
            </a:extLst>
          </p:cNvPr>
          <p:cNvSpPr txBox="1">
            <a:spLocks/>
          </p:cNvSpPr>
          <p:nvPr/>
        </p:nvSpPr>
        <p:spPr>
          <a:xfrm>
            <a:off x="2651510" y="3895165"/>
            <a:ext cx="919066" cy="672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sz="4000" dirty="0"/>
              <a:t>06</a:t>
            </a:r>
          </a:p>
        </p:txBody>
      </p:sp>
      <p:sp>
        <p:nvSpPr>
          <p:cNvPr id="122" name="Google Shape;3222;p59">
            <a:extLst>
              <a:ext uri="{FF2B5EF4-FFF2-40B4-BE49-F238E27FC236}">
                <a16:creationId xmlns:a16="http://schemas.microsoft.com/office/drawing/2014/main" id="{30FD53BE-5006-42CD-96F4-E896AE24DDF5}"/>
              </a:ext>
            </a:extLst>
          </p:cNvPr>
          <p:cNvSpPr txBox="1">
            <a:spLocks/>
          </p:cNvSpPr>
          <p:nvPr/>
        </p:nvSpPr>
        <p:spPr>
          <a:xfrm>
            <a:off x="3402431" y="4025915"/>
            <a:ext cx="343076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Time Complexity Analysis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230"/>
                                        </p:tgtEl>
                                        <p:attrNameLst>
                                          <p:attrName>style.visibility</p:attrName>
                                        </p:attrNameLst>
                                      </p:cBhvr>
                                      <p:to>
                                        <p:strVal val="visible"/>
                                      </p:to>
                                    </p:set>
                                    <p:animEffect transition="in" filter="wipe(down)">
                                      <p:cBhvr>
                                        <p:cTn id="7" dur="1750"/>
                                        <p:tgtEl>
                                          <p:spTgt spid="3230"/>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3230"/>
                                        </p:tgtEl>
                                        <p:attrNameLst>
                                          <p:attrName>style.visibility</p:attrName>
                                        </p:attrNameLst>
                                      </p:cBhvr>
                                      <p:to>
                                        <p:strVal val="visible"/>
                                      </p:to>
                                    </p:set>
                                    <p:anim calcmode="lin" valueType="num">
                                      <p:cBhvr>
                                        <p:cTn id="10" dur="1750" fill="hold"/>
                                        <p:tgtEl>
                                          <p:spTgt spid="3230"/>
                                        </p:tgtEl>
                                        <p:attrNameLst>
                                          <p:attrName>ppt_w</p:attrName>
                                        </p:attrNameLst>
                                      </p:cBhvr>
                                      <p:tavLst>
                                        <p:tav tm="0">
                                          <p:val>
                                            <p:strVal val="#ppt_w+.3"/>
                                          </p:val>
                                        </p:tav>
                                        <p:tav tm="100000">
                                          <p:val>
                                            <p:strVal val="#ppt_w"/>
                                          </p:val>
                                        </p:tav>
                                      </p:tavLst>
                                    </p:anim>
                                    <p:anim calcmode="lin" valueType="num">
                                      <p:cBhvr>
                                        <p:cTn id="11" dur="1750" fill="hold"/>
                                        <p:tgtEl>
                                          <p:spTgt spid="3230"/>
                                        </p:tgtEl>
                                        <p:attrNameLst>
                                          <p:attrName>ppt_h</p:attrName>
                                        </p:attrNameLst>
                                      </p:cBhvr>
                                      <p:tavLst>
                                        <p:tav tm="0">
                                          <p:val>
                                            <p:strVal val="#ppt_h"/>
                                          </p:val>
                                        </p:tav>
                                        <p:tav tm="100000">
                                          <p:val>
                                            <p:strVal val="#ppt_h"/>
                                          </p:val>
                                        </p:tav>
                                      </p:tavLst>
                                    </p:anim>
                                    <p:animEffect transition="in" filter="fade">
                                      <p:cBhvr>
                                        <p:cTn id="12" dur="1750"/>
                                        <p:tgtEl>
                                          <p:spTgt spid="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8"/>
        <p:cNvGrpSpPr/>
        <p:nvPr/>
      </p:nvGrpSpPr>
      <p:grpSpPr>
        <a:xfrm>
          <a:off x="0" y="0"/>
          <a:ext cx="0" cy="0"/>
          <a:chOff x="0" y="0"/>
          <a:chExt cx="0" cy="0"/>
        </a:xfrm>
      </p:grpSpPr>
      <p:sp>
        <p:nvSpPr>
          <p:cNvPr id="3469" name="Google Shape;3469;p64"/>
          <p:cNvSpPr txBox="1">
            <a:spLocks noGrp="1"/>
          </p:cNvSpPr>
          <p:nvPr>
            <p:ph type="title"/>
          </p:nvPr>
        </p:nvSpPr>
        <p:spPr>
          <a:xfrm>
            <a:off x="720000" y="226051"/>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 Complexity Analysis</a:t>
            </a:r>
            <a:endParaRPr dirty="0"/>
          </a:p>
        </p:txBody>
      </p:sp>
      <p:sp>
        <p:nvSpPr>
          <p:cNvPr id="3470" name="Google Shape;3470;p64"/>
          <p:cNvSpPr txBox="1">
            <a:spLocks noGrp="1"/>
          </p:cNvSpPr>
          <p:nvPr>
            <p:ph type="subTitle" idx="1"/>
          </p:nvPr>
        </p:nvSpPr>
        <p:spPr>
          <a:xfrm>
            <a:off x="980817" y="1328271"/>
            <a:ext cx="3440400" cy="1620492"/>
          </a:xfrm>
          <a:prstGeom prst="rect">
            <a:avLst/>
          </a:prstGeom>
        </p:spPr>
        <p:txBody>
          <a:bodyPr spcFirstLastPara="1" wrap="square" lIns="91425" tIns="91425" rIns="91425" bIns="91425" anchor="t" anchorCtr="0">
            <a:noAutofit/>
          </a:bodyPr>
          <a:lstStyle/>
          <a:p>
            <a:pPr marL="0" lvl="0" indent="0">
              <a:buNone/>
            </a:pPr>
            <a:r>
              <a:rPr lang="en-US" dirty="0"/>
              <a:t>On Average, Quick-Select achieves a linear time complexity of O(n). This is based on the assumption that the partitioning process evenly divides the array into two roughly equal parts in each iteration. </a:t>
            </a:r>
            <a:endParaRPr dirty="0"/>
          </a:p>
        </p:txBody>
      </p:sp>
      <p:sp>
        <p:nvSpPr>
          <p:cNvPr id="3471" name="Google Shape;3471;p64"/>
          <p:cNvSpPr txBox="1">
            <a:spLocks noGrp="1"/>
          </p:cNvSpPr>
          <p:nvPr>
            <p:ph type="subTitle" idx="2"/>
          </p:nvPr>
        </p:nvSpPr>
        <p:spPr>
          <a:xfrm>
            <a:off x="4779204" y="1155768"/>
            <a:ext cx="3644796" cy="1620492"/>
          </a:xfrm>
          <a:prstGeom prst="rect">
            <a:avLst/>
          </a:prstGeom>
        </p:spPr>
        <p:txBody>
          <a:bodyPr spcFirstLastPara="1" wrap="square" lIns="91425" tIns="91425" rIns="91425" bIns="91425" anchor="t" anchorCtr="0">
            <a:noAutofit/>
          </a:bodyPr>
          <a:lstStyle/>
          <a:p>
            <a:pPr marL="0" lvl="0" indent="0"/>
            <a:r>
              <a:rPr lang="en-US" dirty="0"/>
              <a:t>The Worst-Case scenario occurs when the partitioning consistently reduces the search space by only one element, this occurs when the pivot is consistently chosen as the smallest or largest element. Resulting in a quadratic time complexity of O(n^2)</a:t>
            </a:r>
            <a:endParaRPr dirty="0"/>
          </a:p>
        </p:txBody>
      </p:sp>
      <p:sp>
        <p:nvSpPr>
          <p:cNvPr id="5" name="Google Shape;3469;p64">
            <a:extLst>
              <a:ext uri="{FF2B5EF4-FFF2-40B4-BE49-F238E27FC236}">
                <a16:creationId xmlns:a16="http://schemas.microsoft.com/office/drawing/2014/main" id="{56297596-FB1E-4866-AAAD-FB790E535DB3}"/>
              </a:ext>
            </a:extLst>
          </p:cNvPr>
          <p:cNvSpPr txBox="1">
            <a:spLocks/>
          </p:cNvSpPr>
          <p:nvPr/>
        </p:nvSpPr>
        <p:spPr>
          <a:xfrm>
            <a:off x="4984529" y="850671"/>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Worst Case</a:t>
            </a:r>
          </a:p>
        </p:txBody>
      </p:sp>
      <p:sp>
        <p:nvSpPr>
          <p:cNvPr id="6" name="Google Shape;3469;p64">
            <a:extLst>
              <a:ext uri="{FF2B5EF4-FFF2-40B4-BE49-F238E27FC236}">
                <a16:creationId xmlns:a16="http://schemas.microsoft.com/office/drawing/2014/main" id="{B0782132-C647-4770-9147-233310E5AE4F}"/>
              </a:ext>
            </a:extLst>
          </p:cNvPr>
          <p:cNvSpPr txBox="1">
            <a:spLocks/>
          </p:cNvSpPr>
          <p:nvPr/>
        </p:nvSpPr>
        <p:spPr>
          <a:xfrm>
            <a:off x="920304" y="916968"/>
            <a:ext cx="2859628" cy="47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US" sz="2000" dirty="0"/>
              <a:t>Average Case</a:t>
            </a:r>
          </a:p>
        </p:txBody>
      </p:sp>
      <p:pic>
        <p:nvPicPr>
          <p:cNvPr id="10" name="Picture 9">
            <a:extLst>
              <a:ext uri="{FF2B5EF4-FFF2-40B4-BE49-F238E27FC236}">
                <a16:creationId xmlns:a16="http://schemas.microsoft.com/office/drawing/2014/main" id="{BA6CC7B3-F692-43F8-8576-720526FFD942}"/>
              </a:ext>
            </a:extLst>
          </p:cNvPr>
          <p:cNvPicPr>
            <a:picLocks noChangeAspect="1"/>
          </p:cNvPicPr>
          <p:nvPr/>
        </p:nvPicPr>
        <p:blipFill>
          <a:blip r:embed="rId3"/>
          <a:stretch>
            <a:fillRect/>
          </a:stretch>
        </p:blipFill>
        <p:spPr>
          <a:xfrm>
            <a:off x="4905333" y="3188621"/>
            <a:ext cx="3360711" cy="1455546"/>
          </a:xfrm>
          <a:prstGeom prst="rect">
            <a:avLst/>
          </a:prstGeom>
        </p:spPr>
      </p:pic>
      <p:pic>
        <p:nvPicPr>
          <p:cNvPr id="13" name="Picture 12">
            <a:extLst>
              <a:ext uri="{FF2B5EF4-FFF2-40B4-BE49-F238E27FC236}">
                <a16:creationId xmlns:a16="http://schemas.microsoft.com/office/drawing/2014/main" id="{A9167D9E-7C38-4C4A-9BE9-0B1B8C775261}"/>
              </a:ext>
            </a:extLst>
          </p:cNvPr>
          <p:cNvPicPr>
            <a:picLocks noChangeAspect="1"/>
          </p:cNvPicPr>
          <p:nvPr/>
        </p:nvPicPr>
        <p:blipFill>
          <a:blip r:embed="rId4"/>
          <a:stretch>
            <a:fillRect/>
          </a:stretch>
        </p:blipFill>
        <p:spPr>
          <a:xfrm>
            <a:off x="920304" y="3188619"/>
            <a:ext cx="3318364" cy="145554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4"/>
        <p:cNvGrpSpPr/>
        <p:nvPr/>
      </p:nvGrpSpPr>
      <p:grpSpPr>
        <a:xfrm>
          <a:off x="0" y="0"/>
          <a:ext cx="0" cy="0"/>
          <a:chOff x="0" y="0"/>
          <a:chExt cx="0" cy="0"/>
        </a:xfrm>
      </p:grpSpPr>
      <p:sp>
        <p:nvSpPr>
          <p:cNvPr id="3095" name="Google Shape;3095;p57"/>
          <p:cNvSpPr txBox="1">
            <a:spLocks noGrp="1"/>
          </p:cNvSpPr>
          <p:nvPr>
            <p:ph type="ctrTitle"/>
          </p:nvPr>
        </p:nvSpPr>
        <p:spPr>
          <a:xfrm>
            <a:off x="2294550" y="1917290"/>
            <a:ext cx="4554900" cy="15238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pc="300" dirty="0"/>
              <a:t>Thank You</a:t>
            </a:r>
            <a:endParaRPr spc="300" dirty="0"/>
          </a:p>
        </p:txBody>
      </p:sp>
    </p:spTree>
    <p:extLst>
      <p:ext uri="{BB962C8B-B14F-4D97-AF65-F5344CB8AC3E}">
        <p14:creationId xmlns:p14="http://schemas.microsoft.com/office/powerpoint/2010/main" val="3188087943"/>
      </p:ext>
    </p:extLst>
  </p:cSld>
  <p:clrMapOvr>
    <a:masterClrMapping/>
  </p:clrMapOvr>
  <mc:AlternateContent xmlns:mc="http://schemas.openxmlformats.org/markup-compatibility/2006" xmlns:p14="http://schemas.microsoft.com/office/powerpoint/2010/main">
    <mc:Choice Requires="p14">
      <p:transition spd="slow">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333" name="Google Shape;3333;p61"/>
          <p:cNvSpPr/>
          <p:nvPr/>
        </p:nvSpPr>
        <p:spPr>
          <a:xfrm rot="5807587">
            <a:off x="2630087" y="1256863"/>
            <a:ext cx="783702" cy="783702"/>
          </a:xfrm>
          <a:prstGeom prst="ellipse">
            <a:avLst/>
          </a:prstGeom>
          <a:gradFill>
            <a:gsLst>
              <a:gs pos="0">
                <a:srgbClr val="EC2519">
                  <a:alpha val="24705"/>
                </a:srgbClr>
              </a:gs>
              <a:gs pos="100000">
                <a:srgbClr val="FF7300">
                  <a:alpha val="7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1"/>
          <p:cNvSpPr/>
          <p:nvPr/>
        </p:nvSpPr>
        <p:spPr>
          <a:xfrm>
            <a:off x="2109900" y="3745809"/>
            <a:ext cx="597600" cy="597600"/>
          </a:xfrm>
          <a:prstGeom prst="ellipse">
            <a:avLst/>
          </a:pr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1"/>
          <p:cNvSpPr txBox="1">
            <a:spLocks noGrp="1"/>
          </p:cNvSpPr>
          <p:nvPr>
            <p:ph type="title"/>
          </p:nvPr>
        </p:nvSpPr>
        <p:spPr>
          <a:xfrm>
            <a:off x="4389300" y="595460"/>
            <a:ext cx="3745017" cy="11405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a:t>Problem Definition</a:t>
            </a:r>
            <a:endParaRPr sz="4000" dirty="0"/>
          </a:p>
        </p:txBody>
      </p:sp>
      <p:sp>
        <p:nvSpPr>
          <p:cNvPr id="3336" name="Google Shape;3336;p61"/>
          <p:cNvSpPr txBox="1">
            <a:spLocks noGrp="1"/>
          </p:cNvSpPr>
          <p:nvPr>
            <p:ph type="subTitle" idx="1"/>
          </p:nvPr>
        </p:nvSpPr>
        <p:spPr>
          <a:xfrm>
            <a:off x="3630565" y="1847043"/>
            <a:ext cx="4752842" cy="2496366"/>
          </a:xfrm>
          <a:prstGeom prst="rect">
            <a:avLst/>
          </a:prstGeom>
        </p:spPr>
        <p:txBody>
          <a:bodyPr spcFirstLastPara="1" wrap="square" lIns="91425" tIns="91425" rIns="91425" bIns="91425" anchor="t" anchorCtr="0">
            <a:noAutofit/>
          </a:bodyPr>
          <a:lstStyle/>
          <a:p>
            <a:pPr marL="0" lvl="0" indent="0"/>
            <a:r>
              <a:rPr lang="en-US" dirty="0"/>
              <a:t>Given an unsorted array "arr" of integers and an integer k (where 1 ≤ k ≤ len(arr)), the goal is to find the kth largest element in the array. In other words, rearrange the elements in the array such that the kth element is in its sorted position if the array were sorted in ascending order.</a:t>
            </a:r>
            <a:endParaRPr dirty="0"/>
          </a:p>
        </p:txBody>
      </p:sp>
      <p:grpSp>
        <p:nvGrpSpPr>
          <p:cNvPr id="3337" name="Google Shape;3337;p61"/>
          <p:cNvGrpSpPr/>
          <p:nvPr/>
        </p:nvGrpSpPr>
        <p:grpSpPr>
          <a:xfrm>
            <a:off x="858388" y="3281583"/>
            <a:ext cx="1184792" cy="1343569"/>
            <a:chOff x="185551" y="2629208"/>
            <a:chExt cx="1184792" cy="1343569"/>
          </a:xfrm>
        </p:grpSpPr>
        <p:sp>
          <p:nvSpPr>
            <p:cNvPr id="3338" name="Google Shape;3338;p61"/>
            <p:cNvSpPr/>
            <p:nvPr/>
          </p:nvSpPr>
          <p:spPr>
            <a:xfrm rot="5400000">
              <a:off x="393791" y="3204477"/>
              <a:ext cx="768300" cy="768300"/>
            </a:xfrm>
            <a:prstGeom prst="ellipse">
              <a:avLst/>
            </a:pr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61"/>
            <p:cNvSpPr/>
            <p:nvPr/>
          </p:nvSpPr>
          <p:spPr>
            <a:xfrm rot="5400000">
              <a:off x="253862" y="2560897"/>
              <a:ext cx="1048169" cy="1184792"/>
            </a:xfrm>
            <a:custGeom>
              <a:avLst/>
              <a:gdLst/>
              <a:ahLst/>
              <a:cxnLst/>
              <a:rect l="l" t="t" r="r" b="b"/>
              <a:pathLst>
                <a:path w="7250" h="8195" extrusionOk="0">
                  <a:moveTo>
                    <a:pt x="2829" y="1"/>
                  </a:moveTo>
                  <a:lnTo>
                    <a:pt x="2829" y="75"/>
                  </a:lnTo>
                  <a:lnTo>
                    <a:pt x="6001" y="75"/>
                  </a:lnTo>
                  <a:lnTo>
                    <a:pt x="6001" y="1"/>
                  </a:lnTo>
                  <a:close/>
                  <a:moveTo>
                    <a:pt x="2119" y="906"/>
                  </a:moveTo>
                  <a:lnTo>
                    <a:pt x="2119" y="980"/>
                  </a:lnTo>
                  <a:lnTo>
                    <a:pt x="6797" y="980"/>
                  </a:lnTo>
                  <a:lnTo>
                    <a:pt x="6797" y="906"/>
                  </a:lnTo>
                  <a:close/>
                  <a:moveTo>
                    <a:pt x="1414" y="1798"/>
                  </a:moveTo>
                  <a:lnTo>
                    <a:pt x="1414" y="1868"/>
                  </a:lnTo>
                  <a:lnTo>
                    <a:pt x="7032" y="1868"/>
                  </a:lnTo>
                  <a:lnTo>
                    <a:pt x="7032" y="1798"/>
                  </a:lnTo>
                  <a:close/>
                  <a:moveTo>
                    <a:pt x="705" y="2703"/>
                  </a:moveTo>
                  <a:lnTo>
                    <a:pt x="705" y="2777"/>
                  </a:lnTo>
                  <a:lnTo>
                    <a:pt x="7141" y="2777"/>
                  </a:lnTo>
                  <a:lnTo>
                    <a:pt x="7141" y="2703"/>
                  </a:lnTo>
                  <a:close/>
                  <a:moveTo>
                    <a:pt x="0" y="3608"/>
                  </a:moveTo>
                  <a:lnTo>
                    <a:pt x="0" y="3682"/>
                  </a:lnTo>
                  <a:lnTo>
                    <a:pt x="7250" y="3682"/>
                  </a:lnTo>
                  <a:lnTo>
                    <a:pt x="7250" y="3608"/>
                  </a:lnTo>
                  <a:close/>
                  <a:moveTo>
                    <a:pt x="0" y="4518"/>
                  </a:moveTo>
                  <a:lnTo>
                    <a:pt x="0" y="4587"/>
                  </a:lnTo>
                  <a:lnTo>
                    <a:pt x="7250" y="4587"/>
                  </a:lnTo>
                  <a:lnTo>
                    <a:pt x="7250" y="4518"/>
                  </a:lnTo>
                  <a:close/>
                  <a:moveTo>
                    <a:pt x="705" y="5405"/>
                  </a:moveTo>
                  <a:lnTo>
                    <a:pt x="705" y="5475"/>
                  </a:lnTo>
                  <a:lnTo>
                    <a:pt x="7141" y="5475"/>
                  </a:lnTo>
                  <a:lnTo>
                    <a:pt x="7141" y="5405"/>
                  </a:lnTo>
                  <a:close/>
                  <a:moveTo>
                    <a:pt x="1414" y="6310"/>
                  </a:moveTo>
                  <a:lnTo>
                    <a:pt x="1414" y="6384"/>
                  </a:lnTo>
                  <a:lnTo>
                    <a:pt x="7032" y="6384"/>
                  </a:lnTo>
                  <a:lnTo>
                    <a:pt x="7032" y="6310"/>
                  </a:lnTo>
                  <a:close/>
                  <a:moveTo>
                    <a:pt x="2119" y="7215"/>
                  </a:moveTo>
                  <a:lnTo>
                    <a:pt x="2119" y="7289"/>
                  </a:lnTo>
                  <a:lnTo>
                    <a:pt x="6780" y="7289"/>
                  </a:lnTo>
                  <a:lnTo>
                    <a:pt x="6780" y="7215"/>
                  </a:lnTo>
                  <a:close/>
                  <a:moveTo>
                    <a:pt x="2829" y="8125"/>
                  </a:moveTo>
                  <a:lnTo>
                    <a:pt x="2829" y="8194"/>
                  </a:lnTo>
                  <a:lnTo>
                    <a:pt x="6001" y="8194"/>
                  </a:lnTo>
                  <a:lnTo>
                    <a:pt x="6001" y="8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61"/>
            <p:cNvSpPr/>
            <p:nvPr/>
          </p:nvSpPr>
          <p:spPr>
            <a:xfrm rot="5400000">
              <a:off x="590433" y="2903098"/>
              <a:ext cx="375028" cy="1184792"/>
            </a:xfrm>
            <a:custGeom>
              <a:avLst/>
              <a:gdLst/>
              <a:ahLst/>
              <a:cxnLst/>
              <a:rect l="l" t="t" r="r" b="b"/>
              <a:pathLst>
                <a:path w="2594" h="8195" extrusionOk="0">
                  <a:moveTo>
                    <a:pt x="1306" y="75"/>
                  </a:moveTo>
                  <a:cubicBezTo>
                    <a:pt x="1976" y="75"/>
                    <a:pt x="2520" y="1868"/>
                    <a:pt x="2520" y="4100"/>
                  </a:cubicBezTo>
                  <a:cubicBezTo>
                    <a:pt x="2520" y="6310"/>
                    <a:pt x="1976" y="8125"/>
                    <a:pt x="1306" y="8125"/>
                  </a:cubicBezTo>
                  <a:cubicBezTo>
                    <a:pt x="614" y="8125"/>
                    <a:pt x="70" y="6310"/>
                    <a:pt x="70" y="4100"/>
                  </a:cubicBezTo>
                  <a:cubicBezTo>
                    <a:pt x="70" y="1868"/>
                    <a:pt x="614" y="75"/>
                    <a:pt x="1306" y="75"/>
                  </a:cubicBezTo>
                  <a:close/>
                  <a:moveTo>
                    <a:pt x="1306" y="1"/>
                  </a:moveTo>
                  <a:cubicBezTo>
                    <a:pt x="562" y="1"/>
                    <a:pt x="0" y="1798"/>
                    <a:pt x="0" y="4100"/>
                  </a:cubicBezTo>
                  <a:cubicBezTo>
                    <a:pt x="0" y="6384"/>
                    <a:pt x="562" y="8194"/>
                    <a:pt x="1306" y="8194"/>
                  </a:cubicBezTo>
                  <a:cubicBezTo>
                    <a:pt x="2028" y="8194"/>
                    <a:pt x="2594" y="6384"/>
                    <a:pt x="2594" y="4100"/>
                  </a:cubicBezTo>
                  <a:cubicBezTo>
                    <a:pt x="2594" y="1798"/>
                    <a:pt x="2028" y="1"/>
                    <a:pt x="13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61"/>
          <p:cNvGrpSpPr/>
          <p:nvPr/>
        </p:nvGrpSpPr>
        <p:grpSpPr>
          <a:xfrm rot="5400000">
            <a:off x="430294" y="2048037"/>
            <a:ext cx="4406390" cy="1047007"/>
            <a:chOff x="640550" y="3765075"/>
            <a:chExt cx="7862936" cy="1028898"/>
          </a:xfrm>
        </p:grpSpPr>
        <p:sp>
          <p:nvSpPr>
            <p:cNvPr id="3342" name="Google Shape;3342;p61"/>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1"/>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1"/>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1"/>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1"/>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1"/>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61"/>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61"/>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1"/>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61"/>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61"/>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1"/>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1"/>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1"/>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1"/>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1"/>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1"/>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1"/>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1"/>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1"/>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1"/>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1"/>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1"/>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1"/>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6" name="Google Shape;3366;p61"/>
          <p:cNvSpPr/>
          <p:nvPr/>
        </p:nvSpPr>
        <p:spPr>
          <a:xfrm>
            <a:off x="3128603" y="3906451"/>
            <a:ext cx="279378" cy="325907"/>
          </a:xfrm>
          <a:custGeom>
            <a:avLst/>
            <a:gdLst/>
            <a:ahLst/>
            <a:cxnLst/>
            <a:rect l="l" t="t" r="r" b="b"/>
            <a:pathLst>
              <a:path w="2720" h="3173" extrusionOk="0">
                <a:moveTo>
                  <a:pt x="1358" y="0"/>
                </a:moveTo>
                <a:cubicBezTo>
                  <a:pt x="1284" y="779"/>
                  <a:pt x="722" y="1397"/>
                  <a:pt x="0" y="1593"/>
                </a:cubicBezTo>
                <a:cubicBezTo>
                  <a:pt x="722" y="1776"/>
                  <a:pt x="1284" y="2393"/>
                  <a:pt x="1358" y="3172"/>
                </a:cubicBezTo>
                <a:cubicBezTo>
                  <a:pt x="1449" y="2393"/>
                  <a:pt x="1993" y="1776"/>
                  <a:pt x="2720" y="1593"/>
                </a:cubicBezTo>
                <a:cubicBezTo>
                  <a:pt x="1993" y="1397"/>
                  <a:pt x="1449" y="779"/>
                  <a:pt x="1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1"/>
          <p:cNvSpPr/>
          <p:nvPr/>
        </p:nvSpPr>
        <p:spPr>
          <a:xfrm>
            <a:off x="3079174" y="3047323"/>
            <a:ext cx="378227" cy="294376"/>
          </a:xfrm>
          <a:custGeom>
            <a:avLst/>
            <a:gdLst/>
            <a:ahLst/>
            <a:cxnLst/>
            <a:rect l="l" t="t" r="r" b="b"/>
            <a:pathLst>
              <a:path w="2869" h="2233" extrusionOk="0">
                <a:moveTo>
                  <a:pt x="1437" y="0"/>
                </a:moveTo>
                <a:lnTo>
                  <a:pt x="1" y="2232"/>
                </a:lnTo>
                <a:lnTo>
                  <a:pt x="2868" y="2232"/>
                </a:lnTo>
                <a:lnTo>
                  <a:pt x="14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1"/>
          <p:cNvSpPr/>
          <p:nvPr/>
        </p:nvSpPr>
        <p:spPr>
          <a:xfrm>
            <a:off x="3079174" y="3384546"/>
            <a:ext cx="378227" cy="296749"/>
          </a:xfrm>
          <a:custGeom>
            <a:avLst/>
            <a:gdLst/>
            <a:ahLst/>
            <a:cxnLst/>
            <a:rect l="l" t="t" r="r" b="b"/>
            <a:pathLst>
              <a:path w="2869" h="2251" extrusionOk="0">
                <a:moveTo>
                  <a:pt x="1437" y="1"/>
                </a:moveTo>
                <a:lnTo>
                  <a:pt x="1" y="2250"/>
                </a:lnTo>
                <a:lnTo>
                  <a:pt x="2868" y="2250"/>
                </a:lnTo>
                <a:lnTo>
                  <a:pt x="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9" name="Google Shape;3369;p61"/>
          <p:cNvGrpSpPr/>
          <p:nvPr/>
        </p:nvGrpSpPr>
        <p:grpSpPr>
          <a:xfrm rot="5400000">
            <a:off x="954020" y="2155256"/>
            <a:ext cx="993531" cy="882223"/>
            <a:chOff x="7595029" y="282856"/>
            <a:chExt cx="1179125" cy="1047024"/>
          </a:xfrm>
        </p:grpSpPr>
        <p:sp>
          <p:nvSpPr>
            <p:cNvPr id="3370" name="Google Shape;3370;p6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6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6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2" name="Google Shape;3402;p61"/>
          <p:cNvGrpSpPr/>
          <p:nvPr/>
        </p:nvGrpSpPr>
        <p:grpSpPr>
          <a:xfrm>
            <a:off x="1009684" y="1213272"/>
            <a:ext cx="1429153" cy="689589"/>
            <a:chOff x="5747281" y="232051"/>
            <a:chExt cx="1696122" cy="818406"/>
          </a:xfrm>
        </p:grpSpPr>
        <p:sp>
          <p:nvSpPr>
            <p:cNvPr id="3403" name="Google Shape;3403;p6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6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6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6"/>
        <p:cNvGrpSpPr/>
        <p:nvPr/>
      </p:nvGrpSpPr>
      <p:grpSpPr>
        <a:xfrm>
          <a:off x="0" y="0"/>
          <a:ext cx="0" cy="0"/>
          <a:chOff x="0" y="0"/>
          <a:chExt cx="0" cy="0"/>
        </a:xfrm>
      </p:grpSpPr>
      <p:sp>
        <p:nvSpPr>
          <p:cNvPr id="3448" name="Google Shape;3448;p63"/>
          <p:cNvSpPr txBox="1">
            <a:spLocks noGrp="1"/>
          </p:cNvSpPr>
          <p:nvPr>
            <p:ph type="title"/>
          </p:nvPr>
        </p:nvSpPr>
        <p:spPr>
          <a:xfrm>
            <a:off x="269025" y="1462152"/>
            <a:ext cx="4212900" cy="6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Strategy</a:t>
            </a:r>
            <a:endParaRPr dirty="0"/>
          </a:p>
        </p:txBody>
      </p:sp>
      <p:sp>
        <p:nvSpPr>
          <p:cNvPr id="3449" name="Google Shape;3449;p63"/>
          <p:cNvSpPr txBox="1">
            <a:spLocks noGrp="1"/>
          </p:cNvSpPr>
          <p:nvPr>
            <p:ph type="subTitle" idx="1"/>
          </p:nvPr>
        </p:nvSpPr>
        <p:spPr>
          <a:xfrm>
            <a:off x="160168" y="2139540"/>
            <a:ext cx="5427832" cy="1879417"/>
          </a:xfrm>
          <a:prstGeom prst="rect">
            <a:avLst/>
          </a:prstGeom>
        </p:spPr>
        <p:txBody>
          <a:bodyPr spcFirstLastPara="1" wrap="square" lIns="91425" tIns="91425" rIns="91425" bIns="91425" anchor="t" anchorCtr="0">
            <a:noAutofit/>
          </a:bodyPr>
          <a:lstStyle/>
          <a:p>
            <a:pPr marL="0" lvl="0" indent="0" algn="l"/>
            <a:r>
              <a:rPr lang="en-US" dirty="0"/>
              <a:t>The Quick-Select Algorithm employs a "Decrease and Conquer by Variable". By repeatedly partitioning the array and adjusting the search space based on the relative position of the pivot element, the algorithm effectively decreases the problem size. The start and end variables dynamically define the current search range, allowing the algorithm to progressively focus on the relevant subarray (in place).</a:t>
            </a:r>
            <a:endParaRPr dirty="0"/>
          </a:p>
        </p:txBody>
      </p:sp>
      <p:sp>
        <p:nvSpPr>
          <p:cNvPr id="3458" name="Google Shape;3458;p63"/>
          <p:cNvSpPr/>
          <p:nvPr/>
        </p:nvSpPr>
        <p:spPr>
          <a:xfrm rot="10800000">
            <a:off x="-174750" y="-1048812"/>
            <a:ext cx="2550225" cy="2539575"/>
          </a:xfrm>
          <a:custGeom>
            <a:avLst/>
            <a:gdLst/>
            <a:ahLst/>
            <a:cxnLst/>
            <a:rect l="l" t="t" r="r" b="b"/>
            <a:pathLst>
              <a:path w="102009" h="101583" extrusionOk="0">
                <a:moveTo>
                  <a:pt x="96871" y="73041"/>
                </a:moveTo>
                <a:cubicBezTo>
                  <a:pt x="96780" y="73224"/>
                  <a:pt x="96689" y="73436"/>
                  <a:pt x="96567" y="73619"/>
                </a:cubicBezTo>
                <a:cubicBezTo>
                  <a:pt x="96537" y="73376"/>
                  <a:pt x="96537" y="73163"/>
                  <a:pt x="96628" y="73041"/>
                </a:cubicBezTo>
                <a:cubicBezTo>
                  <a:pt x="96689" y="72980"/>
                  <a:pt x="96780" y="72980"/>
                  <a:pt x="96871" y="73041"/>
                </a:cubicBezTo>
                <a:close/>
                <a:moveTo>
                  <a:pt x="95595" y="74683"/>
                </a:moveTo>
                <a:cubicBezTo>
                  <a:pt x="95504" y="74835"/>
                  <a:pt x="95504" y="75139"/>
                  <a:pt x="95595" y="75473"/>
                </a:cubicBezTo>
                <a:cubicBezTo>
                  <a:pt x="95716" y="75260"/>
                  <a:pt x="95808" y="75047"/>
                  <a:pt x="95929" y="74835"/>
                </a:cubicBezTo>
                <a:cubicBezTo>
                  <a:pt x="95808" y="74591"/>
                  <a:pt x="95716" y="74531"/>
                  <a:pt x="95595" y="74683"/>
                </a:cubicBezTo>
                <a:close/>
                <a:moveTo>
                  <a:pt x="94592" y="76233"/>
                </a:moveTo>
                <a:cubicBezTo>
                  <a:pt x="94501" y="76385"/>
                  <a:pt x="94531" y="76810"/>
                  <a:pt x="94592" y="77145"/>
                </a:cubicBezTo>
                <a:cubicBezTo>
                  <a:pt x="94744" y="76932"/>
                  <a:pt x="94865" y="76689"/>
                  <a:pt x="95017" y="76506"/>
                </a:cubicBezTo>
                <a:cubicBezTo>
                  <a:pt x="94865" y="76202"/>
                  <a:pt x="94683" y="76081"/>
                  <a:pt x="94592" y="76233"/>
                </a:cubicBezTo>
                <a:close/>
                <a:moveTo>
                  <a:pt x="93528" y="77905"/>
                </a:moveTo>
                <a:cubicBezTo>
                  <a:pt x="93437" y="78087"/>
                  <a:pt x="93437" y="78512"/>
                  <a:pt x="93497" y="78908"/>
                </a:cubicBezTo>
                <a:lnTo>
                  <a:pt x="93953" y="78208"/>
                </a:lnTo>
                <a:cubicBezTo>
                  <a:pt x="93832" y="77844"/>
                  <a:pt x="93649" y="77722"/>
                  <a:pt x="93528" y="77905"/>
                </a:cubicBezTo>
                <a:close/>
                <a:moveTo>
                  <a:pt x="92373" y="79667"/>
                </a:moveTo>
                <a:cubicBezTo>
                  <a:pt x="92251" y="79850"/>
                  <a:pt x="92221" y="80275"/>
                  <a:pt x="92251" y="80671"/>
                </a:cubicBezTo>
                <a:cubicBezTo>
                  <a:pt x="92403" y="80458"/>
                  <a:pt x="92555" y="80275"/>
                  <a:pt x="92738" y="80032"/>
                </a:cubicBezTo>
                <a:lnTo>
                  <a:pt x="92768" y="80002"/>
                </a:lnTo>
                <a:cubicBezTo>
                  <a:pt x="92677" y="79576"/>
                  <a:pt x="92525" y="79455"/>
                  <a:pt x="92373" y="79667"/>
                </a:cubicBezTo>
                <a:close/>
                <a:moveTo>
                  <a:pt x="91035" y="81552"/>
                </a:moveTo>
                <a:cubicBezTo>
                  <a:pt x="90914" y="81734"/>
                  <a:pt x="90792" y="82130"/>
                  <a:pt x="90792" y="82494"/>
                </a:cubicBezTo>
                <a:cubicBezTo>
                  <a:pt x="91005" y="82282"/>
                  <a:pt x="91187" y="82008"/>
                  <a:pt x="91370" y="81795"/>
                </a:cubicBezTo>
                <a:cubicBezTo>
                  <a:pt x="91339" y="81491"/>
                  <a:pt x="91187" y="81370"/>
                  <a:pt x="91035" y="81552"/>
                </a:cubicBezTo>
                <a:close/>
                <a:moveTo>
                  <a:pt x="89516" y="83680"/>
                </a:moveTo>
                <a:cubicBezTo>
                  <a:pt x="89394" y="83832"/>
                  <a:pt x="89333" y="84105"/>
                  <a:pt x="89272" y="84379"/>
                </a:cubicBezTo>
                <a:cubicBezTo>
                  <a:pt x="89485" y="84166"/>
                  <a:pt x="89637" y="83953"/>
                  <a:pt x="89820" y="83771"/>
                </a:cubicBezTo>
                <a:cubicBezTo>
                  <a:pt x="89728" y="83558"/>
                  <a:pt x="89637" y="83528"/>
                  <a:pt x="89516" y="83680"/>
                </a:cubicBezTo>
                <a:close/>
                <a:moveTo>
                  <a:pt x="87874" y="85899"/>
                </a:moveTo>
                <a:lnTo>
                  <a:pt x="88026" y="85747"/>
                </a:lnTo>
                <a:cubicBezTo>
                  <a:pt x="87996" y="85747"/>
                  <a:pt x="87935" y="85777"/>
                  <a:pt x="87905" y="85807"/>
                </a:cubicBezTo>
                <a:cubicBezTo>
                  <a:pt x="87905" y="85838"/>
                  <a:pt x="87874" y="85899"/>
                  <a:pt x="87874" y="85899"/>
                </a:cubicBezTo>
                <a:close/>
                <a:moveTo>
                  <a:pt x="100488" y="62494"/>
                </a:moveTo>
                <a:cubicBezTo>
                  <a:pt x="100337" y="62676"/>
                  <a:pt x="100337" y="63041"/>
                  <a:pt x="100458" y="63406"/>
                </a:cubicBezTo>
                <a:cubicBezTo>
                  <a:pt x="100519" y="63041"/>
                  <a:pt x="100610" y="62737"/>
                  <a:pt x="100732" y="62403"/>
                </a:cubicBezTo>
                <a:cubicBezTo>
                  <a:pt x="100640" y="62372"/>
                  <a:pt x="100580" y="62403"/>
                  <a:pt x="100488" y="62494"/>
                </a:cubicBezTo>
                <a:close/>
                <a:moveTo>
                  <a:pt x="98938" y="65321"/>
                </a:moveTo>
                <a:cubicBezTo>
                  <a:pt x="99090" y="65716"/>
                  <a:pt x="99303" y="65837"/>
                  <a:pt x="99516" y="65625"/>
                </a:cubicBezTo>
                <a:cubicBezTo>
                  <a:pt x="99698" y="65412"/>
                  <a:pt x="99698" y="64926"/>
                  <a:pt x="99577" y="64561"/>
                </a:cubicBezTo>
                <a:cubicBezTo>
                  <a:pt x="99425" y="64196"/>
                  <a:pt x="99212" y="64075"/>
                  <a:pt x="98999" y="64318"/>
                </a:cubicBezTo>
                <a:cubicBezTo>
                  <a:pt x="98847" y="64500"/>
                  <a:pt x="98817" y="64956"/>
                  <a:pt x="98938" y="65321"/>
                </a:cubicBezTo>
                <a:close/>
                <a:moveTo>
                  <a:pt x="97479" y="67205"/>
                </a:moveTo>
                <a:cubicBezTo>
                  <a:pt x="97631" y="67570"/>
                  <a:pt x="97874" y="67722"/>
                  <a:pt x="98026" y="67509"/>
                </a:cubicBezTo>
                <a:cubicBezTo>
                  <a:pt x="98178" y="67296"/>
                  <a:pt x="98178" y="66810"/>
                  <a:pt x="98026" y="66476"/>
                </a:cubicBezTo>
                <a:cubicBezTo>
                  <a:pt x="97874" y="66081"/>
                  <a:pt x="97631" y="65989"/>
                  <a:pt x="97479" y="66172"/>
                </a:cubicBezTo>
                <a:cubicBezTo>
                  <a:pt x="97327" y="66385"/>
                  <a:pt x="97327" y="66810"/>
                  <a:pt x="97479" y="67205"/>
                </a:cubicBezTo>
                <a:close/>
                <a:moveTo>
                  <a:pt x="96233" y="68968"/>
                </a:moveTo>
                <a:cubicBezTo>
                  <a:pt x="96385" y="69363"/>
                  <a:pt x="96659" y="69515"/>
                  <a:pt x="96780" y="69333"/>
                </a:cubicBezTo>
                <a:cubicBezTo>
                  <a:pt x="96871" y="69120"/>
                  <a:pt x="96871" y="68664"/>
                  <a:pt x="96689" y="68300"/>
                </a:cubicBezTo>
                <a:cubicBezTo>
                  <a:pt x="96537" y="67904"/>
                  <a:pt x="96263" y="67752"/>
                  <a:pt x="96172" y="67996"/>
                </a:cubicBezTo>
                <a:cubicBezTo>
                  <a:pt x="96051" y="68148"/>
                  <a:pt x="96081" y="68603"/>
                  <a:pt x="96233" y="68968"/>
                </a:cubicBezTo>
                <a:close/>
                <a:moveTo>
                  <a:pt x="95595" y="70002"/>
                </a:moveTo>
                <a:cubicBezTo>
                  <a:pt x="95412" y="69637"/>
                  <a:pt x="95169" y="69485"/>
                  <a:pt x="95048" y="69667"/>
                </a:cubicBezTo>
                <a:cubicBezTo>
                  <a:pt x="94956" y="69850"/>
                  <a:pt x="95017" y="70306"/>
                  <a:pt x="95169" y="70640"/>
                </a:cubicBezTo>
                <a:cubicBezTo>
                  <a:pt x="95352" y="71035"/>
                  <a:pt x="95595" y="71187"/>
                  <a:pt x="95716" y="71005"/>
                </a:cubicBezTo>
                <a:cubicBezTo>
                  <a:pt x="95808" y="70853"/>
                  <a:pt x="95747" y="70397"/>
                  <a:pt x="95595" y="70002"/>
                </a:cubicBezTo>
                <a:close/>
                <a:moveTo>
                  <a:pt x="94592" y="71704"/>
                </a:moveTo>
                <a:cubicBezTo>
                  <a:pt x="94409" y="71369"/>
                  <a:pt x="94197" y="71218"/>
                  <a:pt x="94105" y="71400"/>
                </a:cubicBezTo>
                <a:cubicBezTo>
                  <a:pt x="93984" y="71613"/>
                  <a:pt x="94075" y="72008"/>
                  <a:pt x="94257" y="72373"/>
                </a:cubicBezTo>
                <a:cubicBezTo>
                  <a:pt x="94440" y="72707"/>
                  <a:pt x="94653" y="72859"/>
                  <a:pt x="94744" y="72676"/>
                </a:cubicBezTo>
                <a:cubicBezTo>
                  <a:pt x="94835" y="72525"/>
                  <a:pt x="94744" y="72069"/>
                  <a:pt x="94592" y="71704"/>
                </a:cubicBezTo>
                <a:close/>
                <a:moveTo>
                  <a:pt x="93649" y="73345"/>
                </a:moveTo>
                <a:cubicBezTo>
                  <a:pt x="93497" y="73011"/>
                  <a:pt x="93285" y="72859"/>
                  <a:pt x="93163" y="73041"/>
                </a:cubicBezTo>
                <a:cubicBezTo>
                  <a:pt x="93042" y="73224"/>
                  <a:pt x="93133" y="73649"/>
                  <a:pt x="93285" y="73984"/>
                </a:cubicBezTo>
                <a:cubicBezTo>
                  <a:pt x="93437" y="74348"/>
                  <a:pt x="93649" y="74500"/>
                  <a:pt x="93771" y="74287"/>
                </a:cubicBezTo>
                <a:cubicBezTo>
                  <a:pt x="93832" y="74105"/>
                  <a:pt x="93801" y="73680"/>
                  <a:pt x="93649" y="73345"/>
                </a:cubicBezTo>
                <a:close/>
                <a:moveTo>
                  <a:pt x="92707" y="74987"/>
                </a:moveTo>
                <a:cubicBezTo>
                  <a:pt x="92555" y="74652"/>
                  <a:pt x="92312" y="74500"/>
                  <a:pt x="92221" y="74683"/>
                </a:cubicBezTo>
                <a:cubicBezTo>
                  <a:pt x="92099" y="74865"/>
                  <a:pt x="92160" y="75291"/>
                  <a:pt x="92312" y="75625"/>
                </a:cubicBezTo>
                <a:cubicBezTo>
                  <a:pt x="92464" y="75959"/>
                  <a:pt x="92677" y="76111"/>
                  <a:pt x="92768" y="75929"/>
                </a:cubicBezTo>
                <a:cubicBezTo>
                  <a:pt x="92890" y="75746"/>
                  <a:pt x="92859" y="75321"/>
                  <a:pt x="92707" y="74987"/>
                </a:cubicBezTo>
                <a:close/>
                <a:moveTo>
                  <a:pt x="91704" y="76628"/>
                </a:moveTo>
                <a:cubicBezTo>
                  <a:pt x="91552" y="76263"/>
                  <a:pt x="91370" y="76172"/>
                  <a:pt x="91248" y="76324"/>
                </a:cubicBezTo>
                <a:cubicBezTo>
                  <a:pt x="91157" y="76506"/>
                  <a:pt x="91187" y="76932"/>
                  <a:pt x="91309" y="77266"/>
                </a:cubicBezTo>
                <a:cubicBezTo>
                  <a:pt x="91400" y="77601"/>
                  <a:pt x="91643" y="77753"/>
                  <a:pt x="91765" y="77570"/>
                </a:cubicBezTo>
                <a:cubicBezTo>
                  <a:pt x="91856" y="77418"/>
                  <a:pt x="91856" y="76962"/>
                  <a:pt x="91704" y="76628"/>
                </a:cubicBezTo>
                <a:close/>
                <a:moveTo>
                  <a:pt x="90640" y="78360"/>
                </a:moveTo>
                <a:cubicBezTo>
                  <a:pt x="90549" y="78026"/>
                  <a:pt x="90336" y="77874"/>
                  <a:pt x="90184" y="78087"/>
                </a:cubicBezTo>
                <a:cubicBezTo>
                  <a:pt x="90093" y="78300"/>
                  <a:pt x="90093" y="78756"/>
                  <a:pt x="90154" y="79090"/>
                </a:cubicBezTo>
                <a:cubicBezTo>
                  <a:pt x="90276" y="79455"/>
                  <a:pt x="90458" y="79576"/>
                  <a:pt x="90579" y="79394"/>
                </a:cubicBezTo>
                <a:cubicBezTo>
                  <a:pt x="90731" y="79212"/>
                  <a:pt x="90762" y="78756"/>
                  <a:pt x="90640" y="78360"/>
                </a:cubicBezTo>
                <a:close/>
                <a:moveTo>
                  <a:pt x="88969" y="79971"/>
                </a:moveTo>
                <a:cubicBezTo>
                  <a:pt x="88786" y="80215"/>
                  <a:pt x="88695" y="80731"/>
                  <a:pt x="88786" y="81096"/>
                </a:cubicBezTo>
                <a:cubicBezTo>
                  <a:pt x="88877" y="81491"/>
                  <a:pt x="89060" y="81582"/>
                  <a:pt x="89242" y="81339"/>
                </a:cubicBezTo>
                <a:cubicBezTo>
                  <a:pt x="89394" y="81096"/>
                  <a:pt x="89485" y="80610"/>
                  <a:pt x="89394" y="80215"/>
                </a:cubicBezTo>
                <a:cubicBezTo>
                  <a:pt x="89333" y="79880"/>
                  <a:pt x="89121" y="79759"/>
                  <a:pt x="88969" y="79971"/>
                </a:cubicBezTo>
                <a:close/>
                <a:moveTo>
                  <a:pt x="87236" y="82464"/>
                </a:moveTo>
                <a:cubicBezTo>
                  <a:pt x="87054" y="82737"/>
                  <a:pt x="86932" y="83254"/>
                  <a:pt x="86993" y="83619"/>
                </a:cubicBezTo>
                <a:cubicBezTo>
                  <a:pt x="87084" y="83953"/>
                  <a:pt x="87266" y="84044"/>
                  <a:pt x="87449" y="83801"/>
                </a:cubicBezTo>
                <a:cubicBezTo>
                  <a:pt x="87662" y="83528"/>
                  <a:pt x="87753" y="83041"/>
                  <a:pt x="87692" y="82646"/>
                </a:cubicBezTo>
                <a:cubicBezTo>
                  <a:pt x="87662" y="82282"/>
                  <a:pt x="87449" y="82190"/>
                  <a:pt x="87236" y="82464"/>
                </a:cubicBezTo>
                <a:close/>
                <a:moveTo>
                  <a:pt x="86051" y="84896"/>
                </a:moveTo>
                <a:cubicBezTo>
                  <a:pt x="85929" y="84592"/>
                  <a:pt x="85747" y="84531"/>
                  <a:pt x="85564" y="84744"/>
                </a:cubicBezTo>
                <a:cubicBezTo>
                  <a:pt x="85382" y="84987"/>
                  <a:pt x="85321" y="85351"/>
                  <a:pt x="85443" y="85625"/>
                </a:cubicBezTo>
                <a:cubicBezTo>
                  <a:pt x="85564" y="85899"/>
                  <a:pt x="85777" y="85990"/>
                  <a:pt x="85929" y="85807"/>
                </a:cubicBezTo>
                <a:cubicBezTo>
                  <a:pt x="86081" y="85595"/>
                  <a:pt x="86142" y="85199"/>
                  <a:pt x="86051" y="84896"/>
                </a:cubicBezTo>
                <a:close/>
                <a:moveTo>
                  <a:pt x="84561" y="86567"/>
                </a:moveTo>
                <a:cubicBezTo>
                  <a:pt x="84409" y="86294"/>
                  <a:pt x="84196" y="86263"/>
                  <a:pt x="84044" y="86415"/>
                </a:cubicBezTo>
                <a:cubicBezTo>
                  <a:pt x="83892" y="86567"/>
                  <a:pt x="83892" y="86902"/>
                  <a:pt x="84044" y="87145"/>
                </a:cubicBezTo>
                <a:cubicBezTo>
                  <a:pt x="84196" y="87358"/>
                  <a:pt x="84409" y="87449"/>
                  <a:pt x="84561" y="87297"/>
                </a:cubicBezTo>
                <a:cubicBezTo>
                  <a:pt x="84713" y="87175"/>
                  <a:pt x="84713" y="86841"/>
                  <a:pt x="84561" y="86567"/>
                </a:cubicBezTo>
                <a:close/>
                <a:moveTo>
                  <a:pt x="83315" y="87935"/>
                </a:moveTo>
                <a:cubicBezTo>
                  <a:pt x="83163" y="87722"/>
                  <a:pt x="82889" y="87662"/>
                  <a:pt x="82737" y="87783"/>
                </a:cubicBezTo>
                <a:cubicBezTo>
                  <a:pt x="82585" y="87935"/>
                  <a:pt x="82646" y="88209"/>
                  <a:pt x="82829" y="88391"/>
                </a:cubicBezTo>
                <a:cubicBezTo>
                  <a:pt x="83011" y="88604"/>
                  <a:pt x="83254" y="88665"/>
                  <a:pt x="83406" y="88543"/>
                </a:cubicBezTo>
                <a:cubicBezTo>
                  <a:pt x="83497" y="88421"/>
                  <a:pt x="83467" y="88178"/>
                  <a:pt x="83315" y="87935"/>
                </a:cubicBezTo>
                <a:close/>
                <a:moveTo>
                  <a:pt x="82129" y="89121"/>
                </a:moveTo>
                <a:cubicBezTo>
                  <a:pt x="81947" y="88938"/>
                  <a:pt x="81674" y="88847"/>
                  <a:pt x="81582" y="88999"/>
                </a:cubicBezTo>
                <a:cubicBezTo>
                  <a:pt x="81461" y="89121"/>
                  <a:pt x="81491" y="89364"/>
                  <a:pt x="81734" y="89607"/>
                </a:cubicBezTo>
                <a:cubicBezTo>
                  <a:pt x="81917" y="89789"/>
                  <a:pt x="82190" y="89880"/>
                  <a:pt x="82281" y="89728"/>
                </a:cubicBezTo>
                <a:cubicBezTo>
                  <a:pt x="82373" y="89607"/>
                  <a:pt x="82342" y="89333"/>
                  <a:pt x="82129" y="89121"/>
                </a:cubicBezTo>
                <a:close/>
                <a:moveTo>
                  <a:pt x="80549" y="90914"/>
                </a:moveTo>
                <a:cubicBezTo>
                  <a:pt x="80762" y="91096"/>
                  <a:pt x="81035" y="91157"/>
                  <a:pt x="81157" y="91005"/>
                </a:cubicBezTo>
                <a:cubicBezTo>
                  <a:pt x="81278" y="90853"/>
                  <a:pt x="81187" y="90549"/>
                  <a:pt x="81005" y="90367"/>
                </a:cubicBezTo>
                <a:cubicBezTo>
                  <a:pt x="80762" y="90184"/>
                  <a:pt x="80519" y="90154"/>
                  <a:pt x="80397" y="90245"/>
                </a:cubicBezTo>
                <a:cubicBezTo>
                  <a:pt x="80245" y="90397"/>
                  <a:pt x="80306" y="90671"/>
                  <a:pt x="80549" y="90914"/>
                </a:cubicBezTo>
                <a:close/>
                <a:moveTo>
                  <a:pt x="79363" y="92494"/>
                </a:moveTo>
                <a:cubicBezTo>
                  <a:pt x="79607" y="92738"/>
                  <a:pt x="79850" y="92768"/>
                  <a:pt x="79971" y="92586"/>
                </a:cubicBezTo>
                <a:cubicBezTo>
                  <a:pt x="80093" y="92373"/>
                  <a:pt x="80063" y="92038"/>
                  <a:pt x="79819" y="91826"/>
                </a:cubicBezTo>
                <a:cubicBezTo>
                  <a:pt x="79607" y="91583"/>
                  <a:pt x="79333" y="91583"/>
                  <a:pt x="79181" y="91735"/>
                </a:cubicBezTo>
                <a:cubicBezTo>
                  <a:pt x="79060" y="91917"/>
                  <a:pt x="79151" y="92282"/>
                  <a:pt x="79363" y="92494"/>
                </a:cubicBezTo>
                <a:close/>
                <a:moveTo>
                  <a:pt x="77965" y="93680"/>
                </a:moveTo>
                <a:cubicBezTo>
                  <a:pt x="77935" y="93741"/>
                  <a:pt x="77874" y="93862"/>
                  <a:pt x="77874" y="93984"/>
                </a:cubicBezTo>
                <a:cubicBezTo>
                  <a:pt x="78056" y="93862"/>
                  <a:pt x="78300" y="93710"/>
                  <a:pt x="78482" y="93589"/>
                </a:cubicBezTo>
                <a:cubicBezTo>
                  <a:pt x="78300" y="93437"/>
                  <a:pt x="78087" y="93497"/>
                  <a:pt x="77965" y="93680"/>
                </a:cubicBezTo>
                <a:close/>
                <a:moveTo>
                  <a:pt x="100519" y="59211"/>
                </a:moveTo>
                <a:cubicBezTo>
                  <a:pt x="100671" y="59485"/>
                  <a:pt x="100914" y="59546"/>
                  <a:pt x="101066" y="59394"/>
                </a:cubicBezTo>
                <a:cubicBezTo>
                  <a:pt x="101218" y="59242"/>
                  <a:pt x="101218" y="58938"/>
                  <a:pt x="101066" y="58695"/>
                </a:cubicBezTo>
                <a:cubicBezTo>
                  <a:pt x="100914" y="58451"/>
                  <a:pt x="100671" y="58360"/>
                  <a:pt x="100519" y="58482"/>
                </a:cubicBezTo>
                <a:cubicBezTo>
                  <a:pt x="100367" y="58634"/>
                  <a:pt x="100367" y="58938"/>
                  <a:pt x="100519" y="59211"/>
                </a:cubicBezTo>
                <a:close/>
                <a:moveTo>
                  <a:pt x="99121" y="60609"/>
                </a:moveTo>
                <a:cubicBezTo>
                  <a:pt x="99273" y="60883"/>
                  <a:pt x="99546" y="61005"/>
                  <a:pt x="99698" y="60853"/>
                </a:cubicBezTo>
                <a:cubicBezTo>
                  <a:pt x="99850" y="60701"/>
                  <a:pt x="99850" y="60306"/>
                  <a:pt x="99698" y="60032"/>
                </a:cubicBezTo>
                <a:cubicBezTo>
                  <a:pt x="99546" y="59789"/>
                  <a:pt x="99273" y="59698"/>
                  <a:pt x="99121" y="59850"/>
                </a:cubicBezTo>
                <a:cubicBezTo>
                  <a:pt x="98969" y="60002"/>
                  <a:pt x="98969" y="60366"/>
                  <a:pt x="99121" y="60609"/>
                </a:cubicBezTo>
                <a:close/>
                <a:moveTo>
                  <a:pt x="97631" y="62190"/>
                </a:moveTo>
                <a:cubicBezTo>
                  <a:pt x="97783" y="62494"/>
                  <a:pt x="98057" y="62585"/>
                  <a:pt x="98209" y="62403"/>
                </a:cubicBezTo>
                <a:cubicBezTo>
                  <a:pt x="98361" y="62220"/>
                  <a:pt x="98391" y="61825"/>
                  <a:pt x="98239" y="61521"/>
                </a:cubicBezTo>
                <a:cubicBezTo>
                  <a:pt x="98087" y="61217"/>
                  <a:pt x="97814" y="61157"/>
                  <a:pt x="97662" y="61309"/>
                </a:cubicBezTo>
                <a:cubicBezTo>
                  <a:pt x="97540" y="61491"/>
                  <a:pt x="97479" y="61886"/>
                  <a:pt x="97631" y="62190"/>
                </a:cubicBezTo>
                <a:close/>
                <a:moveTo>
                  <a:pt x="96112" y="63923"/>
                </a:moveTo>
                <a:cubicBezTo>
                  <a:pt x="96263" y="64257"/>
                  <a:pt x="96537" y="64379"/>
                  <a:pt x="96689" y="64196"/>
                </a:cubicBezTo>
                <a:cubicBezTo>
                  <a:pt x="96841" y="64014"/>
                  <a:pt x="96871" y="63558"/>
                  <a:pt x="96719" y="63193"/>
                </a:cubicBezTo>
                <a:cubicBezTo>
                  <a:pt x="96567" y="62859"/>
                  <a:pt x="96324" y="62737"/>
                  <a:pt x="96172" y="62950"/>
                </a:cubicBezTo>
                <a:cubicBezTo>
                  <a:pt x="95960" y="63163"/>
                  <a:pt x="95960" y="63588"/>
                  <a:pt x="96112" y="63923"/>
                </a:cubicBezTo>
                <a:close/>
                <a:moveTo>
                  <a:pt x="94683" y="64713"/>
                </a:moveTo>
                <a:cubicBezTo>
                  <a:pt x="94531" y="64926"/>
                  <a:pt x="94561" y="65321"/>
                  <a:pt x="94713" y="65686"/>
                </a:cubicBezTo>
                <a:cubicBezTo>
                  <a:pt x="94865" y="66020"/>
                  <a:pt x="95139" y="66172"/>
                  <a:pt x="95291" y="65989"/>
                </a:cubicBezTo>
                <a:cubicBezTo>
                  <a:pt x="95443" y="65777"/>
                  <a:pt x="95412" y="65321"/>
                  <a:pt x="95260" y="64986"/>
                </a:cubicBezTo>
                <a:cubicBezTo>
                  <a:pt x="95048" y="64652"/>
                  <a:pt x="94835" y="64530"/>
                  <a:pt x="94683" y="64713"/>
                </a:cubicBezTo>
                <a:close/>
                <a:moveTo>
                  <a:pt x="93953" y="66689"/>
                </a:moveTo>
                <a:cubicBezTo>
                  <a:pt x="93771" y="66354"/>
                  <a:pt x="93528" y="66202"/>
                  <a:pt x="93376" y="66385"/>
                </a:cubicBezTo>
                <a:cubicBezTo>
                  <a:pt x="93285" y="66567"/>
                  <a:pt x="93315" y="66993"/>
                  <a:pt x="93497" y="67327"/>
                </a:cubicBezTo>
                <a:cubicBezTo>
                  <a:pt x="93680" y="67692"/>
                  <a:pt x="93923" y="67844"/>
                  <a:pt x="94014" y="67631"/>
                </a:cubicBezTo>
                <a:cubicBezTo>
                  <a:pt x="94197" y="67509"/>
                  <a:pt x="94136" y="67084"/>
                  <a:pt x="93953" y="66689"/>
                </a:cubicBezTo>
                <a:close/>
                <a:moveTo>
                  <a:pt x="92890" y="68421"/>
                </a:moveTo>
                <a:cubicBezTo>
                  <a:pt x="92707" y="68056"/>
                  <a:pt x="92464" y="67904"/>
                  <a:pt x="92373" y="68087"/>
                </a:cubicBezTo>
                <a:cubicBezTo>
                  <a:pt x="92251" y="68300"/>
                  <a:pt x="92312" y="68695"/>
                  <a:pt x="92525" y="69090"/>
                </a:cubicBezTo>
                <a:cubicBezTo>
                  <a:pt x="92707" y="69424"/>
                  <a:pt x="92920" y="69576"/>
                  <a:pt x="93042" y="69394"/>
                </a:cubicBezTo>
                <a:cubicBezTo>
                  <a:pt x="93163" y="69211"/>
                  <a:pt x="93072" y="68786"/>
                  <a:pt x="92890" y="68421"/>
                </a:cubicBezTo>
                <a:close/>
                <a:moveTo>
                  <a:pt x="91978" y="70154"/>
                </a:moveTo>
                <a:cubicBezTo>
                  <a:pt x="91795" y="69819"/>
                  <a:pt x="91552" y="69698"/>
                  <a:pt x="91461" y="69850"/>
                </a:cubicBezTo>
                <a:cubicBezTo>
                  <a:pt x="91339" y="70032"/>
                  <a:pt x="91461" y="70458"/>
                  <a:pt x="91643" y="70792"/>
                </a:cubicBezTo>
                <a:cubicBezTo>
                  <a:pt x="91826" y="71157"/>
                  <a:pt x="92069" y="71248"/>
                  <a:pt x="92160" y="71096"/>
                </a:cubicBezTo>
                <a:cubicBezTo>
                  <a:pt x="92251" y="70914"/>
                  <a:pt x="92160" y="70488"/>
                  <a:pt x="91978" y="70154"/>
                </a:cubicBezTo>
                <a:close/>
                <a:moveTo>
                  <a:pt x="91096" y="71856"/>
                </a:moveTo>
                <a:cubicBezTo>
                  <a:pt x="90914" y="71521"/>
                  <a:pt x="90701" y="71400"/>
                  <a:pt x="90610" y="71613"/>
                </a:cubicBezTo>
                <a:cubicBezTo>
                  <a:pt x="90549" y="71795"/>
                  <a:pt x="90610" y="72221"/>
                  <a:pt x="90792" y="72555"/>
                </a:cubicBezTo>
                <a:cubicBezTo>
                  <a:pt x="91005" y="72889"/>
                  <a:pt x="91218" y="73011"/>
                  <a:pt x="91309" y="72828"/>
                </a:cubicBezTo>
                <a:cubicBezTo>
                  <a:pt x="91370" y="72616"/>
                  <a:pt x="91309" y="72221"/>
                  <a:pt x="91096" y="71856"/>
                </a:cubicBezTo>
                <a:close/>
                <a:moveTo>
                  <a:pt x="89728" y="73315"/>
                </a:moveTo>
                <a:cubicBezTo>
                  <a:pt x="89668" y="73497"/>
                  <a:pt x="89698" y="73923"/>
                  <a:pt x="89880" y="74257"/>
                </a:cubicBezTo>
                <a:cubicBezTo>
                  <a:pt x="90093" y="74591"/>
                  <a:pt x="90276" y="74713"/>
                  <a:pt x="90367" y="74531"/>
                </a:cubicBezTo>
                <a:cubicBezTo>
                  <a:pt x="90488" y="74348"/>
                  <a:pt x="90428" y="73923"/>
                  <a:pt x="90215" y="73588"/>
                </a:cubicBezTo>
                <a:cubicBezTo>
                  <a:pt x="90093" y="73224"/>
                  <a:pt x="89850" y="73132"/>
                  <a:pt x="89728" y="73315"/>
                </a:cubicBezTo>
                <a:close/>
                <a:moveTo>
                  <a:pt x="89364" y="75291"/>
                </a:moveTo>
                <a:cubicBezTo>
                  <a:pt x="89212" y="74956"/>
                  <a:pt x="88969" y="74865"/>
                  <a:pt x="88877" y="75047"/>
                </a:cubicBezTo>
                <a:cubicBezTo>
                  <a:pt x="88756" y="75260"/>
                  <a:pt x="88817" y="75655"/>
                  <a:pt x="88969" y="76020"/>
                </a:cubicBezTo>
                <a:cubicBezTo>
                  <a:pt x="89121" y="76354"/>
                  <a:pt x="89364" y="76415"/>
                  <a:pt x="89424" y="76233"/>
                </a:cubicBezTo>
                <a:cubicBezTo>
                  <a:pt x="89546" y="76050"/>
                  <a:pt x="89516" y="75625"/>
                  <a:pt x="89364" y="75291"/>
                </a:cubicBezTo>
                <a:close/>
                <a:moveTo>
                  <a:pt x="88361" y="77084"/>
                </a:moveTo>
                <a:cubicBezTo>
                  <a:pt x="88209" y="76719"/>
                  <a:pt x="88026" y="76658"/>
                  <a:pt x="87905" y="76841"/>
                </a:cubicBezTo>
                <a:cubicBezTo>
                  <a:pt x="87753" y="77114"/>
                  <a:pt x="87753" y="77570"/>
                  <a:pt x="87874" y="77905"/>
                </a:cubicBezTo>
                <a:cubicBezTo>
                  <a:pt x="87996" y="78239"/>
                  <a:pt x="88209" y="78300"/>
                  <a:pt x="88421" y="78026"/>
                </a:cubicBezTo>
                <a:cubicBezTo>
                  <a:pt x="88513" y="77844"/>
                  <a:pt x="88513" y="77418"/>
                  <a:pt x="88361" y="77084"/>
                </a:cubicBezTo>
                <a:close/>
                <a:moveTo>
                  <a:pt x="86962" y="79394"/>
                </a:moveTo>
                <a:cubicBezTo>
                  <a:pt x="86841" y="79060"/>
                  <a:pt x="86628" y="78999"/>
                  <a:pt x="86446" y="79303"/>
                </a:cubicBezTo>
                <a:cubicBezTo>
                  <a:pt x="86233" y="79576"/>
                  <a:pt x="86203" y="80063"/>
                  <a:pt x="86294" y="80427"/>
                </a:cubicBezTo>
                <a:cubicBezTo>
                  <a:pt x="86385" y="80762"/>
                  <a:pt x="86628" y="80792"/>
                  <a:pt x="86810" y="80488"/>
                </a:cubicBezTo>
                <a:cubicBezTo>
                  <a:pt x="86993" y="80215"/>
                  <a:pt x="87084" y="79728"/>
                  <a:pt x="86962" y="79394"/>
                </a:cubicBezTo>
                <a:close/>
                <a:moveTo>
                  <a:pt x="85169" y="82008"/>
                </a:moveTo>
                <a:cubicBezTo>
                  <a:pt x="85108" y="81704"/>
                  <a:pt x="84835" y="81674"/>
                  <a:pt x="84652" y="81947"/>
                </a:cubicBezTo>
                <a:cubicBezTo>
                  <a:pt x="84470" y="82190"/>
                  <a:pt x="84379" y="82646"/>
                  <a:pt x="84470" y="82950"/>
                </a:cubicBezTo>
                <a:cubicBezTo>
                  <a:pt x="84561" y="83254"/>
                  <a:pt x="84804" y="83315"/>
                  <a:pt x="84987" y="83041"/>
                </a:cubicBezTo>
                <a:cubicBezTo>
                  <a:pt x="85169" y="82798"/>
                  <a:pt x="85260" y="82312"/>
                  <a:pt x="85169" y="82008"/>
                </a:cubicBezTo>
                <a:close/>
                <a:moveTo>
                  <a:pt x="83406" y="84257"/>
                </a:moveTo>
                <a:cubicBezTo>
                  <a:pt x="83285" y="83984"/>
                  <a:pt x="83011" y="83984"/>
                  <a:pt x="82829" y="84166"/>
                </a:cubicBezTo>
                <a:cubicBezTo>
                  <a:pt x="82646" y="84409"/>
                  <a:pt x="82585" y="84744"/>
                  <a:pt x="82737" y="84987"/>
                </a:cubicBezTo>
                <a:cubicBezTo>
                  <a:pt x="82889" y="85199"/>
                  <a:pt x="83133" y="85230"/>
                  <a:pt x="83315" y="85047"/>
                </a:cubicBezTo>
                <a:cubicBezTo>
                  <a:pt x="83467" y="84865"/>
                  <a:pt x="83497" y="84531"/>
                  <a:pt x="83406" y="84257"/>
                </a:cubicBezTo>
                <a:close/>
                <a:moveTo>
                  <a:pt x="81795" y="85959"/>
                </a:moveTo>
                <a:cubicBezTo>
                  <a:pt x="81643" y="85747"/>
                  <a:pt x="81370" y="85747"/>
                  <a:pt x="81218" y="85899"/>
                </a:cubicBezTo>
                <a:cubicBezTo>
                  <a:pt x="81066" y="86051"/>
                  <a:pt x="81066" y="86355"/>
                  <a:pt x="81218" y="86537"/>
                </a:cubicBezTo>
                <a:cubicBezTo>
                  <a:pt x="81370" y="86719"/>
                  <a:pt x="81643" y="86750"/>
                  <a:pt x="81795" y="86598"/>
                </a:cubicBezTo>
                <a:cubicBezTo>
                  <a:pt x="81978" y="86506"/>
                  <a:pt x="81978" y="86203"/>
                  <a:pt x="81795" y="85959"/>
                </a:cubicBezTo>
                <a:close/>
                <a:moveTo>
                  <a:pt x="80397" y="87418"/>
                </a:moveTo>
                <a:cubicBezTo>
                  <a:pt x="80215" y="87206"/>
                  <a:pt x="79941" y="87175"/>
                  <a:pt x="79789" y="87327"/>
                </a:cubicBezTo>
                <a:cubicBezTo>
                  <a:pt x="79637" y="87479"/>
                  <a:pt x="79667" y="87753"/>
                  <a:pt x="79850" y="87905"/>
                </a:cubicBezTo>
                <a:cubicBezTo>
                  <a:pt x="80063" y="88087"/>
                  <a:pt x="80306" y="88117"/>
                  <a:pt x="80458" y="87965"/>
                </a:cubicBezTo>
                <a:cubicBezTo>
                  <a:pt x="80579" y="87813"/>
                  <a:pt x="80579" y="87570"/>
                  <a:pt x="80397" y="87418"/>
                </a:cubicBezTo>
                <a:close/>
                <a:moveTo>
                  <a:pt x="79181" y="89242"/>
                </a:moveTo>
                <a:cubicBezTo>
                  <a:pt x="79333" y="89090"/>
                  <a:pt x="79242" y="88817"/>
                  <a:pt x="79029" y="88665"/>
                </a:cubicBezTo>
                <a:cubicBezTo>
                  <a:pt x="78786" y="88513"/>
                  <a:pt x="78543" y="88482"/>
                  <a:pt x="78391" y="88634"/>
                </a:cubicBezTo>
                <a:cubicBezTo>
                  <a:pt x="78239" y="88786"/>
                  <a:pt x="78300" y="88999"/>
                  <a:pt x="78543" y="89181"/>
                </a:cubicBezTo>
                <a:cubicBezTo>
                  <a:pt x="78756" y="89394"/>
                  <a:pt x="79060" y="89394"/>
                  <a:pt x="79181" y="89242"/>
                </a:cubicBezTo>
                <a:close/>
                <a:moveTo>
                  <a:pt x="77114" y="90032"/>
                </a:moveTo>
                <a:cubicBezTo>
                  <a:pt x="76962" y="90184"/>
                  <a:pt x="77053" y="90488"/>
                  <a:pt x="77327" y="90640"/>
                </a:cubicBezTo>
                <a:cubicBezTo>
                  <a:pt x="77540" y="90823"/>
                  <a:pt x="77844" y="90823"/>
                  <a:pt x="77965" y="90640"/>
                </a:cubicBezTo>
                <a:cubicBezTo>
                  <a:pt x="78117" y="90458"/>
                  <a:pt x="78026" y="90184"/>
                  <a:pt x="77813" y="90032"/>
                </a:cubicBezTo>
                <a:cubicBezTo>
                  <a:pt x="77540" y="89880"/>
                  <a:pt x="77266" y="89880"/>
                  <a:pt x="77114" y="90032"/>
                </a:cubicBezTo>
                <a:close/>
                <a:moveTo>
                  <a:pt x="76719" y="92464"/>
                </a:moveTo>
                <a:cubicBezTo>
                  <a:pt x="76871" y="92221"/>
                  <a:pt x="76780" y="91887"/>
                  <a:pt x="76506" y="91735"/>
                </a:cubicBezTo>
                <a:cubicBezTo>
                  <a:pt x="76294" y="91552"/>
                  <a:pt x="75990" y="91583"/>
                  <a:pt x="75838" y="91765"/>
                </a:cubicBezTo>
                <a:cubicBezTo>
                  <a:pt x="75686" y="92008"/>
                  <a:pt x="75807" y="92312"/>
                  <a:pt x="76020" y="92525"/>
                </a:cubicBezTo>
                <a:cubicBezTo>
                  <a:pt x="76294" y="92738"/>
                  <a:pt x="76597" y="92677"/>
                  <a:pt x="76719" y="92464"/>
                </a:cubicBezTo>
                <a:close/>
                <a:moveTo>
                  <a:pt x="75260" y="93893"/>
                </a:moveTo>
                <a:cubicBezTo>
                  <a:pt x="75047" y="93680"/>
                  <a:pt x="74743" y="93741"/>
                  <a:pt x="74591" y="94014"/>
                </a:cubicBezTo>
                <a:cubicBezTo>
                  <a:pt x="74439" y="94288"/>
                  <a:pt x="74500" y="94744"/>
                  <a:pt x="74743" y="94926"/>
                </a:cubicBezTo>
                <a:cubicBezTo>
                  <a:pt x="74956" y="95169"/>
                  <a:pt x="75260" y="95078"/>
                  <a:pt x="75412" y="94774"/>
                </a:cubicBezTo>
                <a:cubicBezTo>
                  <a:pt x="75564" y="94561"/>
                  <a:pt x="75503" y="94136"/>
                  <a:pt x="75260" y="93893"/>
                </a:cubicBezTo>
                <a:close/>
                <a:moveTo>
                  <a:pt x="101674" y="54196"/>
                </a:moveTo>
                <a:cubicBezTo>
                  <a:pt x="101552" y="54318"/>
                  <a:pt x="101552" y="54591"/>
                  <a:pt x="101704" y="54774"/>
                </a:cubicBezTo>
                <a:cubicBezTo>
                  <a:pt x="101796" y="54834"/>
                  <a:pt x="101826" y="54895"/>
                  <a:pt x="101887" y="54925"/>
                </a:cubicBezTo>
                <a:cubicBezTo>
                  <a:pt x="101917" y="54652"/>
                  <a:pt x="101917" y="54378"/>
                  <a:pt x="101978" y="54135"/>
                </a:cubicBezTo>
                <a:cubicBezTo>
                  <a:pt x="101856" y="54074"/>
                  <a:pt x="101735" y="54135"/>
                  <a:pt x="101674" y="54196"/>
                </a:cubicBezTo>
                <a:close/>
                <a:moveTo>
                  <a:pt x="100458" y="55959"/>
                </a:moveTo>
                <a:cubicBezTo>
                  <a:pt x="100610" y="56141"/>
                  <a:pt x="100823" y="56202"/>
                  <a:pt x="100975" y="56111"/>
                </a:cubicBezTo>
                <a:cubicBezTo>
                  <a:pt x="101127" y="55989"/>
                  <a:pt x="101096" y="55716"/>
                  <a:pt x="100944" y="55503"/>
                </a:cubicBezTo>
                <a:cubicBezTo>
                  <a:pt x="100792" y="55290"/>
                  <a:pt x="100580" y="55229"/>
                  <a:pt x="100428" y="55381"/>
                </a:cubicBezTo>
                <a:cubicBezTo>
                  <a:pt x="100276" y="55473"/>
                  <a:pt x="100306" y="55746"/>
                  <a:pt x="100458" y="55959"/>
                </a:cubicBezTo>
                <a:close/>
                <a:moveTo>
                  <a:pt x="99121" y="57084"/>
                </a:moveTo>
                <a:cubicBezTo>
                  <a:pt x="99273" y="57327"/>
                  <a:pt x="99546" y="57388"/>
                  <a:pt x="99698" y="57236"/>
                </a:cubicBezTo>
                <a:cubicBezTo>
                  <a:pt x="99850" y="57114"/>
                  <a:pt x="99850" y="56810"/>
                  <a:pt x="99698" y="56628"/>
                </a:cubicBezTo>
                <a:cubicBezTo>
                  <a:pt x="99546" y="56445"/>
                  <a:pt x="99273" y="56354"/>
                  <a:pt x="99121" y="56476"/>
                </a:cubicBezTo>
                <a:cubicBezTo>
                  <a:pt x="98938" y="56628"/>
                  <a:pt x="98969" y="56901"/>
                  <a:pt x="99121" y="57084"/>
                </a:cubicBezTo>
                <a:close/>
                <a:moveTo>
                  <a:pt x="97722" y="57661"/>
                </a:moveTo>
                <a:cubicBezTo>
                  <a:pt x="97571" y="57783"/>
                  <a:pt x="97571" y="58087"/>
                  <a:pt x="97722" y="58299"/>
                </a:cubicBezTo>
                <a:cubicBezTo>
                  <a:pt x="97874" y="58512"/>
                  <a:pt x="98118" y="58603"/>
                  <a:pt x="98300" y="58482"/>
                </a:cubicBezTo>
                <a:cubicBezTo>
                  <a:pt x="98452" y="58330"/>
                  <a:pt x="98452" y="58087"/>
                  <a:pt x="98300" y="57843"/>
                </a:cubicBezTo>
                <a:cubicBezTo>
                  <a:pt x="98148" y="57570"/>
                  <a:pt x="97874" y="57509"/>
                  <a:pt x="97722" y="57661"/>
                </a:cubicBezTo>
                <a:close/>
                <a:moveTo>
                  <a:pt x="96841" y="59059"/>
                </a:moveTo>
                <a:cubicBezTo>
                  <a:pt x="96689" y="58786"/>
                  <a:pt x="96415" y="58725"/>
                  <a:pt x="96263" y="58877"/>
                </a:cubicBezTo>
                <a:cubicBezTo>
                  <a:pt x="96112" y="59029"/>
                  <a:pt x="96112" y="59333"/>
                  <a:pt x="96263" y="59606"/>
                </a:cubicBezTo>
                <a:cubicBezTo>
                  <a:pt x="96415" y="59850"/>
                  <a:pt x="96689" y="59941"/>
                  <a:pt x="96841" y="59789"/>
                </a:cubicBezTo>
                <a:cubicBezTo>
                  <a:pt x="96993" y="59637"/>
                  <a:pt x="96993" y="59272"/>
                  <a:pt x="96841" y="59059"/>
                </a:cubicBezTo>
                <a:close/>
                <a:moveTo>
                  <a:pt x="94713" y="60214"/>
                </a:moveTo>
                <a:cubicBezTo>
                  <a:pt x="94561" y="60366"/>
                  <a:pt x="94531" y="60731"/>
                  <a:pt x="94713" y="61005"/>
                </a:cubicBezTo>
                <a:cubicBezTo>
                  <a:pt x="94865" y="61309"/>
                  <a:pt x="95139" y="61369"/>
                  <a:pt x="95321" y="61217"/>
                </a:cubicBezTo>
                <a:cubicBezTo>
                  <a:pt x="95473" y="61035"/>
                  <a:pt x="95504" y="60701"/>
                  <a:pt x="95352" y="60397"/>
                </a:cubicBezTo>
                <a:cubicBezTo>
                  <a:pt x="95169" y="60154"/>
                  <a:pt x="94896" y="60032"/>
                  <a:pt x="94713" y="60214"/>
                </a:cubicBezTo>
                <a:close/>
                <a:moveTo>
                  <a:pt x="93163" y="61764"/>
                </a:moveTo>
                <a:cubicBezTo>
                  <a:pt x="93011" y="61947"/>
                  <a:pt x="93011" y="62312"/>
                  <a:pt x="93163" y="62646"/>
                </a:cubicBezTo>
                <a:cubicBezTo>
                  <a:pt x="93315" y="62950"/>
                  <a:pt x="93589" y="63041"/>
                  <a:pt x="93741" y="62859"/>
                </a:cubicBezTo>
                <a:cubicBezTo>
                  <a:pt x="93893" y="62676"/>
                  <a:pt x="93893" y="62281"/>
                  <a:pt x="93741" y="61947"/>
                </a:cubicBezTo>
                <a:cubicBezTo>
                  <a:pt x="93619" y="61673"/>
                  <a:pt x="93346" y="61613"/>
                  <a:pt x="93163" y="61764"/>
                </a:cubicBezTo>
                <a:close/>
                <a:moveTo>
                  <a:pt x="91765" y="63406"/>
                </a:moveTo>
                <a:cubicBezTo>
                  <a:pt x="91613" y="63588"/>
                  <a:pt x="91643" y="63953"/>
                  <a:pt x="91826" y="64318"/>
                </a:cubicBezTo>
                <a:cubicBezTo>
                  <a:pt x="92008" y="64652"/>
                  <a:pt x="92282" y="64774"/>
                  <a:pt x="92403" y="64561"/>
                </a:cubicBezTo>
                <a:cubicBezTo>
                  <a:pt x="92555" y="64379"/>
                  <a:pt x="92525" y="63953"/>
                  <a:pt x="92312" y="63649"/>
                </a:cubicBezTo>
                <a:cubicBezTo>
                  <a:pt x="92160" y="63315"/>
                  <a:pt x="91917" y="63193"/>
                  <a:pt x="91765" y="63406"/>
                </a:cubicBezTo>
                <a:close/>
                <a:moveTo>
                  <a:pt x="90701" y="65989"/>
                </a:moveTo>
                <a:cubicBezTo>
                  <a:pt x="90883" y="66324"/>
                  <a:pt x="91157" y="66445"/>
                  <a:pt x="91248" y="66233"/>
                </a:cubicBezTo>
                <a:cubicBezTo>
                  <a:pt x="91370" y="66050"/>
                  <a:pt x="91309" y="65625"/>
                  <a:pt x="91096" y="65290"/>
                </a:cubicBezTo>
                <a:cubicBezTo>
                  <a:pt x="90914" y="64956"/>
                  <a:pt x="90640" y="64834"/>
                  <a:pt x="90549" y="65017"/>
                </a:cubicBezTo>
                <a:cubicBezTo>
                  <a:pt x="90428" y="65230"/>
                  <a:pt x="90488" y="65625"/>
                  <a:pt x="90701" y="65989"/>
                </a:cubicBezTo>
                <a:close/>
                <a:moveTo>
                  <a:pt x="90306" y="67965"/>
                </a:moveTo>
                <a:cubicBezTo>
                  <a:pt x="90397" y="67752"/>
                  <a:pt x="90306" y="67357"/>
                  <a:pt x="90124" y="66993"/>
                </a:cubicBezTo>
                <a:cubicBezTo>
                  <a:pt x="89941" y="66658"/>
                  <a:pt x="89668" y="66537"/>
                  <a:pt x="89546" y="66749"/>
                </a:cubicBezTo>
                <a:cubicBezTo>
                  <a:pt x="89424" y="66932"/>
                  <a:pt x="89546" y="67357"/>
                  <a:pt x="89728" y="67692"/>
                </a:cubicBezTo>
                <a:cubicBezTo>
                  <a:pt x="89972" y="68026"/>
                  <a:pt x="90245" y="68178"/>
                  <a:pt x="90306" y="67965"/>
                </a:cubicBezTo>
                <a:close/>
                <a:moveTo>
                  <a:pt x="88938" y="69515"/>
                </a:moveTo>
                <a:cubicBezTo>
                  <a:pt x="89181" y="69850"/>
                  <a:pt x="89394" y="69971"/>
                  <a:pt x="89485" y="69728"/>
                </a:cubicBezTo>
                <a:cubicBezTo>
                  <a:pt x="89546" y="69546"/>
                  <a:pt x="89485" y="69120"/>
                  <a:pt x="89242" y="68786"/>
                </a:cubicBezTo>
                <a:cubicBezTo>
                  <a:pt x="89029" y="68452"/>
                  <a:pt x="88786" y="68330"/>
                  <a:pt x="88725" y="68573"/>
                </a:cubicBezTo>
                <a:cubicBezTo>
                  <a:pt x="88634" y="68755"/>
                  <a:pt x="88756" y="69181"/>
                  <a:pt x="88938" y="69515"/>
                </a:cubicBezTo>
                <a:close/>
                <a:moveTo>
                  <a:pt x="88482" y="70579"/>
                </a:moveTo>
                <a:cubicBezTo>
                  <a:pt x="88300" y="70275"/>
                  <a:pt x="88026" y="70154"/>
                  <a:pt x="87965" y="70336"/>
                </a:cubicBezTo>
                <a:cubicBezTo>
                  <a:pt x="87874" y="70549"/>
                  <a:pt x="87965" y="70944"/>
                  <a:pt x="88178" y="71248"/>
                </a:cubicBezTo>
                <a:cubicBezTo>
                  <a:pt x="88361" y="71552"/>
                  <a:pt x="88604" y="71673"/>
                  <a:pt x="88725" y="71491"/>
                </a:cubicBezTo>
                <a:cubicBezTo>
                  <a:pt x="88786" y="71339"/>
                  <a:pt x="88665" y="70914"/>
                  <a:pt x="88482" y="70579"/>
                </a:cubicBezTo>
                <a:close/>
                <a:moveTo>
                  <a:pt x="87692" y="72373"/>
                </a:moveTo>
                <a:cubicBezTo>
                  <a:pt x="87510" y="72069"/>
                  <a:pt x="87266" y="71947"/>
                  <a:pt x="87145" y="72160"/>
                </a:cubicBezTo>
                <a:cubicBezTo>
                  <a:pt x="87084" y="72373"/>
                  <a:pt x="87145" y="72768"/>
                  <a:pt x="87358" y="73072"/>
                </a:cubicBezTo>
                <a:cubicBezTo>
                  <a:pt x="87540" y="73376"/>
                  <a:pt x="87753" y="73497"/>
                  <a:pt x="87844" y="73284"/>
                </a:cubicBezTo>
                <a:cubicBezTo>
                  <a:pt x="87965" y="73072"/>
                  <a:pt x="87874" y="72676"/>
                  <a:pt x="87692" y="72373"/>
                </a:cubicBezTo>
                <a:close/>
                <a:moveTo>
                  <a:pt x="86841" y="74196"/>
                </a:moveTo>
                <a:cubicBezTo>
                  <a:pt x="86658" y="73892"/>
                  <a:pt x="86446" y="73801"/>
                  <a:pt x="86354" y="73984"/>
                </a:cubicBezTo>
                <a:cubicBezTo>
                  <a:pt x="86233" y="74257"/>
                  <a:pt x="86294" y="74713"/>
                  <a:pt x="86446" y="75017"/>
                </a:cubicBezTo>
                <a:cubicBezTo>
                  <a:pt x="86628" y="75321"/>
                  <a:pt x="86841" y="75351"/>
                  <a:pt x="86993" y="75108"/>
                </a:cubicBezTo>
                <a:cubicBezTo>
                  <a:pt x="87114" y="74895"/>
                  <a:pt x="87054" y="74500"/>
                  <a:pt x="86841" y="74196"/>
                </a:cubicBezTo>
                <a:close/>
                <a:moveTo>
                  <a:pt x="85686" y="76537"/>
                </a:moveTo>
                <a:cubicBezTo>
                  <a:pt x="85534" y="76233"/>
                  <a:pt x="85260" y="76233"/>
                  <a:pt x="85108" y="76506"/>
                </a:cubicBezTo>
                <a:cubicBezTo>
                  <a:pt x="84956" y="76780"/>
                  <a:pt x="84956" y="77266"/>
                  <a:pt x="85108" y="77540"/>
                </a:cubicBezTo>
                <a:cubicBezTo>
                  <a:pt x="85260" y="77844"/>
                  <a:pt x="85534" y="77844"/>
                  <a:pt x="85686" y="77570"/>
                </a:cubicBezTo>
                <a:cubicBezTo>
                  <a:pt x="85838" y="77297"/>
                  <a:pt x="85838" y="76841"/>
                  <a:pt x="85686" y="76537"/>
                </a:cubicBezTo>
                <a:close/>
                <a:moveTo>
                  <a:pt x="84166" y="79151"/>
                </a:moveTo>
                <a:cubicBezTo>
                  <a:pt x="84014" y="78847"/>
                  <a:pt x="83740" y="78908"/>
                  <a:pt x="83558" y="79151"/>
                </a:cubicBezTo>
                <a:cubicBezTo>
                  <a:pt x="83345" y="79455"/>
                  <a:pt x="83315" y="79911"/>
                  <a:pt x="83437" y="80215"/>
                </a:cubicBezTo>
                <a:cubicBezTo>
                  <a:pt x="83558" y="80519"/>
                  <a:pt x="83801" y="80519"/>
                  <a:pt x="84044" y="80215"/>
                </a:cubicBezTo>
                <a:cubicBezTo>
                  <a:pt x="84227" y="79971"/>
                  <a:pt x="84257" y="79455"/>
                  <a:pt x="84166" y="79151"/>
                </a:cubicBezTo>
                <a:close/>
                <a:moveTo>
                  <a:pt x="82251" y="81856"/>
                </a:moveTo>
                <a:cubicBezTo>
                  <a:pt x="82129" y="81582"/>
                  <a:pt x="81826" y="81582"/>
                  <a:pt x="81643" y="81856"/>
                </a:cubicBezTo>
                <a:cubicBezTo>
                  <a:pt x="81430" y="82130"/>
                  <a:pt x="81370" y="82555"/>
                  <a:pt x="81522" y="82768"/>
                </a:cubicBezTo>
                <a:cubicBezTo>
                  <a:pt x="81674" y="83011"/>
                  <a:pt x="81947" y="83041"/>
                  <a:pt x="82129" y="82768"/>
                </a:cubicBezTo>
                <a:cubicBezTo>
                  <a:pt x="82342" y="82555"/>
                  <a:pt x="82373" y="82130"/>
                  <a:pt x="82251" y="81856"/>
                </a:cubicBezTo>
                <a:close/>
                <a:moveTo>
                  <a:pt x="80427" y="84014"/>
                </a:moveTo>
                <a:cubicBezTo>
                  <a:pt x="80275" y="83801"/>
                  <a:pt x="80002" y="83801"/>
                  <a:pt x="79789" y="84014"/>
                </a:cubicBezTo>
                <a:cubicBezTo>
                  <a:pt x="79576" y="84227"/>
                  <a:pt x="79546" y="84561"/>
                  <a:pt x="79728" y="84744"/>
                </a:cubicBezTo>
                <a:cubicBezTo>
                  <a:pt x="79880" y="84926"/>
                  <a:pt x="80215" y="84987"/>
                  <a:pt x="80336" y="84774"/>
                </a:cubicBezTo>
                <a:cubicBezTo>
                  <a:pt x="80549" y="84592"/>
                  <a:pt x="80579" y="84257"/>
                  <a:pt x="80427" y="84014"/>
                </a:cubicBezTo>
                <a:close/>
                <a:moveTo>
                  <a:pt x="78725" y="85747"/>
                </a:moveTo>
                <a:cubicBezTo>
                  <a:pt x="78543" y="85534"/>
                  <a:pt x="78269" y="85534"/>
                  <a:pt x="78056" y="85686"/>
                </a:cubicBezTo>
                <a:cubicBezTo>
                  <a:pt x="77874" y="85838"/>
                  <a:pt x="77874" y="86142"/>
                  <a:pt x="78056" y="86294"/>
                </a:cubicBezTo>
                <a:cubicBezTo>
                  <a:pt x="78269" y="86506"/>
                  <a:pt x="78573" y="86506"/>
                  <a:pt x="78725" y="86355"/>
                </a:cubicBezTo>
                <a:cubicBezTo>
                  <a:pt x="78908" y="86203"/>
                  <a:pt x="78908" y="85929"/>
                  <a:pt x="78725" y="85747"/>
                </a:cubicBezTo>
                <a:close/>
                <a:moveTo>
                  <a:pt x="77236" y="87753"/>
                </a:moveTo>
                <a:cubicBezTo>
                  <a:pt x="77388" y="87601"/>
                  <a:pt x="77357" y="87327"/>
                  <a:pt x="77175" y="87175"/>
                </a:cubicBezTo>
                <a:cubicBezTo>
                  <a:pt x="76962" y="87023"/>
                  <a:pt x="76658" y="87023"/>
                  <a:pt x="76476" y="87175"/>
                </a:cubicBezTo>
                <a:cubicBezTo>
                  <a:pt x="76324" y="87327"/>
                  <a:pt x="76354" y="87601"/>
                  <a:pt x="76567" y="87753"/>
                </a:cubicBezTo>
                <a:cubicBezTo>
                  <a:pt x="76780" y="87874"/>
                  <a:pt x="77084" y="87905"/>
                  <a:pt x="77236" y="87753"/>
                </a:cubicBezTo>
                <a:close/>
                <a:moveTo>
                  <a:pt x="75138" y="89151"/>
                </a:moveTo>
                <a:cubicBezTo>
                  <a:pt x="75382" y="89303"/>
                  <a:pt x="75686" y="89303"/>
                  <a:pt x="75838" y="89151"/>
                </a:cubicBezTo>
                <a:cubicBezTo>
                  <a:pt x="75990" y="88999"/>
                  <a:pt x="75898" y="88725"/>
                  <a:pt x="75686" y="88573"/>
                </a:cubicBezTo>
                <a:cubicBezTo>
                  <a:pt x="75442" y="88421"/>
                  <a:pt x="75138" y="88421"/>
                  <a:pt x="74986" y="88573"/>
                </a:cubicBezTo>
                <a:cubicBezTo>
                  <a:pt x="74835" y="88725"/>
                  <a:pt x="74926" y="88999"/>
                  <a:pt x="75138" y="89151"/>
                </a:cubicBezTo>
                <a:close/>
                <a:moveTo>
                  <a:pt x="74500" y="90823"/>
                </a:moveTo>
                <a:cubicBezTo>
                  <a:pt x="74652" y="90640"/>
                  <a:pt x="74591" y="90336"/>
                  <a:pt x="74318" y="90184"/>
                </a:cubicBezTo>
                <a:cubicBezTo>
                  <a:pt x="74075" y="90032"/>
                  <a:pt x="73740" y="90032"/>
                  <a:pt x="73588" y="90245"/>
                </a:cubicBezTo>
                <a:cubicBezTo>
                  <a:pt x="73436" y="90458"/>
                  <a:pt x="73528" y="90762"/>
                  <a:pt x="73771" y="90883"/>
                </a:cubicBezTo>
                <a:cubicBezTo>
                  <a:pt x="74044" y="91066"/>
                  <a:pt x="74348" y="91005"/>
                  <a:pt x="74500" y="90823"/>
                </a:cubicBezTo>
                <a:close/>
                <a:moveTo>
                  <a:pt x="73254" y="92950"/>
                </a:moveTo>
                <a:cubicBezTo>
                  <a:pt x="73406" y="92677"/>
                  <a:pt x="73284" y="92342"/>
                  <a:pt x="73072" y="92160"/>
                </a:cubicBezTo>
                <a:cubicBezTo>
                  <a:pt x="72798" y="91978"/>
                  <a:pt x="72494" y="92038"/>
                  <a:pt x="72342" y="92312"/>
                </a:cubicBezTo>
                <a:cubicBezTo>
                  <a:pt x="72190" y="92586"/>
                  <a:pt x="72312" y="92950"/>
                  <a:pt x="72555" y="93102"/>
                </a:cubicBezTo>
                <a:cubicBezTo>
                  <a:pt x="72798" y="93285"/>
                  <a:pt x="73102" y="93224"/>
                  <a:pt x="73254" y="92950"/>
                </a:cubicBezTo>
                <a:close/>
                <a:moveTo>
                  <a:pt x="71795" y="94804"/>
                </a:moveTo>
                <a:cubicBezTo>
                  <a:pt x="71552" y="94622"/>
                  <a:pt x="71248" y="94744"/>
                  <a:pt x="71126" y="95078"/>
                </a:cubicBezTo>
                <a:cubicBezTo>
                  <a:pt x="71005" y="95412"/>
                  <a:pt x="71126" y="95868"/>
                  <a:pt x="71339" y="96051"/>
                </a:cubicBezTo>
                <a:cubicBezTo>
                  <a:pt x="71582" y="96263"/>
                  <a:pt x="71886" y="96142"/>
                  <a:pt x="72038" y="95808"/>
                </a:cubicBezTo>
                <a:cubicBezTo>
                  <a:pt x="72160" y="95473"/>
                  <a:pt x="72038" y="95017"/>
                  <a:pt x="71795" y="94804"/>
                </a:cubicBezTo>
                <a:close/>
                <a:moveTo>
                  <a:pt x="101370" y="51795"/>
                </a:moveTo>
                <a:cubicBezTo>
                  <a:pt x="101552" y="52008"/>
                  <a:pt x="101796" y="52038"/>
                  <a:pt x="101887" y="51886"/>
                </a:cubicBezTo>
                <a:cubicBezTo>
                  <a:pt x="102008" y="51734"/>
                  <a:pt x="101978" y="51460"/>
                  <a:pt x="101796" y="51278"/>
                </a:cubicBezTo>
                <a:cubicBezTo>
                  <a:pt x="101583" y="51096"/>
                  <a:pt x="101370" y="51035"/>
                  <a:pt x="101248" y="51187"/>
                </a:cubicBezTo>
                <a:cubicBezTo>
                  <a:pt x="101127" y="51339"/>
                  <a:pt x="101188" y="51643"/>
                  <a:pt x="101370" y="51795"/>
                </a:cubicBezTo>
                <a:close/>
                <a:moveTo>
                  <a:pt x="100185" y="53071"/>
                </a:moveTo>
                <a:cubicBezTo>
                  <a:pt x="100367" y="53254"/>
                  <a:pt x="100610" y="53284"/>
                  <a:pt x="100732" y="53163"/>
                </a:cubicBezTo>
                <a:cubicBezTo>
                  <a:pt x="100823" y="53071"/>
                  <a:pt x="100823" y="52798"/>
                  <a:pt x="100640" y="52615"/>
                </a:cubicBezTo>
                <a:cubicBezTo>
                  <a:pt x="100458" y="52403"/>
                  <a:pt x="100215" y="52372"/>
                  <a:pt x="100063" y="52494"/>
                </a:cubicBezTo>
                <a:cubicBezTo>
                  <a:pt x="100002" y="52646"/>
                  <a:pt x="100033" y="52859"/>
                  <a:pt x="100185" y="53071"/>
                </a:cubicBezTo>
                <a:close/>
                <a:moveTo>
                  <a:pt x="98938" y="54166"/>
                </a:moveTo>
                <a:cubicBezTo>
                  <a:pt x="99121" y="54348"/>
                  <a:pt x="99333" y="54439"/>
                  <a:pt x="99516" y="54287"/>
                </a:cubicBezTo>
                <a:cubicBezTo>
                  <a:pt x="99668" y="54166"/>
                  <a:pt x="99607" y="53892"/>
                  <a:pt x="99455" y="53710"/>
                </a:cubicBezTo>
                <a:cubicBezTo>
                  <a:pt x="99273" y="53527"/>
                  <a:pt x="99060" y="53466"/>
                  <a:pt x="98908" y="53588"/>
                </a:cubicBezTo>
                <a:cubicBezTo>
                  <a:pt x="98756" y="53740"/>
                  <a:pt x="98786" y="53983"/>
                  <a:pt x="98938" y="54166"/>
                </a:cubicBezTo>
                <a:close/>
                <a:moveTo>
                  <a:pt x="97601" y="55229"/>
                </a:moveTo>
                <a:cubicBezTo>
                  <a:pt x="97753" y="55412"/>
                  <a:pt x="98026" y="55473"/>
                  <a:pt x="98178" y="55381"/>
                </a:cubicBezTo>
                <a:cubicBezTo>
                  <a:pt x="98330" y="55260"/>
                  <a:pt x="98300" y="54986"/>
                  <a:pt x="98148" y="54804"/>
                </a:cubicBezTo>
                <a:cubicBezTo>
                  <a:pt x="97935" y="54622"/>
                  <a:pt x="97722" y="54530"/>
                  <a:pt x="97571" y="54652"/>
                </a:cubicBezTo>
                <a:cubicBezTo>
                  <a:pt x="97419" y="54774"/>
                  <a:pt x="97449" y="55047"/>
                  <a:pt x="97601" y="55229"/>
                </a:cubicBezTo>
                <a:close/>
                <a:moveTo>
                  <a:pt x="96172" y="55685"/>
                </a:moveTo>
                <a:cubicBezTo>
                  <a:pt x="96020" y="55807"/>
                  <a:pt x="96020" y="56050"/>
                  <a:pt x="96203" y="56232"/>
                </a:cubicBezTo>
                <a:cubicBezTo>
                  <a:pt x="96385" y="56476"/>
                  <a:pt x="96628" y="56567"/>
                  <a:pt x="96811" y="56445"/>
                </a:cubicBezTo>
                <a:cubicBezTo>
                  <a:pt x="96963" y="56324"/>
                  <a:pt x="96963" y="56050"/>
                  <a:pt x="96780" y="55868"/>
                </a:cubicBezTo>
                <a:cubicBezTo>
                  <a:pt x="96628" y="55655"/>
                  <a:pt x="96355" y="55564"/>
                  <a:pt x="96172" y="55685"/>
                </a:cubicBezTo>
                <a:close/>
                <a:moveTo>
                  <a:pt x="95321" y="56901"/>
                </a:moveTo>
                <a:cubicBezTo>
                  <a:pt x="95139" y="56658"/>
                  <a:pt x="94865" y="56597"/>
                  <a:pt x="94713" y="56719"/>
                </a:cubicBezTo>
                <a:cubicBezTo>
                  <a:pt x="94561" y="56810"/>
                  <a:pt x="94561" y="57084"/>
                  <a:pt x="94713" y="57327"/>
                </a:cubicBezTo>
                <a:cubicBezTo>
                  <a:pt x="94896" y="57540"/>
                  <a:pt x="95169" y="57631"/>
                  <a:pt x="95321" y="57509"/>
                </a:cubicBezTo>
                <a:cubicBezTo>
                  <a:pt x="95504" y="57418"/>
                  <a:pt x="95473" y="57114"/>
                  <a:pt x="95321" y="56901"/>
                </a:cubicBezTo>
                <a:close/>
                <a:moveTo>
                  <a:pt x="93194" y="57843"/>
                </a:moveTo>
                <a:cubicBezTo>
                  <a:pt x="93042" y="57965"/>
                  <a:pt x="93042" y="58299"/>
                  <a:pt x="93194" y="58543"/>
                </a:cubicBezTo>
                <a:cubicBezTo>
                  <a:pt x="93376" y="58786"/>
                  <a:pt x="93649" y="58877"/>
                  <a:pt x="93801" y="58725"/>
                </a:cubicBezTo>
                <a:cubicBezTo>
                  <a:pt x="93953" y="58573"/>
                  <a:pt x="93953" y="58269"/>
                  <a:pt x="93801" y="58026"/>
                </a:cubicBezTo>
                <a:cubicBezTo>
                  <a:pt x="93649" y="57813"/>
                  <a:pt x="93346" y="57722"/>
                  <a:pt x="93194" y="57843"/>
                </a:cubicBezTo>
                <a:close/>
                <a:moveTo>
                  <a:pt x="91613" y="59150"/>
                </a:moveTo>
                <a:cubicBezTo>
                  <a:pt x="91400" y="59302"/>
                  <a:pt x="91400" y="59637"/>
                  <a:pt x="91613" y="59910"/>
                </a:cubicBezTo>
                <a:cubicBezTo>
                  <a:pt x="91795" y="60154"/>
                  <a:pt x="92069" y="60275"/>
                  <a:pt x="92221" y="60123"/>
                </a:cubicBezTo>
                <a:cubicBezTo>
                  <a:pt x="92403" y="59971"/>
                  <a:pt x="92403" y="59606"/>
                  <a:pt x="92221" y="59333"/>
                </a:cubicBezTo>
                <a:cubicBezTo>
                  <a:pt x="92069" y="59090"/>
                  <a:pt x="91795" y="58998"/>
                  <a:pt x="91613" y="59150"/>
                </a:cubicBezTo>
                <a:close/>
                <a:moveTo>
                  <a:pt x="90093" y="60609"/>
                </a:moveTo>
                <a:cubicBezTo>
                  <a:pt x="89941" y="60761"/>
                  <a:pt x="89972" y="61157"/>
                  <a:pt x="90154" y="61461"/>
                </a:cubicBezTo>
                <a:cubicBezTo>
                  <a:pt x="90336" y="61764"/>
                  <a:pt x="90610" y="61825"/>
                  <a:pt x="90762" y="61673"/>
                </a:cubicBezTo>
                <a:cubicBezTo>
                  <a:pt x="90914" y="61521"/>
                  <a:pt x="90883" y="61157"/>
                  <a:pt x="90731" y="60853"/>
                </a:cubicBezTo>
                <a:cubicBezTo>
                  <a:pt x="90488" y="60549"/>
                  <a:pt x="90245" y="60457"/>
                  <a:pt x="90093" y="60609"/>
                </a:cubicBezTo>
                <a:close/>
                <a:moveTo>
                  <a:pt x="89364" y="62403"/>
                </a:moveTo>
                <a:cubicBezTo>
                  <a:pt x="89181" y="62099"/>
                  <a:pt x="88908" y="61977"/>
                  <a:pt x="88756" y="62190"/>
                </a:cubicBezTo>
                <a:cubicBezTo>
                  <a:pt x="88604" y="62372"/>
                  <a:pt x="88665" y="62737"/>
                  <a:pt x="88847" y="63041"/>
                </a:cubicBezTo>
                <a:cubicBezTo>
                  <a:pt x="89060" y="63345"/>
                  <a:pt x="89333" y="63467"/>
                  <a:pt x="89455" y="63284"/>
                </a:cubicBezTo>
                <a:cubicBezTo>
                  <a:pt x="89576" y="63071"/>
                  <a:pt x="89546" y="62707"/>
                  <a:pt x="89364" y="62403"/>
                </a:cubicBezTo>
                <a:close/>
                <a:moveTo>
                  <a:pt x="88209" y="64044"/>
                </a:moveTo>
                <a:cubicBezTo>
                  <a:pt x="88026" y="63740"/>
                  <a:pt x="87753" y="63619"/>
                  <a:pt x="87662" y="63801"/>
                </a:cubicBezTo>
                <a:cubicBezTo>
                  <a:pt x="87540" y="64014"/>
                  <a:pt x="87601" y="64379"/>
                  <a:pt x="87844" y="64713"/>
                </a:cubicBezTo>
                <a:cubicBezTo>
                  <a:pt x="88057" y="65017"/>
                  <a:pt x="88300" y="65138"/>
                  <a:pt x="88421" y="64956"/>
                </a:cubicBezTo>
                <a:cubicBezTo>
                  <a:pt x="88482" y="64774"/>
                  <a:pt x="88421" y="64348"/>
                  <a:pt x="88209" y="64044"/>
                </a:cubicBezTo>
                <a:close/>
                <a:moveTo>
                  <a:pt x="87266" y="65777"/>
                </a:moveTo>
                <a:cubicBezTo>
                  <a:pt x="87054" y="65473"/>
                  <a:pt x="86780" y="65382"/>
                  <a:pt x="86689" y="65564"/>
                </a:cubicBezTo>
                <a:cubicBezTo>
                  <a:pt x="86628" y="65746"/>
                  <a:pt x="86750" y="66172"/>
                  <a:pt x="86962" y="66506"/>
                </a:cubicBezTo>
                <a:cubicBezTo>
                  <a:pt x="87206" y="66810"/>
                  <a:pt x="87418" y="66932"/>
                  <a:pt x="87540" y="66749"/>
                </a:cubicBezTo>
                <a:cubicBezTo>
                  <a:pt x="87601" y="66537"/>
                  <a:pt x="87510" y="66111"/>
                  <a:pt x="87266" y="65777"/>
                </a:cubicBezTo>
                <a:close/>
                <a:moveTo>
                  <a:pt x="86506" y="67631"/>
                </a:moveTo>
                <a:cubicBezTo>
                  <a:pt x="86294" y="67327"/>
                  <a:pt x="86051" y="67266"/>
                  <a:pt x="85990" y="67448"/>
                </a:cubicBezTo>
                <a:cubicBezTo>
                  <a:pt x="85899" y="67631"/>
                  <a:pt x="86020" y="68056"/>
                  <a:pt x="86233" y="68421"/>
                </a:cubicBezTo>
                <a:cubicBezTo>
                  <a:pt x="86476" y="68725"/>
                  <a:pt x="86689" y="68786"/>
                  <a:pt x="86780" y="68603"/>
                </a:cubicBezTo>
                <a:cubicBezTo>
                  <a:pt x="86841" y="68421"/>
                  <a:pt x="86750" y="67996"/>
                  <a:pt x="86506" y="67631"/>
                </a:cubicBezTo>
                <a:close/>
                <a:moveTo>
                  <a:pt x="86020" y="70458"/>
                </a:moveTo>
                <a:cubicBezTo>
                  <a:pt x="86081" y="70275"/>
                  <a:pt x="85990" y="69850"/>
                  <a:pt x="85747" y="69546"/>
                </a:cubicBezTo>
                <a:cubicBezTo>
                  <a:pt x="85534" y="69242"/>
                  <a:pt x="85291" y="69181"/>
                  <a:pt x="85230" y="69363"/>
                </a:cubicBezTo>
                <a:cubicBezTo>
                  <a:pt x="85139" y="69546"/>
                  <a:pt x="85260" y="69971"/>
                  <a:pt x="85473" y="70275"/>
                </a:cubicBezTo>
                <a:cubicBezTo>
                  <a:pt x="85716" y="70579"/>
                  <a:pt x="85929" y="70640"/>
                  <a:pt x="86020" y="70458"/>
                </a:cubicBezTo>
                <a:close/>
                <a:moveTo>
                  <a:pt x="85078" y="71461"/>
                </a:moveTo>
                <a:cubicBezTo>
                  <a:pt x="84835" y="71126"/>
                  <a:pt x="84622" y="71066"/>
                  <a:pt x="84531" y="71309"/>
                </a:cubicBezTo>
                <a:cubicBezTo>
                  <a:pt x="84409" y="71613"/>
                  <a:pt x="84500" y="72069"/>
                  <a:pt x="84713" y="72373"/>
                </a:cubicBezTo>
                <a:cubicBezTo>
                  <a:pt x="84926" y="72676"/>
                  <a:pt x="85169" y="72676"/>
                  <a:pt x="85291" y="72373"/>
                </a:cubicBezTo>
                <a:cubicBezTo>
                  <a:pt x="85382" y="72129"/>
                  <a:pt x="85260" y="71704"/>
                  <a:pt x="85078" y="71461"/>
                </a:cubicBezTo>
                <a:close/>
                <a:moveTo>
                  <a:pt x="83437" y="73953"/>
                </a:moveTo>
                <a:cubicBezTo>
                  <a:pt x="83315" y="74257"/>
                  <a:pt x="83345" y="74713"/>
                  <a:pt x="83558" y="74987"/>
                </a:cubicBezTo>
                <a:cubicBezTo>
                  <a:pt x="83740" y="75260"/>
                  <a:pt x="84014" y="75260"/>
                  <a:pt x="84166" y="74956"/>
                </a:cubicBezTo>
                <a:cubicBezTo>
                  <a:pt x="84318" y="74652"/>
                  <a:pt x="84227" y="74196"/>
                  <a:pt x="84044" y="73923"/>
                </a:cubicBezTo>
                <a:cubicBezTo>
                  <a:pt x="83801" y="73649"/>
                  <a:pt x="83558" y="73649"/>
                  <a:pt x="83437" y="73953"/>
                </a:cubicBezTo>
                <a:close/>
                <a:moveTo>
                  <a:pt x="82069" y="76689"/>
                </a:moveTo>
                <a:cubicBezTo>
                  <a:pt x="81917" y="76993"/>
                  <a:pt x="81917" y="77449"/>
                  <a:pt x="82069" y="77722"/>
                </a:cubicBezTo>
                <a:cubicBezTo>
                  <a:pt x="82221" y="77965"/>
                  <a:pt x="82525" y="77935"/>
                  <a:pt x="82677" y="77631"/>
                </a:cubicBezTo>
                <a:cubicBezTo>
                  <a:pt x="82859" y="77327"/>
                  <a:pt x="82859" y="76871"/>
                  <a:pt x="82677" y="76628"/>
                </a:cubicBezTo>
                <a:cubicBezTo>
                  <a:pt x="82525" y="76354"/>
                  <a:pt x="82251" y="76385"/>
                  <a:pt x="82069" y="76689"/>
                </a:cubicBezTo>
                <a:close/>
                <a:moveTo>
                  <a:pt x="80883" y="80458"/>
                </a:moveTo>
                <a:cubicBezTo>
                  <a:pt x="81126" y="80154"/>
                  <a:pt x="81157" y="79698"/>
                  <a:pt x="81005" y="79424"/>
                </a:cubicBezTo>
                <a:cubicBezTo>
                  <a:pt x="80853" y="79151"/>
                  <a:pt x="80549" y="79212"/>
                  <a:pt x="80336" y="79546"/>
                </a:cubicBezTo>
                <a:cubicBezTo>
                  <a:pt x="80123" y="79850"/>
                  <a:pt x="80093" y="80306"/>
                  <a:pt x="80245" y="80579"/>
                </a:cubicBezTo>
                <a:cubicBezTo>
                  <a:pt x="80367" y="80792"/>
                  <a:pt x="80670" y="80762"/>
                  <a:pt x="80883" y="80458"/>
                </a:cubicBezTo>
                <a:close/>
                <a:moveTo>
                  <a:pt x="78908" y="82859"/>
                </a:moveTo>
                <a:cubicBezTo>
                  <a:pt x="79090" y="82616"/>
                  <a:pt x="79181" y="82251"/>
                  <a:pt x="78999" y="82008"/>
                </a:cubicBezTo>
                <a:cubicBezTo>
                  <a:pt x="78847" y="81795"/>
                  <a:pt x="78543" y="81826"/>
                  <a:pt x="78300" y="82038"/>
                </a:cubicBezTo>
                <a:cubicBezTo>
                  <a:pt x="78087" y="82282"/>
                  <a:pt x="78026" y="82646"/>
                  <a:pt x="78239" y="82859"/>
                </a:cubicBezTo>
                <a:cubicBezTo>
                  <a:pt x="78421" y="83072"/>
                  <a:pt x="78725" y="83072"/>
                  <a:pt x="78908" y="82859"/>
                </a:cubicBezTo>
                <a:close/>
                <a:moveTo>
                  <a:pt x="77053" y="84713"/>
                </a:moveTo>
                <a:cubicBezTo>
                  <a:pt x="77236" y="84531"/>
                  <a:pt x="77266" y="84227"/>
                  <a:pt x="77084" y="84014"/>
                </a:cubicBezTo>
                <a:cubicBezTo>
                  <a:pt x="76901" y="83832"/>
                  <a:pt x="76597" y="83832"/>
                  <a:pt x="76415" y="84014"/>
                </a:cubicBezTo>
                <a:cubicBezTo>
                  <a:pt x="76202" y="84227"/>
                  <a:pt x="76172" y="84531"/>
                  <a:pt x="76354" y="84713"/>
                </a:cubicBezTo>
                <a:cubicBezTo>
                  <a:pt x="76567" y="84896"/>
                  <a:pt x="76871" y="84896"/>
                  <a:pt x="77053" y="84713"/>
                </a:cubicBezTo>
                <a:close/>
                <a:moveTo>
                  <a:pt x="75351" y="86263"/>
                </a:moveTo>
                <a:cubicBezTo>
                  <a:pt x="75534" y="86111"/>
                  <a:pt x="75503" y="85838"/>
                  <a:pt x="75290" y="85655"/>
                </a:cubicBezTo>
                <a:cubicBezTo>
                  <a:pt x="75108" y="85503"/>
                  <a:pt x="74774" y="85473"/>
                  <a:pt x="74591" y="85655"/>
                </a:cubicBezTo>
                <a:cubicBezTo>
                  <a:pt x="74379" y="85807"/>
                  <a:pt x="74379" y="86081"/>
                  <a:pt x="74622" y="86263"/>
                </a:cubicBezTo>
                <a:cubicBezTo>
                  <a:pt x="74835" y="86415"/>
                  <a:pt x="75138" y="86415"/>
                  <a:pt x="75351" y="86263"/>
                </a:cubicBezTo>
                <a:close/>
                <a:moveTo>
                  <a:pt x="72980" y="87753"/>
                </a:moveTo>
                <a:cubicBezTo>
                  <a:pt x="73224" y="87905"/>
                  <a:pt x="73558" y="87905"/>
                  <a:pt x="73710" y="87753"/>
                </a:cubicBezTo>
                <a:cubicBezTo>
                  <a:pt x="73862" y="87601"/>
                  <a:pt x="73831" y="87327"/>
                  <a:pt x="73588" y="87175"/>
                </a:cubicBezTo>
                <a:cubicBezTo>
                  <a:pt x="73376" y="87023"/>
                  <a:pt x="73011" y="87023"/>
                  <a:pt x="72859" y="87175"/>
                </a:cubicBezTo>
                <a:cubicBezTo>
                  <a:pt x="72707" y="87327"/>
                  <a:pt x="72768" y="87601"/>
                  <a:pt x="72980" y="87753"/>
                </a:cubicBezTo>
                <a:close/>
                <a:moveTo>
                  <a:pt x="71491" y="89424"/>
                </a:moveTo>
                <a:cubicBezTo>
                  <a:pt x="71765" y="89576"/>
                  <a:pt x="72069" y="89546"/>
                  <a:pt x="72220" y="89333"/>
                </a:cubicBezTo>
                <a:cubicBezTo>
                  <a:pt x="72372" y="89151"/>
                  <a:pt x="72312" y="88877"/>
                  <a:pt x="72069" y="88725"/>
                </a:cubicBezTo>
                <a:cubicBezTo>
                  <a:pt x="71856" y="88573"/>
                  <a:pt x="71491" y="88573"/>
                  <a:pt x="71339" y="88786"/>
                </a:cubicBezTo>
                <a:cubicBezTo>
                  <a:pt x="71157" y="88969"/>
                  <a:pt x="71248" y="89272"/>
                  <a:pt x="71491" y="89424"/>
                </a:cubicBezTo>
                <a:close/>
                <a:moveTo>
                  <a:pt x="70184" y="91522"/>
                </a:moveTo>
                <a:cubicBezTo>
                  <a:pt x="70427" y="91704"/>
                  <a:pt x="70731" y="91613"/>
                  <a:pt x="70883" y="91370"/>
                </a:cubicBezTo>
                <a:cubicBezTo>
                  <a:pt x="71035" y="91096"/>
                  <a:pt x="70944" y="90792"/>
                  <a:pt x="70670" y="90640"/>
                </a:cubicBezTo>
                <a:cubicBezTo>
                  <a:pt x="70397" y="90488"/>
                  <a:pt x="70093" y="90519"/>
                  <a:pt x="69941" y="90762"/>
                </a:cubicBezTo>
                <a:cubicBezTo>
                  <a:pt x="69789" y="90975"/>
                  <a:pt x="69910" y="91309"/>
                  <a:pt x="70184" y="91522"/>
                </a:cubicBezTo>
                <a:close/>
                <a:moveTo>
                  <a:pt x="69728" y="93984"/>
                </a:moveTo>
                <a:cubicBezTo>
                  <a:pt x="69819" y="93649"/>
                  <a:pt x="69728" y="93254"/>
                  <a:pt x="69454" y="93072"/>
                </a:cubicBezTo>
                <a:cubicBezTo>
                  <a:pt x="69181" y="92890"/>
                  <a:pt x="68877" y="92981"/>
                  <a:pt x="68755" y="93285"/>
                </a:cubicBezTo>
                <a:cubicBezTo>
                  <a:pt x="68664" y="93589"/>
                  <a:pt x="68755" y="94045"/>
                  <a:pt x="69029" y="94257"/>
                </a:cubicBezTo>
                <a:cubicBezTo>
                  <a:pt x="69272" y="94440"/>
                  <a:pt x="69606" y="94318"/>
                  <a:pt x="69728" y="93984"/>
                </a:cubicBezTo>
                <a:close/>
                <a:moveTo>
                  <a:pt x="68451" y="96263"/>
                </a:moveTo>
                <a:cubicBezTo>
                  <a:pt x="68178" y="96081"/>
                  <a:pt x="67935" y="96233"/>
                  <a:pt x="67844" y="96567"/>
                </a:cubicBezTo>
                <a:cubicBezTo>
                  <a:pt x="67783" y="96902"/>
                  <a:pt x="67904" y="97327"/>
                  <a:pt x="68147" y="97510"/>
                </a:cubicBezTo>
                <a:cubicBezTo>
                  <a:pt x="68421" y="97692"/>
                  <a:pt x="68695" y="97540"/>
                  <a:pt x="68755" y="97206"/>
                </a:cubicBezTo>
                <a:cubicBezTo>
                  <a:pt x="68847" y="96871"/>
                  <a:pt x="68695" y="96415"/>
                  <a:pt x="68451" y="96263"/>
                </a:cubicBezTo>
                <a:close/>
                <a:moveTo>
                  <a:pt x="101613" y="46415"/>
                </a:moveTo>
                <a:cubicBezTo>
                  <a:pt x="101522" y="46597"/>
                  <a:pt x="101583" y="46901"/>
                  <a:pt x="101796" y="47083"/>
                </a:cubicBezTo>
                <a:cubicBezTo>
                  <a:pt x="101856" y="47175"/>
                  <a:pt x="101887" y="47205"/>
                  <a:pt x="101978" y="47205"/>
                </a:cubicBezTo>
                <a:cubicBezTo>
                  <a:pt x="101947" y="46901"/>
                  <a:pt x="101947" y="46567"/>
                  <a:pt x="101887" y="46263"/>
                </a:cubicBezTo>
                <a:cubicBezTo>
                  <a:pt x="101826" y="46263"/>
                  <a:pt x="101704" y="46293"/>
                  <a:pt x="101613" y="46415"/>
                </a:cubicBezTo>
                <a:close/>
                <a:moveTo>
                  <a:pt x="100762" y="48664"/>
                </a:moveTo>
                <a:cubicBezTo>
                  <a:pt x="100944" y="48846"/>
                  <a:pt x="101218" y="48877"/>
                  <a:pt x="101340" y="48725"/>
                </a:cubicBezTo>
                <a:cubicBezTo>
                  <a:pt x="101431" y="48573"/>
                  <a:pt x="101370" y="48269"/>
                  <a:pt x="101157" y="48086"/>
                </a:cubicBezTo>
                <a:cubicBezTo>
                  <a:pt x="100975" y="47904"/>
                  <a:pt x="100701" y="47843"/>
                  <a:pt x="100610" y="47995"/>
                </a:cubicBezTo>
                <a:cubicBezTo>
                  <a:pt x="100488" y="48147"/>
                  <a:pt x="100519" y="48451"/>
                  <a:pt x="100762" y="48664"/>
                </a:cubicBezTo>
                <a:close/>
                <a:moveTo>
                  <a:pt x="99668" y="50062"/>
                </a:moveTo>
                <a:cubicBezTo>
                  <a:pt x="99850" y="50245"/>
                  <a:pt x="100124" y="50275"/>
                  <a:pt x="100215" y="50123"/>
                </a:cubicBezTo>
                <a:cubicBezTo>
                  <a:pt x="100337" y="49971"/>
                  <a:pt x="100306" y="49728"/>
                  <a:pt x="100063" y="49515"/>
                </a:cubicBezTo>
                <a:cubicBezTo>
                  <a:pt x="99881" y="49333"/>
                  <a:pt x="99607" y="49302"/>
                  <a:pt x="99516" y="49454"/>
                </a:cubicBezTo>
                <a:cubicBezTo>
                  <a:pt x="99394" y="49606"/>
                  <a:pt x="99455" y="49880"/>
                  <a:pt x="99668" y="50062"/>
                </a:cubicBezTo>
                <a:close/>
                <a:moveTo>
                  <a:pt x="98513" y="51339"/>
                </a:moveTo>
                <a:cubicBezTo>
                  <a:pt x="98695" y="51552"/>
                  <a:pt x="98969" y="51582"/>
                  <a:pt x="99090" y="51460"/>
                </a:cubicBezTo>
                <a:cubicBezTo>
                  <a:pt x="99212" y="51308"/>
                  <a:pt x="99151" y="51035"/>
                  <a:pt x="98969" y="50852"/>
                </a:cubicBezTo>
                <a:cubicBezTo>
                  <a:pt x="98786" y="50670"/>
                  <a:pt x="98513" y="50640"/>
                  <a:pt x="98391" y="50731"/>
                </a:cubicBezTo>
                <a:cubicBezTo>
                  <a:pt x="98239" y="50883"/>
                  <a:pt x="98330" y="51156"/>
                  <a:pt x="98513" y="51339"/>
                </a:cubicBezTo>
                <a:close/>
                <a:moveTo>
                  <a:pt x="97297" y="52403"/>
                </a:moveTo>
                <a:cubicBezTo>
                  <a:pt x="97479" y="52615"/>
                  <a:pt x="97753" y="52676"/>
                  <a:pt x="97905" y="52555"/>
                </a:cubicBezTo>
                <a:cubicBezTo>
                  <a:pt x="98057" y="52463"/>
                  <a:pt x="98026" y="52190"/>
                  <a:pt x="97783" y="52008"/>
                </a:cubicBezTo>
                <a:cubicBezTo>
                  <a:pt x="97601" y="51795"/>
                  <a:pt x="97327" y="51734"/>
                  <a:pt x="97175" y="51856"/>
                </a:cubicBezTo>
                <a:cubicBezTo>
                  <a:pt x="97023" y="52008"/>
                  <a:pt x="97054" y="52220"/>
                  <a:pt x="97297" y="52403"/>
                </a:cubicBezTo>
                <a:close/>
                <a:moveTo>
                  <a:pt x="95960" y="53406"/>
                </a:moveTo>
                <a:cubicBezTo>
                  <a:pt x="96172" y="53588"/>
                  <a:pt x="96415" y="53679"/>
                  <a:pt x="96567" y="53558"/>
                </a:cubicBezTo>
                <a:cubicBezTo>
                  <a:pt x="96719" y="53436"/>
                  <a:pt x="96689" y="53223"/>
                  <a:pt x="96507" y="53011"/>
                </a:cubicBezTo>
                <a:cubicBezTo>
                  <a:pt x="96324" y="52828"/>
                  <a:pt x="96051" y="52767"/>
                  <a:pt x="95899" y="52859"/>
                </a:cubicBezTo>
                <a:cubicBezTo>
                  <a:pt x="95747" y="52980"/>
                  <a:pt x="95777" y="53223"/>
                  <a:pt x="95960" y="53406"/>
                </a:cubicBezTo>
                <a:close/>
                <a:moveTo>
                  <a:pt x="94561" y="54348"/>
                </a:moveTo>
                <a:cubicBezTo>
                  <a:pt x="94744" y="54530"/>
                  <a:pt x="95017" y="54622"/>
                  <a:pt x="95200" y="54530"/>
                </a:cubicBezTo>
                <a:cubicBezTo>
                  <a:pt x="95352" y="54439"/>
                  <a:pt x="95321" y="54196"/>
                  <a:pt x="95139" y="53983"/>
                </a:cubicBezTo>
                <a:cubicBezTo>
                  <a:pt x="94956" y="53770"/>
                  <a:pt x="94653" y="53710"/>
                  <a:pt x="94501" y="53770"/>
                </a:cubicBezTo>
                <a:cubicBezTo>
                  <a:pt x="94349" y="53892"/>
                  <a:pt x="94379" y="54166"/>
                  <a:pt x="94561" y="54348"/>
                </a:cubicBezTo>
                <a:close/>
                <a:moveTo>
                  <a:pt x="93011" y="54713"/>
                </a:moveTo>
                <a:cubicBezTo>
                  <a:pt x="92859" y="54834"/>
                  <a:pt x="92859" y="55108"/>
                  <a:pt x="93042" y="55290"/>
                </a:cubicBezTo>
                <a:cubicBezTo>
                  <a:pt x="93224" y="55533"/>
                  <a:pt x="93528" y="55594"/>
                  <a:pt x="93680" y="55473"/>
                </a:cubicBezTo>
                <a:cubicBezTo>
                  <a:pt x="93832" y="55381"/>
                  <a:pt x="93832" y="55108"/>
                  <a:pt x="93649" y="54925"/>
                </a:cubicBezTo>
                <a:cubicBezTo>
                  <a:pt x="93467" y="54713"/>
                  <a:pt x="93163" y="54652"/>
                  <a:pt x="93011" y="54713"/>
                </a:cubicBezTo>
                <a:close/>
                <a:moveTo>
                  <a:pt x="91491" y="55746"/>
                </a:moveTo>
                <a:cubicBezTo>
                  <a:pt x="91339" y="55868"/>
                  <a:pt x="91339" y="56141"/>
                  <a:pt x="91522" y="56354"/>
                </a:cubicBezTo>
                <a:cubicBezTo>
                  <a:pt x="91704" y="56597"/>
                  <a:pt x="92008" y="56658"/>
                  <a:pt x="92160" y="56567"/>
                </a:cubicBezTo>
                <a:cubicBezTo>
                  <a:pt x="92312" y="56445"/>
                  <a:pt x="92312" y="56172"/>
                  <a:pt x="92130" y="55959"/>
                </a:cubicBezTo>
                <a:cubicBezTo>
                  <a:pt x="91947" y="55716"/>
                  <a:pt x="91643" y="55655"/>
                  <a:pt x="91491" y="55746"/>
                </a:cubicBezTo>
                <a:close/>
                <a:moveTo>
                  <a:pt x="89941" y="56871"/>
                </a:moveTo>
                <a:cubicBezTo>
                  <a:pt x="89728" y="56962"/>
                  <a:pt x="89789" y="57266"/>
                  <a:pt x="89972" y="57540"/>
                </a:cubicBezTo>
                <a:cubicBezTo>
                  <a:pt x="90154" y="57813"/>
                  <a:pt x="90458" y="57874"/>
                  <a:pt x="90610" y="57722"/>
                </a:cubicBezTo>
                <a:cubicBezTo>
                  <a:pt x="90792" y="57570"/>
                  <a:pt x="90762" y="57266"/>
                  <a:pt x="90579" y="57053"/>
                </a:cubicBezTo>
                <a:cubicBezTo>
                  <a:pt x="90397" y="56810"/>
                  <a:pt x="90093" y="56719"/>
                  <a:pt x="89941" y="56871"/>
                </a:cubicBezTo>
                <a:close/>
                <a:moveTo>
                  <a:pt x="88330" y="58147"/>
                </a:moveTo>
                <a:cubicBezTo>
                  <a:pt x="88178" y="58299"/>
                  <a:pt x="88178" y="58634"/>
                  <a:pt x="88421" y="58907"/>
                </a:cubicBezTo>
                <a:cubicBezTo>
                  <a:pt x="88604" y="59181"/>
                  <a:pt x="88908" y="59242"/>
                  <a:pt x="89060" y="59090"/>
                </a:cubicBezTo>
                <a:cubicBezTo>
                  <a:pt x="89212" y="58938"/>
                  <a:pt x="89212" y="58603"/>
                  <a:pt x="89029" y="58330"/>
                </a:cubicBezTo>
                <a:cubicBezTo>
                  <a:pt x="88786" y="58087"/>
                  <a:pt x="88482" y="57995"/>
                  <a:pt x="88330" y="58147"/>
                </a:cubicBezTo>
                <a:close/>
                <a:moveTo>
                  <a:pt x="86902" y="59606"/>
                </a:moveTo>
                <a:cubicBezTo>
                  <a:pt x="86750" y="59758"/>
                  <a:pt x="86810" y="60123"/>
                  <a:pt x="86993" y="60397"/>
                </a:cubicBezTo>
                <a:cubicBezTo>
                  <a:pt x="87175" y="60640"/>
                  <a:pt x="87479" y="60761"/>
                  <a:pt x="87601" y="60579"/>
                </a:cubicBezTo>
                <a:cubicBezTo>
                  <a:pt x="87753" y="60427"/>
                  <a:pt x="87722" y="60032"/>
                  <a:pt x="87510" y="59789"/>
                </a:cubicBezTo>
                <a:cubicBezTo>
                  <a:pt x="87358" y="59515"/>
                  <a:pt x="87054" y="59454"/>
                  <a:pt x="86902" y="59606"/>
                </a:cubicBezTo>
                <a:close/>
                <a:moveTo>
                  <a:pt x="85686" y="61126"/>
                </a:moveTo>
                <a:cubicBezTo>
                  <a:pt x="85564" y="61309"/>
                  <a:pt x="85625" y="61643"/>
                  <a:pt x="85868" y="61947"/>
                </a:cubicBezTo>
                <a:cubicBezTo>
                  <a:pt x="86081" y="62251"/>
                  <a:pt x="86354" y="62312"/>
                  <a:pt x="86476" y="62129"/>
                </a:cubicBezTo>
                <a:cubicBezTo>
                  <a:pt x="86598" y="61947"/>
                  <a:pt x="86506" y="61552"/>
                  <a:pt x="86324" y="61309"/>
                </a:cubicBezTo>
                <a:cubicBezTo>
                  <a:pt x="86051" y="61035"/>
                  <a:pt x="85777" y="60974"/>
                  <a:pt x="85686" y="61126"/>
                </a:cubicBezTo>
                <a:close/>
                <a:moveTo>
                  <a:pt x="85230" y="63011"/>
                </a:moveTo>
                <a:cubicBezTo>
                  <a:pt x="84987" y="62707"/>
                  <a:pt x="84713" y="62646"/>
                  <a:pt x="84652" y="62828"/>
                </a:cubicBezTo>
                <a:cubicBezTo>
                  <a:pt x="84531" y="63011"/>
                  <a:pt x="84652" y="63436"/>
                  <a:pt x="84865" y="63710"/>
                </a:cubicBezTo>
                <a:cubicBezTo>
                  <a:pt x="85108" y="64014"/>
                  <a:pt x="85382" y="64075"/>
                  <a:pt x="85443" y="63892"/>
                </a:cubicBezTo>
                <a:cubicBezTo>
                  <a:pt x="85564" y="63710"/>
                  <a:pt x="85443" y="63284"/>
                  <a:pt x="85230" y="63011"/>
                </a:cubicBezTo>
                <a:close/>
                <a:moveTo>
                  <a:pt x="84409" y="64834"/>
                </a:moveTo>
                <a:cubicBezTo>
                  <a:pt x="84196" y="64530"/>
                  <a:pt x="83923" y="64470"/>
                  <a:pt x="83862" y="64682"/>
                </a:cubicBezTo>
                <a:cubicBezTo>
                  <a:pt x="83771" y="64926"/>
                  <a:pt x="83892" y="65321"/>
                  <a:pt x="84105" y="65594"/>
                </a:cubicBezTo>
                <a:cubicBezTo>
                  <a:pt x="84348" y="65898"/>
                  <a:pt x="84622" y="65989"/>
                  <a:pt x="84683" y="65746"/>
                </a:cubicBezTo>
                <a:cubicBezTo>
                  <a:pt x="84774" y="65564"/>
                  <a:pt x="84652" y="65138"/>
                  <a:pt x="84409" y="64834"/>
                </a:cubicBezTo>
                <a:close/>
                <a:moveTo>
                  <a:pt x="83710" y="66810"/>
                </a:moveTo>
                <a:cubicBezTo>
                  <a:pt x="83467" y="66506"/>
                  <a:pt x="83193" y="66476"/>
                  <a:pt x="83133" y="66658"/>
                </a:cubicBezTo>
                <a:cubicBezTo>
                  <a:pt x="83041" y="66871"/>
                  <a:pt x="83163" y="67266"/>
                  <a:pt x="83437" y="67570"/>
                </a:cubicBezTo>
                <a:cubicBezTo>
                  <a:pt x="83649" y="67874"/>
                  <a:pt x="83923" y="67904"/>
                  <a:pt x="83953" y="67722"/>
                </a:cubicBezTo>
                <a:cubicBezTo>
                  <a:pt x="84044" y="67509"/>
                  <a:pt x="83923" y="67114"/>
                  <a:pt x="83710" y="66810"/>
                </a:cubicBezTo>
                <a:close/>
                <a:moveTo>
                  <a:pt x="82494" y="68664"/>
                </a:moveTo>
                <a:cubicBezTo>
                  <a:pt x="82373" y="68968"/>
                  <a:pt x="82494" y="69424"/>
                  <a:pt x="82707" y="69728"/>
                </a:cubicBezTo>
                <a:cubicBezTo>
                  <a:pt x="82950" y="70002"/>
                  <a:pt x="83193" y="70002"/>
                  <a:pt x="83315" y="69698"/>
                </a:cubicBezTo>
                <a:cubicBezTo>
                  <a:pt x="83406" y="69485"/>
                  <a:pt x="83285" y="69090"/>
                  <a:pt x="83041" y="68786"/>
                </a:cubicBezTo>
                <a:cubicBezTo>
                  <a:pt x="82798" y="68482"/>
                  <a:pt x="82555" y="68452"/>
                  <a:pt x="82494" y="68664"/>
                </a:cubicBezTo>
                <a:close/>
                <a:moveTo>
                  <a:pt x="82281" y="72433"/>
                </a:moveTo>
                <a:cubicBezTo>
                  <a:pt x="82403" y="72129"/>
                  <a:pt x="82342" y="71673"/>
                  <a:pt x="82099" y="71400"/>
                </a:cubicBezTo>
                <a:cubicBezTo>
                  <a:pt x="81886" y="71157"/>
                  <a:pt x="81613" y="71187"/>
                  <a:pt x="81491" y="71491"/>
                </a:cubicBezTo>
                <a:cubicBezTo>
                  <a:pt x="81370" y="71795"/>
                  <a:pt x="81461" y="72251"/>
                  <a:pt x="81674" y="72525"/>
                </a:cubicBezTo>
                <a:cubicBezTo>
                  <a:pt x="81886" y="72768"/>
                  <a:pt x="82190" y="72737"/>
                  <a:pt x="82281" y="72433"/>
                </a:cubicBezTo>
                <a:close/>
                <a:moveTo>
                  <a:pt x="80397" y="75321"/>
                </a:moveTo>
                <a:cubicBezTo>
                  <a:pt x="80579" y="75594"/>
                  <a:pt x="80883" y="75564"/>
                  <a:pt x="81035" y="75199"/>
                </a:cubicBezTo>
                <a:cubicBezTo>
                  <a:pt x="81187" y="74895"/>
                  <a:pt x="81157" y="74439"/>
                  <a:pt x="80914" y="74196"/>
                </a:cubicBezTo>
                <a:cubicBezTo>
                  <a:pt x="80731" y="73923"/>
                  <a:pt x="80427" y="73953"/>
                  <a:pt x="80275" y="74257"/>
                </a:cubicBezTo>
                <a:cubicBezTo>
                  <a:pt x="80154" y="74591"/>
                  <a:pt x="80215" y="75047"/>
                  <a:pt x="80397" y="75321"/>
                </a:cubicBezTo>
                <a:close/>
                <a:moveTo>
                  <a:pt x="79455" y="77084"/>
                </a:moveTo>
                <a:cubicBezTo>
                  <a:pt x="79242" y="76810"/>
                  <a:pt x="78938" y="76871"/>
                  <a:pt x="78756" y="77175"/>
                </a:cubicBezTo>
                <a:cubicBezTo>
                  <a:pt x="78573" y="77479"/>
                  <a:pt x="78543" y="77996"/>
                  <a:pt x="78725" y="78208"/>
                </a:cubicBezTo>
                <a:cubicBezTo>
                  <a:pt x="78908" y="78482"/>
                  <a:pt x="79212" y="78391"/>
                  <a:pt x="79394" y="78087"/>
                </a:cubicBezTo>
                <a:cubicBezTo>
                  <a:pt x="79637" y="77783"/>
                  <a:pt x="79637" y="77327"/>
                  <a:pt x="79455" y="77084"/>
                </a:cubicBezTo>
                <a:close/>
                <a:moveTo>
                  <a:pt x="76719" y="80914"/>
                </a:moveTo>
                <a:cubicBezTo>
                  <a:pt x="76901" y="81126"/>
                  <a:pt x="77205" y="81096"/>
                  <a:pt x="77418" y="80823"/>
                </a:cubicBezTo>
                <a:cubicBezTo>
                  <a:pt x="77661" y="80579"/>
                  <a:pt x="77692" y="80154"/>
                  <a:pt x="77509" y="79911"/>
                </a:cubicBezTo>
                <a:cubicBezTo>
                  <a:pt x="77327" y="79698"/>
                  <a:pt x="77023" y="79728"/>
                  <a:pt x="76780" y="80002"/>
                </a:cubicBezTo>
                <a:cubicBezTo>
                  <a:pt x="76567" y="80275"/>
                  <a:pt x="76506" y="80671"/>
                  <a:pt x="76719" y="80914"/>
                </a:cubicBezTo>
                <a:close/>
                <a:moveTo>
                  <a:pt x="75442" y="82190"/>
                </a:moveTo>
                <a:cubicBezTo>
                  <a:pt x="75260" y="82008"/>
                  <a:pt x="74926" y="82008"/>
                  <a:pt x="74743" y="82190"/>
                </a:cubicBezTo>
                <a:cubicBezTo>
                  <a:pt x="74500" y="82433"/>
                  <a:pt x="74470" y="82737"/>
                  <a:pt x="74652" y="82950"/>
                </a:cubicBezTo>
                <a:cubicBezTo>
                  <a:pt x="74835" y="83163"/>
                  <a:pt x="75199" y="83163"/>
                  <a:pt x="75382" y="82950"/>
                </a:cubicBezTo>
                <a:cubicBezTo>
                  <a:pt x="75594" y="82768"/>
                  <a:pt x="75655" y="82433"/>
                  <a:pt x="75442" y="82190"/>
                </a:cubicBezTo>
                <a:close/>
                <a:moveTo>
                  <a:pt x="73436" y="84713"/>
                </a:moveTo>
                <a:cubicBezTo>
                  <a:pt x="73619" y="84531"/>
                  <a:pt x="73679" y="84257"/>
                  <a:pt x="73436" y="84075"/>
                </a:cubicBezTo>
                <a:cubicBezTo>
                  <a:pt x="73254" y="83862"/>
                  <a:pt x="72920" y="83862"/>
                  <a:pt x="72676" y="84075"/>
                </a:cubicBezTo>
                <a:cubicBezTo>
                  <a:pt x="72464" y="84257"/>
                  <a:pt x="72464" y="84561"/>
                  <a:pt x="72676" y="84713"/>
                </a:cubicBezTo>
                <a:cubicBezTo>
                  <a:pt x="72920" y="84865"/>
                  <a:pt x="73254" y="84865"/>
                  <a:pt x="73436" y="84713"/>
                </a:cubicBezTo>
                <a:close/>
                <a:moveTo>
                  <a:pt x="71613" y="86233"/>
                </a:moveTo>
                <a:cubicBezTo>
                  <a:pt x="71795" y="86081"/>
                  <a:pt x="71765" y="85777"/>
                  <a:pt x="71582" y="85625"/>
                </a:cubicBezTo>
                <a:cubicBezTo>
                  <a:pt x="71339" y="85443"/>
                  <a:pt x="71005" y="85443"/>
                  <a:pt x="70822" y="85625"/>
                </a:cubicBezTo>
                <a:cubicBezTo>
                  <a:pt x="70640" y="85777"/>
                  <a:pt x="70640" y="86081"/>
                  <a:pt x="70883" y="86263"/>
                </a:cubicBezTo>
                <a:cubicBezTo>
                  <a:pt x="71096" y="86415"/>
                  <a:pt x="71430" y="86415"/>
                  <a:pt x="71613" y="86233"/>
                </a:cubicBezTo>
                <a:close/>
                <a:moveTo>
                  <a:pt x="69059" y="87206"/>
                </a:moveTo>
                <a:cubicBezTo>
                  <a:pt x="68877" y="87418"/>
                  <a:pt x="68968" y="87722"/>
                  <a:pt x="69211" y="87905"/>
                </a:cubicBezTo>
                <a:cubicBezTo>
                  <a:pt x="69485" y="88087"/>
                  <a:pt x="69789" y="88057"/>
                  <a:pt x="69971" y="87874"/>
                </a:cubicBezTo>
                <a:cubicBezTo>
                  <a:pt x="70184" y="87662"/>
                  <a:pt x="70093" y="87418"/>
                  <a:pt x="69880" y="87206"/>
                </a:cubicBezTo>
                <a:cubicBezTo>
                  <a:pt x="69606" y="87023"/>
                  <a:pt x="69211" y="87023"/>
                  <a:pt x="69059" y="87206"/>
                </a:cubicBezTo>
                <a:close/>
                <a:moveTo>
                  <a:pt x="67783" y="89911"/>
                </a:moveTo>
                <a:cubicBezTo>
                  <a:pt x="68056" y="90093"/>
                  <a:pt x="68391" y="90032"/>
                  <a:pt x="68512" y="89789"/>
                </a:cubicBezTo>
                <a:cubicBezTo>
                  <a:pt x="68664" y="89576"/>
                  <a:pt x="68573" y="89242"/>
                  <a:pt x="68299" y="89090"/>
                </a:cubicBezTo>
                <a:cubicBezTo>
                  <a:pt x="68056" y="88877"/>
                  <a:pt x="67692" y="88938"/>
                  <a:pt x="67540" y="89151"/>
                </a:cubicBezTo>
                <a:cubicBezTo>
                  <a:pt x="67388" y="89394"/>
                  <a:pt x="67509" y="89728"/>
                  <a:pt x="67783" y="89911"/>
                </a:cubicBezTo>
                <a:close/>
                <a:moveTo>
                  <a:pt x="67296" y="92282"/>
                </a:moveTo>
                <a:cubicBezTo>
                  <a:pt x="67388" y="91978"/>
                  <a:pt x="67296" y="91583"/>
                  <a:pt x="67023" y="91400"/>
                </a:cubicBezTo>
                <a:cubicBezTo>
                  <a:pt x="66749" y="91218"/>
                  <a:pt x="66445" y="91279"/>
                  <a:pt x="66324" y="91583"/>
                </a:cubicBezTo>
                <a:cubicBezTo>
                  <a:pt x="66233" y="91887"/>
                  <a:pt x="66324" y="92312"/>
                  <a:pt x="66597" y="92494"/>
                </a:cubicBezTo>
                <a:cubicBezTo>
                  <a:pt x="66871" y="92677"/>
                  <a:pt x="67175" y="92586"/>
                  <a:pt x="67296" y="92282"/>
                </a:cubicBezTo>
                <a:close/>
                <a:moveTo>
                  <a:pt x="66081" y="94470"/>
                </a:moveTo>
                <a:cubicBezTo>
                  <a:pt x="65807" y="94288"/>
                  <a:pt x="65533" y="94409"/>
                  <a:pt x="65473" y="94774"/>
                </a:cubicBezTo>
                <a:cubicBezTo>
                  <a:pt x="65381" y="95169"/>
                  <a:pt x="65533" y="95625"/>
                  <a:pt x="65807" y="95808"/>
                </a:cubicBezTo>
                <a:cubicBezTo>
                  <a:pt x="66081" y="95990"/>
                  <a:pt x="66324" y="95838"/>
                  <a:pt x="66415" y="95504"/>
                </a:cubicBezTo>
                <a:cubicBezTo>
                  <a:pt x="66476" y="95169"/>
                  <a:pt x="66324" y="94713"/>
                  <a:pt x="66081" y="94470"/>
                </a:cubicBezTo>
                <a:close/>
                <a:moveTo>
                  <a:pt x="65412" y="97814"/>
                </a:moveTo>
                <a:cubicBezTo>
                  <a:pt x="65138" y="97631"/>
                  <a:pt x="64926" y="97783"/>
                  <a:pt x="64865" y="98118"/>
                </a:cubicBezTo>
                <a:cubicBezTo>
                  <a:pt x="64774" y="98452"/>
                  <a:pt x="64926" y="98877"/>
                  <a:pt x="65199" y="99060"/>
                </a:cubicBezTo>
                <a:cubicBezTo>
                  <a:pt x="65412" y="99212"/>
                  <a:pt x="65685" y="99121"/>
                  <a:pt x="65716" y="98756"/>
                </a:cubicBezTo>
                <a:cubicBezTo>
                  <a:pt x="65837" y="98422"/>
                  <a:pt x="65685" y="97996"/>
                  <a:pt x="65412" y="97814"/>
                </a:cubicBezTo>
                <a:close/>
                <a:moveTo>
                  <a:pt x="100732" y="42646"/>
                </a:moveTo>
                <a:cubicBezTo>
                  <a:pt x="100610" y="42889"/>
                  <a:pt x="100732" y="43223"/>
                  <a:pt x="100914" y="43406"/>
                </a:cubicBezTo>
                <a:cubicBezTo>
                  <a:pt x="101127" y="43649"/>
                  <a:pt x="101400" y="43649"/>
                  <a:pt x="101522" y="43406"/>
                </a:cubicBezTo>
                <a:cubicBezTo>
                  <a:pt x="101552" y="43345"/>
                  <a:pt x="101552" y="43254"/>
                  <a:pt x="101552" y="43193"/>
                </a:cubicBezTo>
                <a:cubicBezTo>
                  <a:pt x="101552" y="43132"/>
                  <a:pt x="101552" y="43071"/>
                  <a:pt x="101522" y="43041"/>
                </a:cubicBezTo>
                <a:cubicBezTo>
                  <a:pt x="101492" y="42889"/>
                  <a:pt x="101400" y="42767"/>
                  <a:pt x="101279" y="42646"/>
                </a:cubicBezTo>
                <a:cubicBezTo>
                  <a:pt x="101096" y="42463"/>
                  <a:pt x="100823" y="42463"/>
                  <a:pt x="100732" y="42646"/>
                </a:cubicBezTo>
                <a:close/>
                <a:moveTo>
                  <a:pt x="99881" y="45199"/>
                </a:moveTo>
                <a:cubicBezTo>
                  <a:pt x="100093" y="45412"/>
                  <a:pt x="100367" y="45412"/>
                  <a:pt x="100488" y="45229"/>
                </a:cubicBezTo>
                <a:cubicBezTo>
                  <a:pt x="100610" y="45047"/>
                  <a:pt x="100519" y="44743"/>
                  <a:pt x="100306" y="44500"/>
                </a:cubicBezTo>
                <a:cubicBezTo>
                  <a:pt x="100063" y="44287"/>
                  <a:pt x="99820" y="44287"/>
                  <a:pt x="99698" y="44469"/>
                </a:cubicBezTo>
                <a:cubicBezTo>
                  <a:pt x="99577" y="44652"/>
                  <a:pt x="99668" y="45017"/>
                  <a:pt x="99881" y="45199"/>
                </a:cubicBezTo>
                <a:close/>
                <a:moveTo>
                  <a:pt x="99242" y="46172"/>
                </a:moveTo>
                <a:cubicBezTo>
                  <a:pt x="98999" y="45959"/>
                  <a:pt x="98756" y="45928"/>
                  <a:pt x="98634" y="46111"/>
                </a:cubicBezTo>
                <a:cubicBezTo>
                  <a:pt x="98513" y="46263"/>
                  <a:pt x="98604" y="46567"/>
                  <a:pt x="98817" y="46779"/>
                </a:cubicBezTo>
                <a:cubicBezTo>
                  <a:pt x="99060" y="47023"/>
                  <a:pt x="99303" y="47053"/>
                  <a:pt x="99425" y="46871"/>
                </a:cubicBezTo>
                <a:cubicBezTo>
                  <a:pt x="99546" y="46719"/>
                  <a:pt x="99455" y="46415"/>
                  <a:pt x="99242" y="46172"/>
                </a:cubicBezTo>
                <a:close/>
                <a:moveTo>
                  <a:pt x="98178" y="47661"/>
                </a:moveTo>
                <a:cubicBezTo>
                  <a:pt x="97935" y="47448"/>
                  <a:pt x="97692" y="47387"/>
                  <a:pt x="97571" y="47539"/>
                </a:cubicBezTo>
                <a:cubicBezTo>
                  <a:pt x="97449" y="47691"/>
                  <a:pt x="97540" y="47995"/>
                  <a:pt x="97753" y="48208"/>
                </a:cubicBezTo>
                <a:cubicBezTo>
                  <a:pt x="97996" y="48421"/>
                  <a:pt x="98239" y="48451"/>
                  <a:pt x="98361" y="48299"/>
                </a:cubicBezTo>
                <a:cubicBezTo>
                  <a:pt x="98482" y="48147"/>
                  <a:pt x="98391" y="47904"/>
                  <a:pt x="98178" y="47661"/>
                </a:cubicBezTo>
                <a:close/>
                <a:moveTo>
                  <a:pt x="96628" y="49485"/>
                </a:moveTo>
                <a:cubicBezTo>
                  <a:pt x="96841" y="49728"/>
                  <a:pt x="97115" y="49758"/>
                  <a:pt x="97236" y="49637"/>
                </a:cubicBezTo>
                <a:cubicBezTo>
                  <a:pt x="97327" y="49485"/>
                  <a:pt x="97267" y="49211"/>
                  <a:pt x="97054" y="49029"/>
                </a:cubicBezTo>
                <a:cubicBezTo>
                  <a:pt x="96841" y="48816"/>
                  <a:pt x="96567" y="48755"/>
                  <a:pt x="96415" y="48877"/>
                </a:cubicBezTo>
                <a:cubicBezTo>
                  <a:pt x="96324" y="48998"/>
                  <a:pt x="96385" y="49272"/>
                  <a:pt x="96628" y="49485"/>
                </a:cubicBezTo>
                <a:close/>
                <a:moveTo>
                  <a:pt x="95412" y="50579"/>
                </a:moveTo>
                <a:cubicBezTo>
                  <a:pt x="95625" y="50822"/>
                  <a:pt x="95899" y="50883"/>
                  <a:pt x="96051" y="50792"/>
                </a:cubicBezTo>
                <a:cubicBezTo>
                  <a:pt x="96203" y="50670"/>
                  <a:pt x="96112" y="50397"/>
                  <a:pt x="95899" y="50214"/>
                </a:cubicBezTo>
                <a:cubicBezTo>
                  <a:pt x="95656" y="49971"/>
                  <a:pt x="95412" y="49910"/>
                  <a:pt x="95260" y="50032"/>
                </a:cubicBezTo>
                <a:cubicBezTo>
                  <a:pt x="95108" y="50123"/>
                  <a:pt x="95169" y="50366"/>
                  <a:pt x="95412" y="50579"/>
                </a:cubicBezTo>
                <a:close/>
                <a:moveTo>
                  <a:pt x="94075" y="51582"/>
                </a:moveTo>
                <a:cubicBezTo>
                  <a:pt x="94288" y="51795"/>
                  <a:pt x="94561" y="51886"/>
                  <a:pt x="94713" y="51764"/>
                </a:cubicBezTo>
                <a:cubicBezTo>
                  <a:pt x="94865" y="51643"/>
                  <a:pt x="94804" y="51430"/>
                  <a:pt x="94592" y="51187"/>
                </a:cubicBezTo>
                <a:cubicBezTo>
                  <a:pt x="94379" y="51004"/>
                  <a:pt x="94075" y="50883"/>
                  <a:pt x="93953" y="51004"/>
                </a:cubicBezTo>
                <a:cubicBezTo>
                  <a:pt x="93801" y="51096"/>
                  <a:pt x="93832" y="51339"/>
                  <a:pt x="94075" y="51582"/>
                </a:cubicBezTo>
                <a:close/>
                <a:moveTo>
                  <a:pt x="92677" y="52463"/>
                </a:moveTo>
                <a:cubicBezTo>
                  <a:pt x="92890" y="52676"/>
                  <a:pt x="93194" y="52767"/>
                  <a:pt x="93346" y="52646"/>
                </a:cubicBezTo>
                <a:cubicBezTo>
                  <a:pt x="93497" y="52524"/>
                  <a:pt x="93467" y="52311"/>
                  <a:pt x="93224" y="52068"/>
                </a:cubicBezTo>
                <a:cubicBezTo>
                  <a:pt x="93011" y="51856"/>
                  <a:pt x="92707" y="51764"/>
                  <a:pt x="92555" y="51886"/>
                </a:cubicBezTo>
                <a:cubicBezTo>
                  <a:pt x="92403" y="52008"/>
                  <a:pt x="92464" y="52251"/>
                  <a:pt x="92677" y="52463"/>
                </a:cubicBezTo>
                <a:close/>
                <a:moveTo>
                  <a:pt x="91096" y="52798"/>
                </a:moveTo>
                <a:cubicBezTo>
                  <a:pt x="90944" y="52919"/>
                  <a:pt x="91005" y="53132"/>
                  <a:pt x="91218" y="53375"/>
                </a:cubicBezTo>
                <a:cubicBezTo>
                  <a:pt x="91461" y="53588"/>
                  <a:pt x="91735" y="53679"/>
                  <a:pt x="91887" y="53588"/>
                </a:cubicBezTo>
                <a:cubicBezTo>
                  <a:pt x="92038" y="53466"/>
                  <a:pt x="92008" y="53254"/>
                  <a:pt x="91826" y="53011"/>
                </a:cubicBezTo>
                <a:cubicBezTo>
                  <a:pt x="91552" y="52798"/>
                  <a:pt x="91248" y="52676"/>
                  <a:pt x="91096" y="52798"/>
                </a:cubicBezTo>
                <a:close/>
                <a:moveTo>
                  <a:pt x="89576" y="53710"/>
                </a:moveTo>
                <a:cubicBezTo>
                  <a:pt x="89424" y="53831"/>
                  <a:pt x="89485" y="54074"/>
                  <a:pt x="89668" y="54318"/>
                </a:cubicBezTo>
                <a:cubicBezTo>
                  <a:pt x="89880" y="54530"/>
                  <a:pt x="90184" y="54622"/>
                  <a:pt x="90336" y="54530"/>
                </a:cubicBezTo>
                <a:cubicBezTo>
                  <a:pt x="90488" y="54439"/>
                  <a:pt x="90488" y="54166"/>
                  <a:pt x="90276" y="53922"/>
                </a:cubicBezTo>
                <a:cubicBezTo>
                  <a:pt x="90093" y="53710"/>
                  <a:pt x="89789" y="53588"/>
                  <a:pt x="89576" y="53710"/>
                </a:cubicBezTo>
                <a:close/>
                <a:moveTo>
                  <a:pt x="88026" y="54682"/>
                </a:moveTo>
                <a:cubicBezTo>
                  <a:pt x="87874" y="54804"/>
                  <a:pt x="87874" y="55108"/>
                  <a:pt x="88117" y="55321"/>
                </a:cubicBezTo>
                <a:cubicBezTo>
                  <a:pt x="88300" y="55564"/>
                  <a:pt x="88634" y="55685"/>
                  <a:pt x="88786" y="55533"/>
                </a:cubicBezTo>
                <a:cubicBezTo>
                  <a:pt x="88969" y="55412"/>
                  <a:pt x="88938" y="55108"/>
                  <a:pt x="88695" y="54895"/>
                </a:cubicBezTo>
                <a:cubicBezTo>
                  <a:pt x="88513" y="54682"/>
                  <a:pt x="88209" y="54591"/>
                  <a:pt x="88026" y="54682"/>
                </a:cubicBezTo>
                <a:close/>
                <a:moveTo>
                  <a:pt x="86476" y="55837"/>
                </a:moveTo>
                <a:cubicBezTo>
                  <a:pt x="86294" y="55989"/>
                  <a:pt x="86324" y="56293"/>
                  <a:pt x="86537" y="56506"/>
                </a:cubicBezTo>
                <a:cubicBezTo>
                  <a:pt x="86750" y="56749"/>
                  <a:pt x="87054" y="56871"/>
                  <a:pt x="87236" y="56719"/>
                </a:cubicBezTo>
                <a:cubicBezTo>
                  <a:pt x="87418" y="56567"/>
                  <a:pt x="87388" y="56263"/>
                  <a:pt x="87145" y="56020"/>
                </a:cubicBezTo>
                <a:cubicBezTo>
                  <a:pt x="86962" y="55807"/>
                  <a:pt x="86658" y="55716"/>
                  <a:pt x="86476" y="55837"/>
                </a:cubicBezTo>
                <a:close/>
                <a:moveTo>
                  <a:pt x="85625" y="57388"/>
                </a:moveTo>
                <a:cubicBezTo>
                  <a:pt x="85412" y="57114"/>
                  <a:pt x="85139" y="57053"/>
                  <a:pt x="84987" y="57205"/>
                </a:cubicBezTo>
                <a:cubicBezTo>
                  <a:pt x="84835" y="57357"/>
                  <a:pt x="84865" y="57691"/>
                  <a:pt x="85108" y="57935"/>
                </a:cubicBezTo>
                <a:cubicBezTo>
                  <a:pt x="85321" y="58178"/>
                  <a:pt x="85595" y="58269"/>
                  <a:pt x="85747" y="58117"/>
                </a:cubicBezTo>
                <a:cubicBezTo>
                  <a:pt x="85899" y="57965"/>
                  <a:pt x="85868" y="57631"/>
                  <a:pt x="85625" y="57388"/>
                </a:cubicBezTo>
                <a:close/>
                <a:moveTo>
                  <a:pt x="84318" y="58847"/>
                </a:moveTo>
                <a:cubicBezTo>
                  <a:pt x="84075" y="58573"/>
                  <a:pt x="83801" y="58482"/>
                  <a:pt x="83649" y="58634"/>
                </a:cubicBezTo>
                <a:cubicBezTo>
                  <a:pt x="83558" y="58786"/>
                  <a:pt x="83619" y="59181"/>
                  <a:pt x="83801" y="59454"/>
                </a:cubicBezTo>
                <a:cubicBezTo>
                  <a:pt x="84044" y="59698"/>
                  <a:pt x="84288" y="59789"/>
                  <a:pt x="84409" y="59637"/>
                </a:cubicBezTo>
                <a:cubicBezTo>
                  <a:pt x="84622" y="59454"/>
                  <a:pt x="84531" y="59090"/>
                  <a:pt x="84318" y="58847"/>
                </a:cubicBezTo>
                <a:close/>
                <a:moveTo>
                  <a:pt x="83193" y="60427"/>
                </a:moveTo>
                <a:cubicBezTo>
                  <a:pt x="82981" y="60154"/>
                  <a:pt x="82707" y="60093"/>
                  <a:pt x="82585" y="60275"/>
                </a:cubicBezTo>
                <a:cubicBezTo>
                  <a:pt x="82494" y="60457"/>
                  <a:pt x="82585" y="60853"/>
                  <a:pt x="82829" y="61096"/>
                </a:cubicBezTo>
                <a:cubicBezTo>
                  <a:pt x="83041" y="61369"/>
                  <a:pt x="83315" y="61461"/>
                  <a:pt x="83437" y="61248"/>
                </a:cubicBezTo>
                <a:cubicBezTo>
                  <a:pt x="83497" y="61065"/>
                  <a:pt x="83406" y="60701"/>
                  <a:pt x="83193" y="60427"/>
                </a:cubicBezTo>
                <a:close/>
                <a:moveTo>
                  <a:pt x="82281" y="62220"/>
                </a:moveTo>
                <a:cubicBezTo>
                  <a:pt x="82069" y="61947"/>
                  <a:pt x="81795" y="61886"/>
                  <a:pt x="81734" y="62099"/>
                </a:cubicBezTo>
                <a:cubicBezTo>
                  <a:pt x="81643" y="62312"/>
                  <a:pt x="81765" y="62707"/>
                  <a:pt x="81978" y="62980"/>
                </a:cubicBezTo>
                <a:cubicBezTo>
                  <a:pt x="82221" y="63254"/>
                  <a:pt x="82494" y="63315"/>
                  <a:pt x="82555" y="63102"/>
                </a:cubicBezTo>
                <a:cubicBezTo>
                  <a:pt x="82646" y="62859"/>
                  <a:pt x="82525" y="62494"/>
                  <a:pt x="82281" y="62220"/>
                </a:cubicBezTo>
                <a:close/>
                <a:moveTo>
                  <a:pt x="81582" y="64196"/>
                </a:moveTo>
                <a:cubicBezTo>
                  <a:pt x="81339" y="63923"/>
                  <a:pt x="81066" y="63892"/>
                  <a:pt x="81005" y="64075"/>
                </a:cubicBezTo>
                <a:cubicBezTo>
                  <a:pt x="80914" y="64287"/>
                  <a:pt x="81066" y="64682"/>
                  <a:pt x="81309" y="64986"/>
                </a:cubicBezTo>
                <a:cubicBezTo>
                  <a:pt x="81522" y="65260"/>
                  <a:pt x="81795" y="65290"/>
                  <a:pt x="81856" y="65108"/>
                </a:cubicBezTo>
                <a:cubicBezTo>
                  <a:pt x="81917" y="64865"/>
                  <a:pt x="81795" y="64470"/>
                  <a:pt x="81582" y="64196"/>
                </a:cubicBezTo>
                <a:close/>
                <a:moveTo>
                  <a:pt x="80883" y="66233"/>
                </a:moveTo>
                <a:cubicBezTo>
                  <a:pt x="80670" y="65989"/>
                  <a:pt x="80397" y="65929"/>
                  <a:pt x="80367" y="66172"/>
                </a:cubicBezTo>
                <a:cubicBezTo>
                  <a:pt x="80245" y="66476"/>
                  <a:pt x="80367" y="66962"/>
                  <a:pt x="80579" y="67236"/>
                </a:cubicBezTo>
                <a:cubicBezTo>
                  <a:pt x="80822" y="67509"/>
                  <a:pt x="81066" y="67448"/>
                  <a:pt x="81187" y="67145"/>
                </a:cubicBezTo>
                <a:cubicBezTo>
                  <a:pt x="81278" y="66871"/>
                  <a:pt x="81157" y="66506"/>
                  <a:pt x="80883" y="66233"/>
                </a:cubicBezTo>
                <a:close/>
                <a:moveTo>
                  <a:pt x="79455" y="69029"/>
                </a:moveTo>
                <a:cubicBezTo>
                  <a:pt x="79333" y="69333"/>
                  <a:pt x="79455" y="69819"/>
                  <a:pt x="79667" y="70093"/>
                </a:cubicBezTo>
                <a:cubicBezTo>
                  <a:pt x="79911" y="70336"/>
                  <a:pt x="80154" y="70306"/>
                  <a:pt x="80275" y="70002"/>
                </a:cubicBezTo>
                <a:cubicBezTo>
                  <a:pt x="80397" y="69698"/>
                  <a:pt x="80275" y="69211"/>
                  <a:pt x="80063" y="68938"/>
                </a:cubicBezTo>
                <a:cubicBezTo>
                  <a:pt x="79819" y="68664"/>
                  <a:pt x="79546" y="68725"/>
                  <a:pt x="79455" y="69029"/>
                </a:cubicBezTo>
                <a:close/>
                <a:moveTo>
                  <a:pt x="79151" y="72889"/>
                </a:moveTo>
                <a:cubicBezTo>
                  <a:pt x="79303" y="72585"/>
                  <a:pt x="79212" y="72099"/>
                  <a:pt x="78999" y="71856"/>
                </a:cubicBezTo>
                <a:cubicBezTo>
                  <a:pt x="78756" y="71613"/>
                  <a:pt x="78482" y="71643"/>
                  <a:pt x="78330" y="71977"/>
                </a:cubicBezTo>
                <a:cubicBezTo>
                  <a:pt x="78239" y="72281"/>
                  <a:pt x="78269" y="72768"/>
                  <a:pt x="78482" y="73011"/>
                </a:cubicBezTo>
                <a:cubicBezTo>
                  <a:pt x="78725" y="73224"/>
                  <a:pt x="79029" y="73193"/>
                  <a:pt x="79151" y="72889"/>
                </a:cubicBezTo>
                <a:close/>
                <a:moveTo>
                  <a:pt x="76962" y="75898"/>
                </a:moveTo>
                <a:cubicBezTo>
                  <a:pt x="77175" y="76172"/>
                  <a:pt x="77509" y="76081"/>
                  <a:pt x="77692" y="75777"/>
                </a:cubicBezTo>
                <a:cubicBezTo>
                  <a:pt x="77874" y="75473"/>
                  <a:pt x="77844" y="74987"/>
                  <a:pt x="77661" y="74743"/>
                </a:cubicBezTo>
                <a:cubicBezTo>
                  <a:pt x="77479" y="74500"/>
                  <a:pt x="77114" y="74561"/>
                  <a:pt x="76962" y="74865"/>
                </a:cubicBezTo>
                <a:cubicBezTo>
                  <a:pt x="76780" y="75169"/>
                  <a:pt x="76780" y="75625"/>
                  <a:pt x="76962" y="75898"/>
                </a:cubicBezTo>
                <a:close/>
                <a:moveTo>
                  <a:pt x="74986" y="78756"/>
                </a:moveTo>
                <a:cubicBezTo>
                  <a:pt x="75199" y="78999"/>
                  <a:pt x="75534" y="78968"/>
                  <a:pt x="75746" y="78664"/>
                </a:cubicBezTo>
                <a:cubicBezTo>
                  <a:pt x="75990" y="78360"/>
                  <a:pt x="76020" y="77935"/>
                  <a:pt x="75838" y="77692"/>
                </a:cubicBezTo>
                <a:cubicBezTo>
                  <a:pt x="75655" y="77418"/>
                  <a:pt x="75290" y="77449"/>
                  <a:pt x="75078" y="77753"/>
                </a:cubicBezTo>
                <a:cubicBezTo>
                  <a:pt x="74804" y="78057"/>
                  <a:pt x="74804" y="78482"/>
                  <a:pt x="74986" y="78756"/>
                </a:cubicBezTo>
                <a:close/>
                <a:moveTo>
                  <a:pt x="73619" y="81035"/>
                </a:moveTo>
                <a:cubicBezTo>
                  <a:pt x="73862" y="80792"/>
                  <a:pt x="73892" y="80427"/>
                  <a:pt x="73710" y="80184"/>
                </a:cubicBezTo>
                <a:cubicBezTo>
                  <a:pt x="73528" y="79971"/>
                  <a:pt x="73163" y="79971"/>
                  <a:pt x="72920" y="80184"/>
                </a:cubicBezTo>
                <a:cubicBezTo>
                  <a:pt x="72676" y="80427"/>
                  <a:pt x="72646" y="80792"/>
                  <a:pt x="72828" y="81035"/>
                </a:cubicBezTo>
                <a:cubicBezTo>
                  <a:pt x="73072" y="81218"/>
                  <a:pt x="73406" y="81248"/>
                  <a:pt x="73619" y="81035"/>
                </a:cubicBezTo>
                <a:close/>
                <a:moveTo>
                  <a:pt x="71552" y="82889"/>
                </a:moveTo>
                <a:cubicBezTo>
                  <a:pt x="71765" y="82707"/>
                  <a:pt x="71765" y="82342"/>
                  <a:pt x="71582" y="82130"/>
                </a:cubicBezTo>
                <a:cubicBezTo>
                  <a:pt x="71400" y="81886"/>
                  <a:pt x="71005" y="81856"/>
                  <a:pt x="70792" y="82038"/>
                </a:cubicBezTo>
                <a:cubicBezTo>
                  <a:pt x="70549" y="82251"/>
                  <a:pt x="70549" y="82585"/>
                  <a:pt x="70731" y="82798"/>
                </a:cubicBezTo>
                <a:cubicBezTo>
                  <a:pt x="70974" y="83041"/>
                  <a:pt x="71309" y="83072"/>
                  <a:pt x="71552" y="82889"/>
                </a:cubicBezTo>
                <a:close/>
                <a:moveTo>
                  <a:pt x="69515" y="84531"/>
                </a:moveTo>
                <a:cubicBezTo>
                  <a:pt x="69758" y="84318"/>
                  <a:pt x="69728" y="84014"/>
                  <a:pt x="69515" y="83832"/>
                </a:cubicBezTo>
                <a:cubicBezTo>
                  <a:pt x="69303" y="83619"/>
                  <a:pt x="68968" y="83558"/>
                  <a:pt x="68725" y="83771"/>
                </a:cubicBezTo>
                <a:cubicBezTo>
                  <a:pt x="68512" y="83953"/>
                  <a:pt x="68543" y="84257"/>
                  <a:pt x="68755" y="84470"/>
                </a:cubicBezTo>
                <a:cubicBezTo>
                  <a:pt x="68999" y="84683"/>
                  <a:pt x="69333" y="84713"/>
                  <a:pt x="69515" y="84531"/>
                </a:cubicBezTo>
                <a:close/>
                <a:moveTo>
                  <a:pt x="67692" y="86142"/>
                </a:moveTo>
                <a:cubicBezTo>
                  <a:pt x="67904" y="85959"/>
                  <a:pt x="67844" y="85655"/>
                  <a:pt x="67631" y="85443"/>
                </a:cubicBezTo>
                <a:cubicBezTo>
                  <a:pt x="67388" y="85199"/>
                  <a:pt x="67023" y="85169"/>
                  <a:pt x="66810" y="85351"/>
                </a:cubicBezTo>
                <a:cubicBezTo>
                  <a:pt x="66628" y="85534"/>
                  <a:pt x="66658" y="85899"/>
                  <a:pt x="66932" y="86081"/>
                </a:cubicBezTo>
                <a:cubicBezTo>
                  <a:pt x="67175" y="86355"/>
                  <a:pt x="67509" y="86355"/>
                  <a:pt x="67692" y="86142"/>
                </a:cubicBezTo>
                <a:close/>
                <a:moveTo>
                  <a:pt x="65381" y="88057"/>
                </a:moveTo>
                <a:cubicBezTo>
                  <a:pt x="65655" y="88269"/>
                  <a:pt x="65959" y="88239"/>
                  <a:pt x="66141" y="88026"/>
                </a:cubicBezTo>
                <a:cubicBezTo>
                  <a:pt x="66293" y="87783"/>
                  <a:pt x="66233" y="87449"/>
                  <a:pt x="65989" y="87206"/>
                </a:cubicBezTo>
                <a:cubicBezTo>
                  <a:pt x="65716" y="86993"/>
                  <a:pt x="65381" y="86993"/>
                  <a:pt x="65229" y="87206"/>
                </a:cubicBezTo>
                <a:cubicBezTo>
                  <a:pt x="65047" y="87479"/>
                  <a:pt x="65108" y="87874"/>
                  <a:pt x="65381" y="88057"/>
                </a:cubicBezTo>
                <a:close/>
                <a:moveTo>
                  <a:pt x="64865" y="90397"/>
                </a:moveTo>
                <a:cubicBezTo>
                  <a:pt x="64956" y="90093"/>
                  <a:pt x="64865" y="89728"/>
                  <a:pt x="64591" y="89485"/>
                </a:cubicBezTo>
                <a:cubicBezTo>
                  <a:pt x="64318" y="89272"/>
                  <a:pt x="64014" y="89303"/>
                  <a:pt x="63892" y="89576"/>
                </a:cubicBezTo>
                <a:cubicBezTo>
                  <a:pt x="63801" y="89880"/>
                  <a:pt x="63892" y="90306"/>
                  <a:pt x="64166" y="90549"/>
                </a:cubicBezTo>
                <a:cubicBezTo>
                  <a:pt x="64470" y="90792"/>
                  <a:pt x="64743" y="90701"/>
                  <a:pt x="64865" y="90397"/>
                </a:cubicBezTo>
                <a:close/>
                <a:moveTo>
                  <a:pt x="63710" y="92434"/>
                </a:moveTo>
                <a:cubicBezTo>
                  <a:pt x="63436" y="92190"/>
                  <a:pt x="63223" y="92282"/>
                  <a:pt x="63132" y="92677"/>
                </a:cubicBezTo>
                <a:cubicBezTo>
                  <a:pt x="63071" y="93102"/>
                  <a:pt x="63223" y="93589"/>
                  <a:pt x="63497" y="93862"/>
                </a:cubicBezTo>
                <a:cubicBezTo>
                  <a:pt x="63740" y="94105"/>
                  <a:pt x="63983" y="93984"/>
                  <a:pt x="64044" y="93589"/>
                </a:cubicBezTo>
                <a:cubicBezTo>
                  <a:pt x="64105" y="93194"/>
                  <a:pt x="63953" y="92677"/>
                  <a:pt x="63710" y="92434"/>
                </a:cubicBezTo>
                <a:close/>
                <a:moveTo>
                  <a:pt x="63193" y="95960"/>
                </a:moveTo>
                <a:cubicBezTo>
                  <a:pt x="62950" y="95716"/>
                  <a:pt x="62676" y="95838"/>
                  <a:pt x="62646" y="96203"/>
                </a:cubicBezTo>
                <a:cubicBezTo>
                  <a:pt x="62615" y="96598"/>
                  <a:pt x="62767" y="97054"/>
                  <a:pt x="62980" y="97297"/>
                </a:cubicBezTo>
                <a:cubicBezTo>
                  <a:pt x="63223" y="97510"/>
                  <a:pt x="63436" y="97358"/>
                  <a:pt x="63527" y="97023"/>
                </a:cubicBezTo>
                <a:cubicBezTo>
                  <a:pt x="63558" y="96689"/>
                  <a:pt x="63406" y="96172"/>
                  <a:pt x="63193" y="95960"/>
                </a:cubicBezTo>
                <a:close/>
                <a:moveTo>
                  <a:pt x="62767" y="99273"/>
                </a:moveTo>
                <a:cubicBezTo>
                  <a:pt x="62524" y="99060"/>
                  <a:pt x="62311" y="99151"/>
                  <a:pt x="62281" y="99485"/>
                </a:cubicBezTo>
                <a:cubicBezTo>
                  <a:pt x="62220" y="99759"/>
                  <a:pt x="62311" y="100063"/>
                  <a:pt x="62463" y="100276"/>
                </a:cubicBezTo>
                <a:cubicBezTo>
                  <a:pt x="62676" y="100245"/>
                  <a:pt x="62889" y="100184"/>
                  <a:pt x="63102" y="100124"/>
                </a:cubicBezTo>
                <a:cubicBezTo>
                  <a:pt x="63102" y="99820"/>
                  <a:pt x="62950" y="99455"/>
                  <a:pt x="62767" y="99273"/>
                </a:cubicBezTo>
                <a:close/>
                <a:moveTo>
                  <a:pt x="99850" y="39333"/>
                </a:moveTo>
                <a:cubicBezTo>
                  <a:pt x="100063" y="39606"/>
                  <a:pt x="100337" y="39606"/>
                  <a:pt x="100458" y="39393"/>
                </a:cubicBezTo>
                <a:cubicBezTo>
                  <a:pt x="100580" y="39150"/>
                  <a:pt x="100458" y="38785"/>
                  <a:pt x="100215" y="38512"/>
                </a:cubicBezTo>
                <a:cubicBezTo>
                  <a:pt x="100002" y="38238"/>
                  <a:pt x="99759" y="38238"/>
                  <a:pt x="99668" y="38481"/>
                </a:cubicBezTo>
                <a:cubicBezTo>
                  <a:pt x="99546" y="38694"/>
                  <a:pt x="99607" y="39089"/>
                  <a:pt x="99850" y="39333"/>
                </a:cubicBezTo>
                <a:close/>
                <a:moveTo>
                  <a:pt x="98695" y="40518"/>
                </a:moveTo>
                <a:cubicBezTo>
                  <a:pt x="98604" y="40761"/>
                  <a:pt x="98665" y="41126"/>
                  <a:pt x="98847" y="41369"/>
                </a:cubicBezTo>
                <a:cubicBezTo>
                  <a:pt x="99060" y="41582"/>
                  <a:pt x="99364" y="41612"/>
                  <a:pt x="99425" y="41399"/>
                </a:cubicBezTo>
                <a:cubicBezTo>
                  <a:pt x="99546" y="41156"/>
                  <a:pt x="99425" y="40822"/>
                  <a:pt x="99242" y="40548"/>
                </a:cubicBezTo>
                <a:cubicBezTo>
                  <a:pt x="99060" y="40336"/>
                  <a:pt x="98786" y="40305"/>
                  <a:pt x="98695" y="40518"/>
                </a:cubicBezTo>
                <a:close/>
                <a:moveTo>
                  <a:pt x="97692" y="42372"/>
                </a:moveTo>
                <a:cubicBezTo>
                  <a:pt x="97571" y="42585"/>
                  <a:pt x="97601" y="42919"/>
                  <a:pt x="97844" y="43193"/>
                </a:cubicBezTo>
                <a:cubicBezTo>
                  <a:pt x="98026" y="43406"/>
                  <a:pt x="98300" y="43436"/>
                  <a:pt x="98391" y="43254"/>
                </a:cubicBezTo>
                <a:cubicBezTo>
                  <a:pt x="98513" y="43071"/>
                  <a:pt x="98452" y="42737"/>
                  <a:pt x="98209" y="42494"/>
                </a:cubicBezTo>
                <a:cubicBezTo>
                  <a:pt x="98026" y="42220"/>
                  <a:pt x="97783" y="42190"/>
                  <a:pt x="97692" y="42372"/>
                </a:cubicBezTo>
                <a:close/>
                <a:moveTo>
                  <a:pt x="97175" y="44135"/>
                </a:moveTo>
                <a:cubicBezTo>
                  <a:pt x="96993" y="43892"/>
                  <a:pt x="96780" y="43831"/>
                  <a:pt x="96659" y="44013"/>
                </a:cubicBezTo>
                <a:cubicBezTo>
                  <a:pt x="96537" y="44165"/>
                  <a:pt x="96567" y="44500"/>
                  <a:pt x="96780" y="44743"/>
                </a:cubicBezTo>
                <a:cubicBezTo>
                  <a:pt x="96963" y="44956"/>
                  <a:pt x="97267" y="45047"/>
                  <a:pt x="97388" y="44865"/>
                </a:cubicBezTo>
                <a:cubicBezTo>
                  <a:pt x="97479" y="44713"/>
                  <a:pt x="97419" y="44409"/>
                  <a:pt x="97175" y="44135"/>
                </a:cubicBezTo>
                <a:close/>
                <a:moveTo>
                  <a:pt x="96263" y="46324"/>
                </a:moveTo>
                <a:cubicBezTo>
                  <a:pt x="96385" y="46172"/>
                  <a:pt x="96324" y="45868"/>
                  <a:pt x="96112" y="45655"/>
                </a:cubicBezTo>
                <a:cubicBezTo>
                  <a:pt x="95929" y="45412"/>
                  <a:pt x="95716" y="45351"/>
                  <a:pt x="95564" y="45503"/>
                </a:cubicBezTo>
                <a:cubicBezTo>
                  <a:pt x="95443" y="45655"/>
                  <a:pt x="95473" y="45959"/>
                  <a:pt x="95656" y="46172"/>
                </a:cubicBezTo>
                <a:cubicBezTo>
                  <a:pt x="95899" y="46415"/>
                  <a:pt x="96172" y="46476"/>
                  <a:pt x="96263" y="46324"/>
                </a:cubicBezTo>
                <a:close/>
                <a:moveTo>
                  <a:pt x="94440" y="46779"/>
                </a:moveTo>
                <a:cubicBezTo>
                  <a:pt x="94349" y="46931"/>
                  <a:pt x="94379" y="47205"/>
                  <a:pt x="94561" y="47448"/>
                </a:cubicBezTo>
                <a:cubicBezTo>
                  <a:pt x="94744" y="47661"/>
                  <a:pt x="95048" y="47752"/>
                  <a:pt x="95169" y="47631"/>
                </a:cubicBezTo>
                <a:cubicBezTo>
                  <a:pt x="95291" y="47509"/>
                  <a:pt x="95200" y="47205"/>
                  <a:pt x="95017" y="46992"/>
                </a:cubicBezTo>
                <a:cubicBezTo>
                  <a:pt x="94804" y="46719"/>
                  <a:pt x="94561" y="46627"/>
                  <a:pt x="94440" y="46779"/>
                </a:cubicBezTo>
                <a:close/>
                <a:moveTo>
                  <a:pt x="93224" y="47934"/>
                </a:moveTo>
                <a:cubicBezTo>
                  <a:pt x="93072" y="48056"/>
                  <a:pt x="93133" y="48299"/>
                  <a:pt x="93315" y="48573"/>
                </a:cubicBezTo>
                <a:cubicBezTo>
                  <a:pt x="93497" y="48816"/>
                  <a:pt x="93801" y="48907"/>
                  <a:pt x="93953" y="48755"/>
                </a:cubicBezTo>
                <a:cubicBezTo>
                  <a:pt x="94105" y="48664"/>
                  <a:pt x="94045" y="48360"/>
                  <a:pt x="93801" y="48117"/>
                </a:cubicBezTo>
                <a:cubicBezTo>
                  <a:pt x="93619" y="47904"/>
                  <a:pt x="93346" y="47813"/>
                  <a:pt x="93224" y="47934"/>
                </a:cubicBezTo>
                <a:close/>
                <a:moveTo>
                  <a:pt x="92008" y="49576"/>
                </a:moveTo>
                <a:cubicBezTo>
                  <a:pt x="92221" y="49789"/>
                  <a:pt x="92494" y="49910"/>
                  <a:pt x="92677" y="49789"/>
                </a:cubicBezTo>
                <a:cubicBezTo>
                  <a:pt x="92829" y="49667"/>
                  <a:pt x="92738" y="49393"/>
                  <a:pt x="92555" y="49181"/>
                </a:cubicBezTo>
                <a:cubicBezTo>
                  <a:pt x="92373" y="48968"/>
                  <a:pt x="92099" y="48846"/>
                  <a:pt x="91947" y="48968"/>
                </a:cubicBezTo>
                <a:cubicBezTo>
                  <a:pt x="91795" y="49029"/>
                  <a:pt x="91826" y="49333"/>
                  <a:pt x="92008" y="49576"/>
                </a:cubicBezTo>
                <a:close/>
                <a:moveTo>
                  <a:pt x="90579" y="49880"/>
                </a:moveTo>
                <a:cubicBezTo>
                  <a:pt x="90428" y="49971"/>
                  <a:pt x="90428" y="50245"/>
                  <a:pt x="90610" y="50488"/>
                </a:cubicBezTo>
                <a:cubicBezTo>
                  <a:pt x="90792" y="50700"/>
                  <a:pt x="91096" y="50822"/>
                  <a:pt x="91248" y="50700"/>
                </a:cubicBezTo>
                <a:cubicBezTo>
                  <a:pt x="91400" y="50579"/>
                  <a:pt x="91339" y="50366"/>
                  <a:pt x="91157" y="50093"/>
                </a:cubicBezTo>
                <a:cubicBezTo>
                  <a:pt x="91005" y="49880"/>
                  <a:pt x="90731" y="49758"/>
                  <a:pt x="90579" y="49880"/>
                </a:cubicBezTo>
                <a:close/>
                <a:moveTo>
                  <a:pt x="89789" y="50974"/>
                </a:moveTo>
                <a:cubicBezTo>
                  <a:pt x="89576" y="50731"/>
                  <a:pt x="89333" y="50640"/>
                  <a:pt x="89181" y="50731"/>
                </a:cubicBezTo>
                <a:cubicBezTo>
                  <a:pt x="89029" y="50822"/>
                  <a:pt x="89029" y="51096"/>
                  <a:pt x="89212" y="51339"/>
                </a:cubicBezTo>
                <a:cubicBezTo>
                  <a:pt x="89394" y="51582"/>
                  <a:pt x="89698" y="51704"/>
                  <a:pt x="89850" y="51582"/>
                </a:cubicBezTo>
                <a:cubicBezTo>
                  <a:pt x="90002" y="51460"/>
                  <a:pt x="89972" y="51187"/>
                  <a:pt x="89789" y="50974"/>
                </a:cubicBezTo>
                <a:close/>
                <a:moveTo>
                  <a:pt x="88300" y="51856"/>
                </a:moveTo>
                <a:cubicBezTo>
                  <a:pt x="88117" y="51612"/>
                  <a:pt x="87844" y="51491"/>
                  <a:pt x="87692" y="51612"/>
                </a:cubicBezTo>
                <a:cubicBezTo>
                  <a:pt x="87540" y="51734"/>
                  <a:pt x="87540" y="52008"/>
                  <a:pt x="87722" y="52220"/>
                </a:cubicBezTo>
                <a:cubicBezTo>
                  <a:pt x="87905" y="52433"/>
                  <a:pt x="88209" y="52555"/>
                  <a:pt x="88361" y="52433"/>
                </a:cubicBezTo>
                <a:cubicBezTo>
                  <a:pt x="88513" y="52372"/>
                  <a:pt x="88482" y="52099"/>
                  <a:pt x="88300" y="51856"/>
                </a:cubicBezTo>
                <a:close/>
                <a:moveTo>
                  <a:pt x="86172" y="52555"/>
                </a:moveTo>
                <a:cubicBezTo>
                  <a:pt x="86020" y="52676"/>
                  <a:pt x="86020" y="52980"/>
                  <a:pt x="86203" y="53223"/>
                </a:cubicBezTo>
                <a:cubicBezTo>
                  <a:pt x="86385" y="53436"/>
                  <a:pt x="86689" y="53558"/>
                  <a:pt x="86841" y="53436"/>
                </a:cubicBezTo>
                <a:cubicBezTo>
                  <a:pt x="86993" y="53315"/>
                  <a:pt x="86993" y="53071"/>
                  <a:pt x="86810" y="52828"/>
                </a:cubicBezTo>
                <a:cubicBezTo>
                  <a:pt x="86598" y="52555"/>
                  <a:pt x="86324" y="52463"/>
                  <a:pt x="86172" y="52555"/>
                </a:cubicBezTo>
                <a:close/>
                <a:moveTo>
                  <a:pt x="84652" y="53679"/>
                </a:moveTo>
                <a:cubicBezTo>
                  <a:pt x="84500" y="53770"/>
                  <a:pt x="84500" y="54135"/>
                  <a:pt x="84683" y="54348"/>
                </a:cubicBezTo>
                <a:cubicBezTo>
                  <a:pt x="84865" y="54622"/>
                  <a:pt x="85169" y="54682"/>
                  <a:pt x="85321" y="54530"/>
                </a:cubicBezTo>
                <a:cubicBezTo>
                  <a:pt x="85473" y="54439"/>
                  <a:pt x="85473" y="54135"/>
                  <a:pt x="85291" y="53862"/>
                </a:cubicBezTo>
                <a:cubicBezTo>
                  <a:pt x="85078" y="53618"/>
                  <a:pt x="84804" y="53527"/>
                  <a:pt x="84652" y="53679"/>
                </a:cubicBezTo>
                <a:close/>
                <a:moveTo>
                  <a:pt x="83740" y="55138"/>
                </a:moveTo>
                <a:cubicBezTo>
                  <a:pt x="83558" y="54895"/>
                  <a:pt x="83285" y="54804"/>
                  <a:pt x="83133" y="54956"/>
                </a:cubicBezTo>
                <a:cubicBezTo>
                  <a:pt x="82981" y="55108"/>
                  <a:pt x="82981" y="55442"/>
                  <a:pt x="83163" y="55685"/>
                </a:cubicBezTo>
                <a:cubicBezTo>
                  <a:pt x="83345" y="55959"/>
                  <a:pt x="83649" y="55989"/>
                  <a:pt x="83801" y="55837"/>
                </a:cubicBezTo>
                <a:cubicBezTo>
                  <a:pt x="83953" y="55716"/>
                  <a:pt x="83923" y="55381"/>
                  <a:pt x="83740" y="55138"/>
                </a:cubicBezTo>
                <a:close/>
                <a:moveTo>
                  <a:pt x="81886" y="57175"/>
                </a:moveTo>
                <a:cubicBezTo>
                  <a:pt x="82069" y="57418"/>
                  <a:pt x="82342" y="57479"/>
                  <a:pt x="82494" y="57327"/>
                </a:cubicBezTo>
                <a:cubicBezTo>
                  <a:pt x="82646" y="57175"/>
                  <a:pt x="82555" y="56810"/>
                  <a:pt x="82373" y="56597"/>
                </a:cubicBezTo>
                <a:cubicBezTo>
                  <a:pt x="82190" y="56324"/>
                  <a:pt x="81917" y="56232"/>
                  <a:pt x="81765" y="56445"/>
                </a:cubicBezTo>
                <a:cubicBezTo>
                  <a:pt x="81643" y="56567"/>
                  <a:pt x="81674" y="56901"/>
                  <a:pt x="81886" y="57175"/>
                </a:cubicBezTo>
                <a:close/>
                <a:moveTo>
                  <a:pt x="80762" y="58755"/>
                </a:moveTo>
                <a:cubicBezTo>
                  <a:pt x="80974" y="59029"/>
                  <a:pt x="81218" y="59059"/>
                  <a:pt x="81339" y="58877"/>
                </a:cubicBezTo>
                <a:cubicBezTo>
                  <a:pt x="81461" y="58695"/>
                  <a:pt x="81370" y="58330"/>
                  <a:pt x="81157" y="58117"/>
                </a:cubicBezTo>
                <a:cubicBezTo>
                  <a:pt x="80974" y="57843"/>
                  <a:pt x="80701" y="57813"/>
                  <a:pt x="80579" y="57965"/>
                </a:cubicBezTo>
                <a:cubicBezTo>
                  <a:pt x="80519" y="58147"/>
                  <a:pt x="80579" y="58512"/>
                  <a:pt x="80762" y="58755"/>
                </a:cubicBezTo>
                <a:close/>
                <a:moveTo>
                  <a:pt x="80215" y="59850"/>
                </a:moveTo>
                <a:cubicBezTo>
                  <a:pt x="79971" y="59606"/>
                  <a:pt x="79759" y="59546"/>
                  <a:pt x="79667" y="59728"/>
                </a:cubicBezTo>
                <a:cubicBezTo>
                  <a:pt x="79607" y="59941"/>
                  <a:pt x="79667" y="60336"/>
                  <a:pt x="79911" y="60609"/>
                </a:cubicBezTo>
                <a:cubicBezTo>
                  <a:pt x="80123" y="60883"/>
                  <a:pt x="80367" y="60913"/>
                  <a:pt x="80458" y="60701"/>
                </a:cubicBezTo>
                <a:cubicBezTo>
                  <a:pt x="80549" y="60457"/>
                  <a:pt x="80427" y="60123"/>
                  <a:pt x="80215" y="59850"/>
                </a:cubicBezTo>
                <a:close/>
                <a:moveTo>
                  <a:pt x="79455" y="61795"/>
                </a:moveTo>
                <a:cubicBezTo>
                  <a:pt x="79212" y="61521"/>
                  <a:pt x="78999" y="61491"/>
                  <a:pt x="78908" y="61734"/>
                </a:cubicBezTo>
                <a:cubicBezTo>
                  <a:pt x="78847" y="61947"/>
                  <a:pt x="78938" y="62342"/>
                  <a:pt x="79181" y="62585"/>
                </a:cubicBezTo>
                <a:cubicBezTo>
                  <a:pt x="79394" y="62859"/>
                  <a:pt x="79637" y="62889"/>
                  <a:pt x="79698" y="62676"/>
                </a:cubicBezTo>
                <a:cubicBezTo>
                  <a:pt x="79789" y="62433"/>
                  <a:pt x="79637" y="62068"/>
                  <a:pt x="79455" y="61795"/>
                </a:cubicBezTo>
                <a:close/>
                <a:moveTo>
                  <a:pt x="78756" y="63801"/>
                </a:moveTo>
                <a:cubicBezTo>
                  <a:pt x="78543" y="63558"/>
                  <a:pt x="78300" y="63497"/>
                  <a:pt x="78239" y="63740"/>
                </a:cubicBezTo>
                <a:cubicBezTo>
                  <a:pt x="78117" y="64044"/>
                  <a:pt x="78239" y="64530"/>
                  <a:pt x="78452" y="64804"/>
                </a:cubicBezTo>
                <a:cubicBezTo>
                  <a:pt x="78695" y="65078"/>
                  <a:pt x="78938" y="65017"/>
                  <a:pt x="79060" y="64713"/>
                </a:cubicBezTo>
                <a:cubicBezTo>
                  <a:pt x="79090" y="64500"/>
                  <a:pt x="78999" y="64075"/>
                  <a:pt x="78756" y="63801"/>
                </a:cubicBezTo>
                <a:close/>
                <a:moveTo>
                  <a:pt x="77266" y="66597"/>
                </a:moveTo>
                <a:cubicBezTo>
                  <a:pt x="77175" y="66901"/>
                  <a:pt x="77236" y="67388"/>
                  <a:pt x="77479" y="67661"/>
                </a:cubicBezTo>
                <a:cubicBezTo>
                  <a:pt x="77692" y="67904"/>
                  <a:pt x="77965" y="67874"/>
                  <a:pt x="78087" y="67570"/>
                </a:cubicBezTo>
                <a:cubicBezTo>
                  <a:pt x="78178" y="67266"/>
                  <a:pt x="78087" y="66780"/>
                  <a:pt x="77844" y="66506"/>
                </a:cubicBezTo>
                <a:cubicBezTo>
                  <a:pt x="77661" y="66233"/>
                  <a:pt x="77388" y="66293"/>
                  <a:pt x="77266" y="66597"/>
                </a:cubicBezTo>
                <a:close/>
                <a:moveTo>
                  <a:pt x="77053" y="70458"/>
                </a:moveTo>
                <a:cubicBezTo>
                  <a:pt x="77175" y="70154"/>
                  <a:pt x="77084" y="69667"/>
                  <a:pt x="76871" y="69394"/>
                </a:cubicBezTo>
                <a:cubicBezTo>
                  <a:pt x="76628" y="69120"/>
                  <a:pt x="76354" y="69120"/>
                  <a:pt x="76263" y="69424"/>
                </a:cubicBezTo>
                <a:cubicBezTo>
                  <a:pt x="76142" y="69728"/>
                  <a:pt x="76172" y="70214"/>
                  <a:pt x="76415" y="70549"/>
                </a:cubicBezTo>
                <a:cubicBezTo>
                  <a:pt x="76597" y="70792"/>
                  <a:pt x="76901" y="70762"/>
                  <a:pt x="77053" y="70458"/>
                </a:cubicBezTo>
                <a:close/>
                <a:moveTo>
                  <a:pt x="74986" y="73467"/>
                </a:moveTo>
                <a:cubicBezTo>
                  <a:pt x="75199" y="73771"/>
                  <a:pt x="75534" y="73740"/>
                  <a:pt x="75686" y="73376"/>
                </a:cubicBezTo>
                <a:cubicBezTo>
                  <a:pt x="75838" y="73072"/>
                  <a:pt x="75777" y="72585"/>
                  <a:pt x="75564" y="72281"/>
                </a:cubicBezTo>
                <a:cubicBezTo>
                  <a:pt x="75351" y="72008"/>
                  <a:pt x="75078" y="72008"/>
                  <a:pt x="74926" y="72312"/>
                </a:cubicBezTo>
                <a:cubicBezTo>
                  <a:pt x="74774" y="72676"/>
                  <a:pt x="74804" y="73163"/>
                  <a:pt x="74986" y="73467"/>
                </a:cubicBezTo>
                <a:close/>
                <a:moveTo>
                  <a:pt x="73254" y="75291"/>
                </a:moveTo>
                <a:cubicBezTo>
                  <a:pt x="73011" y="75625"/>
                  <a:pt x="72980" y="76111"/>
                  <a:pt x="73163" y="76385"/>
                </a:cubicBezTo>
                <a:cubicBezTo>
                  <a:pt x="73376" y="76658"/>
                  <a:pt x="73710" y="76628"/>
                  <a:pt x="73923" y="76324"/>
                </a:cubicBezTo>
                <a:cubicBezTo>
                  <a:pt x="74166" y="76020"/>
                  <a:pt x="74166" y="75503"/>
                  <a:pt x="73983" y="75199"/>
                </a:cubicBezTo>
                <a:cubicBezTo>
                  <a:pt x="73740" y="74956"/>
                  <a:pt x="73436" y="74956"/>
                  <a:pt x="73254" y="75291"/>
                </a:cubicBezTo>
                <a:close/>
                <a:moveTo>
                  <a:pt x="71096" y="78847"/>
                </a:moveTo>
                <a:cubicBezTo>
                  <a:pt x="71248" y="79120"/>
                  <a:pt x="71582" y="79120"/>
                  <a:pt x="71795" y="78847"/>
                </a:cubicBezTo>
                <a:cubicBezTo>
                  <a:pt x="72038" y="78634"/>
                  <a:pt x="72069" y="78208"/>
                  <a:pt x="71886" y="77935"/>
                </a:cubicBezTo>
                <a:cubicBezTo>
                  <a:pt x="71704" y="77692"/>
                  <a:pt x="71400" y="77692"/>
                  <a:pt x="71157" y="77935"/>
                </a:cubicBezTo>
                <a:cubicBezTo>
                  <a:pt x="71005" y="78208"/>
                  <a:pt x="70944" y="78634"/>
                  <a:pt x="71096" y="78847"/>
                </a:cubicBezTo>
                <a:close/>
                <a:moveTo>
                  <a:pt x="69728" y="80914"/>
                </a:moveTo>
                <a:cubicBezTo>
                  <a:pt x="69941" y="80731"/>
                  <a:pt x="69971" y="80367"/>
                  <a:pt x="69819" y="80123"/>
                </a:cubicBezTo>
                <a:cubicBezTo>
                  <a:pt x="69667" y="79880"/>
                  <a:pt x="69363" y="79850"/>
                  <a:pt x="69151" y="80063"/>
                </a:cubicBezTo>
                <a:cubicBezTo>
                  <a:pt x="68907" y="80275"/>
                  <a:pt x="68847" y="80640"/>
                  <a:pt x="68999" y="80883"/>
                </a:cubicBezTo>
                <a:cubicBezTo>
                  <a:pt x="69181" y="81066"/>
                  <a:pt x="69485" y="81096"/>
                  <a:pt x="69728" y="80914"/>
                </a:cubicBezTo>
                <a:close/>
                <a:moveTo>
                  <a:pt x="67661" y="82616"/>
                </a:moveTo>
                <a:cubicBezTo>
                  <a:pt x="67904" y="82433"/>
                  <a:pt x="67935" y="82130"/>
                  <a:pt x="67752" y="81886"/>
                </a:cubicBezTo>
                <a:cubicBezTo>
                  <a:pt x="67600" y="81674"/>
                  <a:pt x="67296" y="81643"/>
                  <a:pt x="67084" y="81826"/>
                </a:cubicBezTo>
                <a:cubicBezTo>
                  <a:pt x="66871" y="82008"/>
                  <a:pt x="66840" y="82342"/>
                  <a:pt x="66992" y="82555"/>
                </a:cubicBezTo>
                <a:cubicBezTo>
                  <a:pt x="67144" y="82768"/>
                  <a:pt x="67479" y="82798"/>
                  <a:pt x="67661" y="82616"/>
                </a:cubicBezTo>
                <a:close/>
                <a:moveTo>
                  <a:pt x="65777" y="84288"/>
                </a:moveTo>
                <a:cubicBezTo>
                  <a:pt x="65959" y="84105"/>
                  <a:pt x="65989" y="83801"/>
                  <a:pt x="65837" y="83558"/>
                </a:cubicBezTo>
                <a:cubicBezTo>
                  <a:pt x="65685" y="83345"/>
                  <a:pt x="65412" y="83315"/>
                  <a:pt x="65229" y="83497"/>
                </a:cubicBezTo>
                <a:cubicBezTo>
                  <a:pt x="65047" y="83680"/>
                  <a:pt x="64956" y="84014"/>
                  <a:pt x="65108" y="84227"/>
                </a:cubicBezTo>
                <a:cubicBezTo>
                  <a:pt x="65260" y="84440"/>
                  <a:pt x="65564" y="84470"/>
                  <a:pt x="65777" y="84288"/>
                </a:cubicBezTo>
                <a:close/>
                <a:moveTo>
                  <a:pt x="63497" y="86081"/>
                </a:moveTo>
                <a:cubicBezTo>
                  <a:pt x="63649" y="86294"/>
                  <a:pt x="63892" y="86294"/>
                  <a:pt x="64105" y="86081"/>
                </a:cubicBezTo>
                <a:cubicBezTo>
                  <a:pt x="64257" y="85838"/>
                  <a:pt x="64257" y="85503"/>
                  <a:pt x="64105" y="85321"/>
                </a:cubicBezTo>
                <a:cubicBezTo>
                  <a:pt x="63953" y="85078"/>
                  <a:pt x="63710" y="85078"/>
                  <a:pt x="63527" y="85291"/>
                </a:cubicBezTo>
                <a:cubicBezTo>
                  <a:pt x="63375" y="85503"/>
                  <a:pt x="63345" y="85838"/>
                  <a:pt x="63497" y="86081"/>
                </a:cubicBezTo>
                <a:close/>
                <a:moveTo>
                  <a:pt x="62737" y="88330"/>
                </a:moveTo>
                <a:cubicBezTo>
                  <a:pt x="62828" y="88057"/>
                  <a:pt x="62798" y="87631"/>
                  <a:pt x="62646" y="87418"/>
                </a:cubicBezTo>
                <a:cubicBezTo>
                  <a:pt x="62494" y="87175"/>
                  <a:pt x="62281" y="87175"/>
                  <a:pt x="62129" y="87449"/>
                </a:cubicBezTo>
                <a:cubicBezTo>
                  <a:pt x="62008" y="87692"/>
                  <a:pt x="62008" y="88117"/>
                  <a:pt x="62160" y="88391"/>
                </a:cubicBezTo>
                <a:cubicBezTo>
                  <a:pt x="62342" y="88634"/>
                  <a:pt x="62615" y="88573"/>
                  <a:pt x="62737" y="88330"/>
                </a:cubicBezTo>
                <a:close/>
                <a:moveTo>
                  <a:pt x="61825" y="91157"/>
                </a:moveTo>
                <a:cubicBezTo>
                  <a:pt x="61886" y="90792"/>
                  <a:pt x="61764" y="90336"/>
                  <a:pt x="61612" y="90032"/>
                </a:cubicBezTo>
                <a:cubicBezTo>
                  <a:pt x="61430" y="89759"/>
                  <a:pt x="61248" y="89789"/>
                  <a:pt x="61126" y="90154"/>
                </a:cubicBezTo>
                <a:cubicBezTo>
                  <a:pt x="61065" y="90488"/>
                  <a:pt x="61096" y="91066"/>
                  <a:pt x="61278" y="91370"/>
                </a:cubicBezTo>
                <a:cubicBezTo>
                  <a:pt x="61460" y="91674"/>
                  <a:pt x="61734" y="91583"/>
                  <a:pt x="61825" y="91157"/>
                </a:cubicBezTo>
                <a:close/>
                <a:moveTo>
                  <a:pt x="60640" y="94774"/>
                </a:moveTo>
                <a:cubicBezTo>
                  <a:pt x="60852" y="95078"/>
                  <a:pt x="61126" y="95048"/>
                  <a:pt x="61156" y="94652"/>
                </a:cubicBezTo>
                <a:cubicBezTo>
                  <a:pt x="61248" y="94288"/>
                  <a:pt x="61096" y="93741"/>
                  <a:pt x="60852" y="93437"/>
                </a:cubicBezTo>
                <a:cubicBezTo>
                  <a:pt x="60640" y="93133"/>
                  <a:pt x="60457" y="93194"/>
                  <a:pt x="60366" y="93558"/>
                </a:cubicBezTo>
                <a:cubicBezTo>
                  <a:pt x="60305" y="93893"/>
                  <a:pt x="60397" y="94470"/>
                  <a:pt x="60640" y="94774"/>
                </a:cubicBezTo>
                <a:close/>
                <a:moveTo>
                  <a:pt x="60336" y="96719"/>
                </a:moveTo>
                <a:cubicBezTo>
                  <a:pt x="60093" y="96415"/>
                  <a:pt x="59880" y="96415"/>
                  <a:pt x="59789" y="96750"/>
                </a:cubicBezTo>
                <a:cubicBezTo>
                  <a:pt x="59758" y="97084"/>
                  <a:pt x="59880" y="97631"/>
                  <a:pt x="60153" y="97935"/>
                </a:cubicBezTo>
                <a:cubicBezTo>
                  <a:pt x="60397" y="98239"/>
                  <a:pt x="60640" y="98239"/>
                  <a:pt x="60701" y="97905"/>
                </a:cubicBezTo>
                <a:cubicBezTo>
                  <a:pt x="60761" y="97540"/>
                  <a:pt x="60549" y="97023"/>
                  <a:pt x="60336" y="96719"/>
                </a:cubicBezTo>
                <a:close/>
                <a:moveTo>
                  <a:pt x="59849" y="99729"/>
                </a:moveTo>
                <a:cubicBezTo>
                  <a:pt x="59576" y="99425"/>
                  <a:pt x="59333" y="99425"/>
                  <a:pt x="59302" y="99729"/>
                </a:cubicBezTo>
                <a:cubicBezTo>
                  <a:pt x="59242" y="100033"/>
                  <a:pt x="59394" y="100519"/>
                  <a:pt x="59606" y="100823"/>
                </a:cubicBezTo>
                <a:lnTo>
                  <a:pt x="59637" y="100853"/>
                </a:lnTo>
                <a:lnTo>
                  <a:pt x="60214" y="100732"/>
                </a:lnTo>
                <a:cubicBezTo>
                  <a:pt x="60214" y="100428"/>
                  <a:pt x="60062" y="100033"/>
                  <a:pt x="59849" y="99729"/>
                </a:cubicBezTo>
                <a:close/>
                <a:moveTo>
                  <a:pt x="99273" y="34712"/>
                </a:moveTo>
                <a:cubicBezTo>
                  <a:pt x="99394" y="34986"/>
                  <a:pt x="99546" y="35047"/>
                  <a:pt x="99668" y="34895"/>
                </a:cubicBezTo>
                <a:cubicBezTo>
                  <a:pt x="99546" y="34530"/>
                  <a:pt x="99394" y="34135"/>
                  <a:pt x="99273" y="33770"/>
                </a:cubicBezTo>
                <a:lnTo>
                  <a:pt x="99273" y="33770"/>
                </a:lnTo>
                <a:cubicBezTo>
                  <a:pt x="99151" y="33983"/>
                  <a:pt x="99151" y="34439"/>
                  <a:pt x="99273" y="34712"/>
                </a:cubicBezTo>
                <a:close/>
                <a:moveTo>
                  <a:pt x="98361" y="36810"/>
                </a:moveTo>
                <a:cubicBezTo>
                  <a:pt x="98482" y="37114"/>
                  <a:pt x="98665" y="37144"/>
                  <a:pt x="98786" y="36901"/>
                </a:cubicBezTo>
                <a:cubicBezTo>
                  <a:pt x="98878" y="36688"/>
                  <a:pt x="98847" y="36263"/>
                  <a:pt x="98756" y="35959"/>
                </a:cubicBezTo>
                <a:cubicBezTo>
                  <a:pt x="98634" y="35655"/>
                  <a:pt x="98482" y="35594"/>
                  <a:pt x="98361" y="35807"/>
                </a:cubicBezTo>
                <a:cubicBezTo>
                  <a:pt x="98239" y="36080"/>
                  <a:pt x="98239" y="36506"/>
                  <a:pt x="98361" y="36810"/>
                </a:cubicBezTo>
                <a:close/>
                <a:moveTo>
                  <a:pt x="97419" y="37934"/>
                </a:moveTo>
                <a:cubicBezTo>
                  <a:pt x="97297" y="38178"/>
                  <a:pt x="97297" y="38573"/>
                  <a:pt x="97419" y="38877"/>
                </a:cubicBezTo>
                <a:cubicBezTo>
                  <a:pt x="97540" y="39181"/>
                  <a:pt x="97722" y="39241"/>
                  <a:pt x="97814" y="38998"/>
                </a:cubicBezTo>
                <a:cubicBezTo>
                  <a:pt x="97935" y="38785"/>
                  <a:pt x="97905" y="38360"/>
                  <a:pt x="97783" y="38056"/>
                </a:cubicBezTo>
                <a:cubicBezTo>
                  <a:pt x="97692" y="37782"/>
                  <a:pt x="97479" y="37722"/>
                  <a:pt x="97419" y="37934"/>
                </a:cubicBezTo>
                <a:close/>
                <a:moveTo>
                  <a:pt x="96811" y="40062"/>
                </a:moveTo>
                <a:cubicBezTo>
                  <a:pt x="96689" y="39788"/>
                  <a:pt x="96537" y="39728"/>
                  <a:pt x="96415" y="39910"/>
                </a:cubicBezTo>
                <a:cubicBezTo>
                  <a:pt x="96324" y="40092"/>
                  <a:pt x="96324" y="40518"/>
                  <a:pt x="96415" y="40792"/>
                </a:cubicBezTo>
                <a:cubicBezTo>
                  <a:pt x="96537" y="41035"/>
                  <a:pt x="96719" y="41126"/>
                  <a:pt x="96841" y="40944"/>
                </a:cubicBezTo>
                <a:cubicBezTo>
                  <a:pt x="96963" y="40700"/>
                  <a:pt x="96932" y="40336"/>
                  <a:pt x="96811" y="40062"/>
                </a:cubicBezTo>
                <a:close/>
                <a:moveTo>
                  <a:pt x="95777" y="41825"/>
                </a:moveTo>
                <a:cubicBezTo>
                  <a:pt x="95656" y="41551"/>
                  <a:pt x="95504" y="41460"/>
                  <a:pt x="95412" y="41673"/>
                </a:cubicBezTo>
                <a:cubicBezTo>
                  <a:pt x="95291" y="41855"/>
                  <a:pt x="95291" y="42190"/>
                  <a:pt x="95352" y="42463"/>
                </a:cubicBezTo>
                <a:cubicBezTo>
                  <a:pt x="95473" y="42737"/>
                  <a:pt x="95656" y="42798"/>
                  <a:pt x="95777" y="42615"/>
                </a:cubicBezTo>
                <a:cubicBezTo>
                  <a:pt x="95929" y="42463"/>
                  <a:pt x="95899" y="42068"/>
                  <a:pt x="95777" y="41825"/>
                </a:cubicBezTo>
                <a:close/>
                <a:moveTo>
                  <a:pt x="94288" y="43953"/>
                </a:moveTo>
                <a:cubicBezTo>
                  <a:pt x="94409" y="44196"/>
                  <a:pt x="94592" y="44287"/>
                  <a:pt x="94713" y="44135"/>
                </a:cubicBezTo>
                <a:cubicBezTo>
                  <a:pt x="94835" y="43983"/>
                  <a:pt x="94835" y="43649"/>
                  <a:pt x="94713" y="43375"/>
                </a:cubicBezTo>
                <a:cubicBezTo>
                  <a:pt x="94592" y="43102"/>
                  <a:pt x="94440" y="43041"/>
                  <a:pt x="94288" y="43193"/>
                </a:cubicBezTo>
                <a:cubicBezTo>
                  <a:pt x="94227" y="43375"/>
                  <a:pt x="94197" y="43710"/>
                  <a:pt x="94288" y="43953"/>
                </a:cubicBezTo>
                <a:close/>
                <a:moveTo>
                  <a:pt x="93194" y="44591"/>
                </a:moveTo>
                <a:cubicBezTo>
                  <a:pt x="93072" y="44743"/>
                  <a:pt x="93042" y="45047"/>
                  <a:pt x="93163" y="45260"/>
                </a:cubicBezTo>
                <a:cubicBezTo>
                  <a:pt x="93254" y="45503"/>
                  <a:pt x="93467" y="45624"/>
                  <a:pt x="93619" y="45472"/>
                </a:cubicBezTo>
                <a:cubicBezTo>
                  <a:pt x="93741" y="45320"/>
                  <a:pt x="93741" y="45017"/>
                  <a:pt x="93619" y="44773"/>
                </a:cubicBezTo>
                <a:cubicBezTo>
                  <a:pt x="93497" y="44500"/>
                  <a:pt x="93315" y="44439"/>
                  <a:pt x="93194" y="44591"/>
                </a:cubicBezTo>
                <a:close/>
                <a:moveTo>
                  <a:pt x="91978" y="45776"/>
                </a:moveTo>
                <a:cubicBezTo>
                  <a:pt x="91826" y="45868"/>
                  <a:pt x="91826" y="46172"/>
                  <a:pt x="91917" y="46415"/>
                </a:cubicBezTo>
                <a:cubicBezTo>
                  <a:pt x="92008" y="46627"/>
                  <a:pt x="92251" y="46749"/>
                  <a:pt x="92373" y="46627"/>
                </a:cubicBezTo>
                <a:cubicBezTo>
                  <a:pt x="92525" y="46536"/>
                  <a:pt x="92525" y="46232"/>
                  <a:pt x="92403" y="45989"/>
                </a:cubicBezTo>
                <a:cubicBezTo>
                  <a:pt x="92312" y="45716"/>
                  <a:pt x="92130" y="45624"/>
                  <a:pt x="91978" y="45776"/>
                </a:cubicBezTo>
                <a:close/>
                <a:moveTo>
                  <a:pt x="90731" y="46779"/>
                </a:moveTo>
                <a:cubicBezTo>
                  <a:pt x="90579" y="46901"/>
                  <a:pt x="90549" y="47175"/>
                  <a:pt x="90640" y="47387"/>
                </a:cubicBezTo>
                <a:cubicBezTo>
                  <a:pt x="90762" y="47631"/>
                  <a:pt x="90975" y="47752"/>
                  <a:pt x="91127" y="47631"/>
                </a:cubicBezTo>
                <a:cubicBezTo>
                  <a:pt x="91279" y="47509"/>
                  <a:pt x="91279" y="47235"/>
                  <a:pt x="91187" y="47023"/>
                </a:cubicBezTo>
                <a:cubicBezTo>
                  <a:pt x="91066" y="46779"/>
                  <a:pt x="90883" y="46688"/>
                  <a:pt x="90731" y="46779"/>
                </a:cubicBezTo>
                <a:close/>
                <a:moveTo>
                  <a:pt x="89364" y="47691"/>
                </a:moveTo>
                <a:cubicBezTo>
                  <a:pt x="89212" y="47783"/>
                  <a:pt x="89181" y="48086"/>
                  <a:pt x="89272" y="48299"/>
                </a:cubicBezTo>
                <a:cubicBezTo>
                  <a:pt x="89394" y="48542"/>
                  <a:pt x="89607" y="48664"/>
                  <a:pt x="89759" y="48573"/>
                </a:cubicBezTo>
                <a:cubicBezTo>
                  <a:pt x="89911" y="48451"/>
                  <a:pt x="89911" y="48208"/>
                  <a:pt x="89820" y="47965"/>
                </a:cubicBezTo>
                <a:cubicBezTo>
                  <a:pt x="89698" y="47691"/>
                  <a:pt x="89516" y="47600"/>
                  <a:pt x="89364" y="47691"/>
                </a:cubicBezTo>
                <a:close/>
                <a:moveTo>
                  <a:pt x="88421" y="48816"/>
                </a:moveTo>
                <a:cubicBezTo>
                  <a:pt x="88300" y="48573"/>
                  <a:pt x="88057" y="48421"/>
                  <a:pt x="87905" y="48542"/>
                </a:cubicBezTo>
                <a:cubicBezTo>
                  <a:pt x="87753" y="48603"/>
                  <a:pt x="87692" y="48907"/>
                  <a:pt x="87844" y="49150"/>
                </a:cubicBezTo>
                <a:cubicBezTo>
                  <a:pt x="87935" y="49363"/>
                  <a:pt x="88178" y="49515"/>
                  <a:pt x="88330" y="49393"/>
                </a:cubicBezTo>
                <a:cubicBezTo>
                  <a:pt x="88482" y="49333"/>
                  <a:pt x="88513" y="49029"/>
                  <a:pt x="88421" y="48816"/>
                </a:cubicBezTo>
                <a:close/>
                <a:moveTo>
                  <a:pt x="86932" y="49637"/>
                </a:moveTo>
                <a:cubicBezTo>
                  <a:pt x="86810" y="49363"/>
                  <a:pt x="86598" y="49272"/>
                  <a:pt x="86446" y="49333"/>
                </a:cubicBezTo>
                <a:cubicBezTo>
                  <a:pt x="86294" y="49424"/>
                  <a:pt x="86203" y="49728"/>
                  <a:pt x="86324" y="49941"/>
                </a:cubicBezTo>
                <a:cubicBezTo>
                  <a:pt x="86446" y="50214"/>
                  <a:pt x="86658" y="50336"/>
                  <a:pt x="86841" y="50214"/>
                </a:cubicBezTo>
                <a:cubicBezTo>
                  <a:pt x="86993" y="50184"/>
                  <a:pt x="87054" y="49910"/>
                  <a:pt x="86932" y="49637"/>
                </a:cubicBezTo>
                <a:close/>
                <a:moveTo>
                  <a:pt x="84865" y="50214"/>
                </a:moveTo>
                <a:cubicBezTo>
                  <a:pt x="84713" y="50336"/>
                  <a:pt x="84652" y="50579"/>
                  <a:pt x="84774" y="50852"/>
                </a:cubicBezTo>
                <a:cubicBezTo>
                  <a:pt x="84865" y="51126"/>
                  <a:pt x="85139" y="51248"/>
                  <a:pt x="85291" y="51126"/>
                </a:cubicBezTo>
                <a:cubicBezTo>
                  <a:pt x="85443" y="51004"/>
                  <a:pt x="85473" y="50731"/>
                  <a:pt x="85382" y="50488"/>
                </a:cubicBezTo>
                <a:cubicBezTo>
                  <a:pt x="85291" y="50245"/>
                  <a:pt x="85078" y="50123"/>
                  <a:pt x="84865" y="50214"/>
                </a:cubicBezTo>
                <a:close/>
                <a:moveTo>
                  <a:pt x="83345" y="51187"/>
                </a:moveTo>
                <a:cubicBezTo>
                  <a:pt x="83193" y="51308"/>
                  <a:pt x="83133" y="51643"/>
                  <a:pt x="83285" y="51916"/>
                </a:cubicBezTo>
                <a:cubicBezTo>
                  <a:pt x="83376" y="52190"/>
                  <a:pt x="83649" y="52311"/>
                  <a:pt x="83801" y="52190"/>
                </a:cubicBezTo>
                <a:cubicBezTo>
                  <a:pt x="83953" y="52068"/>
                  <a:pt x="84014" y="51764"/>
                  <a:pt x="83892" y="51460"/>
                </a:cubicBezTo>
                <a:cubicBezTo>
                  <a:pt x="83740" y="51248"/>
                  <a:pt x="83497" y="51096"/>
                  <a:pt x="83345" y="51187"/>
                </a:cubicBezTo>
                <a:close/>
                <a:moveTo>
                  <a:pt x="81826" y="52372"/>
                </a:moveTo>
                <a:cubicBezTo>
                  <a:pt x="81674" y="52524"/>
                  <a:pt x="81643" y="52859"/>
                  <a:pt x="81765" y="53163"/>
                </a:cubicBezTo>
                <a:cubicBezTo>
                  <a:pt x="81856" y="53466"/>
                  <a:pt x="82129" y="53558"/>
                  <a:pt x="82281" y="53436"/>
                </a:cubicBezTo>
                <a:cubicBezTo>
                  <a:pt x="82433" y="53284"/>
                  <a:pt x="82494" y="52950"/>
                  <a:pt x="82373" y="52676"/>
                </a:cubicBezTo>
                <a:cubicBezTo>
                  <a:pt x="82221" y="52372"/>
                  <a:pt x="81978" y="52251"/>
                  <a:pt x="81826" y="52372"/>
                </a:cubicBezTo>
                <a:close/>
                <a:moveTo>
                  <a:pt x="80883" y="54044"/>
                </a:moveTo>
                <a:cubicBezTo>
                  <a:pt x="80762" y="53740"/>
                  <a:pt x="80549" y="53618"/>
                  <a:pt x="80397" y="53831"/>
                </a:cubicBezTo>
                <a:cubicBezTo>
                  <a:pt x="80245" y="53983"/>
                  <a:pt x="80245" y="54348"/>
                  <a:pt x="80367" y="54652"/>
                </a:cubicBezTo>
                <a:cubicBezTo>
                  <a:pt x="80519" y="54956"/>
                  <a:pt x="80731" y="55047"/>
                  <a:pt x="80853" y="54895"/>
                </a:cubicBezTo>
                <a:cubicBezTo>
                  <a:pt x="81035" y="54682"/>
                  <a:pt x="81035" y="54348"/>
                  <a:pt x="80883" y="54044"/>
                </a:cubicBezTo>
                <a:close/>
                <a:moveTo>
                  <a:pt x="79151" y="55381"/>
                </a:moveTo>
                <a:cubicBezTo>
                  <a:pt x="79029" y="55564"/>
                  <a:pt x="79029" y="55959"/>
                  <a:pt x="79181" y="56263"/>
                </a:cubicBezTo>
                <a:cubicBezTo>
                  <a:pt x="79333" y="56567"/>
                  <a:pt x="79546" y="56628"/>
                  <a:pt x="79667" y="56445"/>
                </a:cubicBezTo>
                <a:cubicBezTo>
                  <a:pt x="79789" y="56263"/>
                  <a:pt x="79789" y="55868"/>
                  <a:pt x="79637" y="55594"/>
                </a:cubicBezTo>
                <a:cubicBezTo>
                  <a:pt x="79485" y="55290"/>
                  <a:pt x="79242" y="55229"/>
                  <a:pt x="79151" y="55381"/>
                </a:cubicBezTo>
                <a:close/>
                <a:moveTo>
                  <a:pt x="78543" y="57327"/>
                </a:moveTo>
                <a:cubicBezTo>
                  <a:pt x="78391" y="56992"/>
                  <a:pt x="78178" y="56932"/>
                  <a:pt x="78056" y="57114"/>
                </a:cubicBezTo>
                <a:cubicBezTo>
                  <a:pt x="77965" y="57327"/>
                  <a:pt x="77996" y="57722"/>
                  <a:pt x="78178" y="58026"/>
                </a:cubicBezTo>
                <a:cubicBezTo>
                  <a:pt x="78330" y="58330"/>
                  <a:pt x="78573" y="58391"/>
                  <a:pt x="78634" y="58178"/>
                </a:cubicBezTo>
                <a:cubicBezTo>
                  <a:pt x="78756" y="57995"/>
                  <a:pt x="78725" y="57631"/>
                  <a:pt x="78543" y="57327"/>
                </a:cubicBezTo>
                <a:close/>
                <a:moveTo>
                  <a:pt x="77692" y="59211"/>
                </a:moveTo>
                <a:cubicBezTo>
                  <a:pt x="77540" y="58907"/>
                  <a:pt x="77357" y="58847"/>
                  <a:pt x="77236" y="59059"/>
                </a:cubicBezTo>
                <a:cubicBezTo>
                  <a:pt x="77175" y="59272"/>
                  <a:pt x="77205" y="59698"/>
                  <a:pt x="77388" y="60002"/>
                </a:cubicBezTo>
                <a:cubicBezTo>
                  <a:pt x="77540" y="60306"/>
                  <a:pt x="77783" y="60366"/>
                  <a:pt x="77844" y="60154"/>
                </a:cubicBezTo>
                <a:cubicBezTo>
                  <a:pt x="77935" y="59941"/>
                  <a:pt x="77844" y="59515"/>
                  <a:pt x="77692" y="59211"/>
                </a:cubicBezTo>
                <a:close/>
                <a:moveTo>
                  <a:pt x="76932" y="61217"/>
                </a:moveTo>
                <a:cubicBezTo>
                  <a:pt x="76780" y="60913"/>
                  <a:pt x="76567" y="60853"/>
                  <a:pt x="76476" y="61065"/>
                </a:cubicBezTo>
                <a:cubicBezTo>
                  <a:pt x="76354" y="61369"/>
                  <a:pt x="76415" y="61886"/>
                  <a:pt x="76597" y="62190"/>
                </a:cubicBezTo>
                <a:cubicBezTo>
                  <a:pt x="76780" y="62494"/>
                  <a:pt x="77023" y="62494"/>
                  <a:pt x="77084" y="62190"/>
                </a:cubicBezTo>
                <a:cubicBezTo>
                  <a:pt x="77205" y="61947"/>
                  <a:pt x="77114" y="61521"/>
                  <a:pt x="76932" y="61217"/>
                </a:cubicBezTo>
                <a:close/>
                <a:moveTo>
                  <a:pt x="75534" y="63831"/>
                </a:moveTo>
                <a:cubicBezTo>
                  <a:pt x="75412" y="64166"/>
                  <a:pt x="75442" y="64652"/>
                  <a:pt x="75655" y="64956"/>
                </a:cubicBezTo>
                <a:cubicBezTo>
                  <a:pt x="75838" y="65260"/>
                  <a:pt x="76050" y="65260"/>
                  <a:pt x="76172" y="64956"/>
                </a:cubicBezTo>
                <a:cubicBezTo>
                  <a:pt x="76294" y="64652"/>
                  <a:pt x="76202" y="64166"/>
                  <a:pt x="76020" y="63831"/>
                </a:cubicBezTo>
                <a:cubicBezTo>
                  <a:pt x="75868" y="63558"/>
                  <a:pt x="75655" y="63558"/>
                  <a:pt x="75534" y="63831"/>
                </a:cubicBezTo>
                <a:close/>
                <a:moveTo>
                  <a:pt x="74531" y="66628"/>
                </a:moveTo>
                <a:cubicBezTo>
                  <a:pt x="74439" y="66932"/>
                  <a:pt x="74470" y="67418"/>
                  <a:pt x="74622" y="67752"/>
                </a:cubicBezTo>
                <a:cubicBezTo>
                  <a:pt x="74774" y="68056"/>
                  <a:pt x="75047" y="68056"/>
                  <a:pt x="75138" y="67752"/>
                </a:cubicBezTo>
                <a:cubicBezTo>
                  <a:pt x="75260" y="67448"/>
                  <a:pt x="75230" y="66962"/>
                  <a:pt x="75047" y="66628"/>
                </a:cubicBezTo>
                <a:cubicBezTo>
                  <a:pt x="74895" y="66324"/>
                  <a:pt x="74652" y="66324"/>
                  <a:pt x="74531" y="66628"/>
                </a:cubicBezTo>
                <a:close/>
                <a:moveTo>
                  <a:pt x="73406" y="70610"/>
                </a:moveTo>
                <a:cubicBezTo>
                  <a:pt x="73558" y="70944"/>
                  <a:pt x="73831" y="70944"/>
                  <a:pt x="73983" y="70610"/>
                </a:cubicBezTo>
                <a:cubicBezTo>
                  <a:pt x="74135" y="70306"/>
                  <a:pt x="74075" y="69789"/>
                  <a:pt x="73923" y="69485"/>
                </a:cubicBezTo>
                <a:cubicBezTo>
                  <a:pt x="73771" y="69181"/>
                  <a:pt x="73558" y="69120"/>
                  <a:pt x="73406" y="69424"/>
                </a:cubicBezTo>
                <a:cubicBezTo>
                  <a:pt x="73254" y="69789"/>
                  <a:pt x="73254" y="70306"/>
                  <a:pt x="73406" y="70610"/>
                </a:cubicBezTo>
                <a:close/>
                <a:moveTo>
                  <a:pt x="72494" y="72403"/>
                </a:moveTo>
                <a:cubicBezTo>
                  <a:pt x="72342" y="72069"/>
                  <a:pt x="72099" y="72069"/>
                  <a:pt x="71917" y="72373"/>
                </a:cubicBezTo>
                <a:cubicBezTo>
                  <a:pt x="71734" y="72676"/>
                  <a:pt x="71704" y="73224"/>
                  <a:pt x="71795" y="73528"/>
                </a:cubicBezTo>
                <a:cubicBezTo>
                  <a:pt x="71917" y="73892"/>
                  <a:pt x="72190" y="73892"/>
                  <a:pt x="72372" y="73528"/>
                </a:cubicBezTo>
                <a:cubicBezTo>
                  <a:pt x="72616" y="73224"/>
                  <a:pt x="72646" y="72707"/>
                  <a:pt x="72494" y="72403"/>
                </a:cubicBezTo>
                <a:close/>
                <a:moveTo>
                  <a:pt x="70670" y="75321"/>
                </a:moveTo>
                <a:cubicBezTo>
                  <a:pt x="70549" y="75017"/>
                  <a:pt x="70336" y="74987"/>
                  <a:pt x="70093" y="75291"/>
                </a:cubicBezTo>
                <a:cubicBezTo>
                  <a:pt x="69880" y="75594"/>
                  <a:pt x="69789" y="76050"/>
                  <a:pt x="69910" y="76354"/>
                </a:cubicBezTo>
                <a:cubicBezTo>
                  <a:pt x="70032" y="76658"/>
                  <a:pt x="70275" y="76658"/>
                  <a:pt x="70488" y="76385"/>
                </a:cubicBezTo>
                <a:cubicBezTo>
                  <a:pt x="70701" y="76111"/>
                  <a:pt x="70792" y="75625"/>
                  <a:pt x="70670" y="75321"/>
                </a:cubicBezTo>
                <a:close/>
                <a:moveTo>
                  <a:pt x="67935" y="78543"/>
                </a:moveTo>
                <a:cubicBezTo>
                  <a:pt x="67995" y="78816"/>
                  <a:pt x="68269" y="78847"/>
                  <a:pt x="68512" y="78634"/>
                </a:cubicBezTo>
                <a:cubicBezTo>
                  <a:pt x="68725" y="78391"/>
                  <a:pt x="68816" y="78026"/>
                  <a:pt x="68725" y="77722"/>
                </a:cubicBezTo>
                <a:cubicBezTo>
                  <a:pt x="68664" y="77449"/>
                  <a:pt x="68391" y="77418"/>
                  <a:pt x="68208" y="77631"/>
                </a:cubicBezTo>
                <a:cubicBezTo>
                  <a:pt x="67935" y="77874"/>
                  <a:pt x="67813" y="78300"/>
                  <a:pt x="67935" y="78543"/>
                </a:cubicBezTo>
                <a:close/>
                <a:moveTo>
                  <a:pt x="66476" y="80519"/>
                </a:moveTo>
                <a:cubicBezTo>
                  <a:pt x="66719" y="80336"/>
                  <a:pt x="66780" y="79971"/>
                  <a:pt x="66719" y="79728"/>
                </a:cubicBezTo>
                <a:cubicBezTo>
                  <a:pt x="66628" y="79455"/>
                  <a:pt x="66415" y="79424"/>
                  <a:pt x="66233" y="79607"/>
                </a:cubicBezTo>
                <a:cubicBezTo>
                  <a:pt x="66020" y="79819"/>
                  <a:pt x="65929" y="80184"/>
                  <a:pt x="65989" y="80427"/>
                </a:cubicBezTo>
                <a:cubicBezTo>
                  <a:pt x="66081" y="80671"/>
                  <a:pt x="66293" y="80731"/>
                  <a:pt x="66476" y="80519"/>
                </a:cubicBezTo>
                <a:close/>
                <a:moveTo>
                  <a:pt x="64652" y="82251"/>
                </a:moveTo>
                <a:cubicBezTo>
                  <a:pt x="64865" y="82038"/>
                  <a:pt x="64956" y="81704"/>
                  <a:pt x="64895" y="81491"/>
                </a:cubicBezTo>
                <a:cubicBezTo>
                  <a:pt x="64804" y="81248"/>
                  <a:pt x="64622" y="81218"/>
                  <a:pt x="64439" y="81400"/>
                </a:cubicBezTo>
                <a:cubicBezTo>
                  <a:pt x="64257" y="81582"/>
                  <a:pt x="64135" y="81947"/>
                  <a:pt x="64196" y="82160"/>
                </a:cubicBezTo>
                <a:cubicBezTo>
                  <a:pt x="64257" y="82403"/>
                  <a:pt x="64470" y="82433"/>
                  <a:pt x="64652" y="82251"/>
                </a:cubicBezTo>
                <a:close/>
                <a:moveTo>
                  <a:pt x="63193" y="83224"/>
                </a:moveTo>
                <a:cubicBezTo>
                  <a:pt x="63102" y="83011"/>
                  <a:pt x="62950" y="82950"/>
                  <a:pt x="62767" y="83163"/>
                </a:cubicBezTo>
                <a:cubicBezTo>
                  <a:pt x="62615" y="83345"/>
                  <a:pt x="62494" y="83710"/>
                  <a:pt x="62585" y="83953"/>
                </a:cubicBezTo>
                <a:cubicBezTo>
                  <a:pt x="62646" y="84166"/>
                  <a:pt x="62828" y="84227"/>
                  <a:pt x="62980" y="84014"/>
                </a:cubicBezTo>
                <a:cubicBezTo>
                  <a:pt x="63132" y="83801"/>
                  <a:pt x="63223" y="83467"/>
                  <a:pt x="63193" y="83224"/>
                </a:cubicBezTo>
                <a:close/>
                <a:moveTo>
                  <a:pt x="61156" y="85990"/>
                </a:moveTo>
                <a:cubicBezTo>
                  <a:pt x="61248" y="86263"/>
                  <a:pt x="61400" y="86263"/>
                  <a:pt x="61552" y="85990"/>
                </a:cubicBezTo>
                <a:cubicBezTo>
                  <a:pt x="61704" y="85777"/>
                  <a:pt x="61734" y="85351"/>
                  <a:pt x="61704" y="85139"/>
                </a:cubicBezTo>
                <a:cubicBezTo>
                  <a:pt x="61612" y="84896"/>
                  <a:pt x="61460" y="84865"/>
                  <a:pt x="61308" y="85078"/>
                </a:cubicBezTo>
                <a:cubicBezTo>
                  <a:pt x="61156" y="85351"/>
                  <a:pt x="61096" y="85777"/>
                  <a:pt x="61156" y="85990"/>
                </a:cubicBezTo>
                <a:close/>
                <a:moveTo>
                  <a:pt x="60397" y="88543"/>
                </a:moveTo>
                <a:cubicBezTo>
                  <a:pt x="60518" y="88239"/>
                  <a:pt x="60518" y="87783"/>
                  <a:pt x="60457" y="87479"/>
                </a:cubicBezTo>
                <a:cubicBezTo>
                  <a:pt x="60366" y="87206"/>
                  <a:pt x="60214" y="87206"/>
                  <a:pt x="60093" y="87479"/>
                </a:cubicBezTo>
                <a:cubicBezTo>
                  <a:pt x="60001" y="87783"/>
                  <a:pt x="59941" y="88239"/>
                  <a:pt x="60032" y="88543"/>
                </a:cubicBezTo>
                <a:cubicBezTo>
                  <a:pt x="60153" y="88877"/>
                  <a:pt x="60305" y="88847"/>
                  <a:pt x="60397" y="88543"/>
                </a:cubicBezTo>
                <a:close/>
                <a:moveTo>
                  <a:pt x="59120" y="91826"/>
                </a:moveTo>
                <a:cubicBezTo>
                  <a:pt x="59242" y="92160"/>
                  <a:pt x="59424" y="92130"/>
                  <a:pt x="59485" y="91765"/>
                </a:cubicBezTo>
                <a:cubicBezTo>
                  <a:pt x="59576" y="91431"/>
                  <a:pt x="59576" y="90853"/>
                  <a:pt x="59454" y="90519"/>
                </a:cubicBezTo>
                <a:cubicBezTo>
                  <a:pt x="59333" y="90184"/>
                  <a:pt x="59181" y="90215"/>
                  <a:pt x="59120" y="90549"/>
                </a:cubicBezTo>
                <a:cubicBezTo>
                  <a:pt x="58998" y="90944"/>
                  <a:pt x="58998" y="91461"/>
                  <a:pt x="59120" y="91826"/>
                </a:cubicBezTo>
                <a:close/>
                <a:moveTo>
                  <a:pt x="58390" y="94956"/>
                </a:moveTo>
                <a:cubicBezTo>
                  <a:pt x="58542" y="95321"/>
                  <a:pt x="58694" y="95321"/>
                  <a:pt x="58786" y="94956"/>
                </a:cubicBezTo>
                <a:cubicBezTo>
                  <a:pt x="58846" y="94622"/>
                  <a:pt x="58786" y="94105"/>
                  <a:pt x="58634" y="93741"/>
                </a:cubicBezTo>
                <a:cubicBezTo>
                  <a:pt x="58512" y="93406"/>
                  <a:pt x="58360" y="93437"/>
                  <a:pt x="58269" y="93801"/>
                </a:cubicBezTo>
                <a:cubicBezTo>
                  <a:pt x="58238" y="94105"/>
                  <a:pt x="58269" y="94622"/>
                  <a:pt x="58390" y="94956"/>
                </a:cubicBezTo>
                <a:close/>
                <a:moveTo>
                  <a:pt x="58208" y="97935"/>
                </a:moveTo>
                <a:cubicBezTo>
                  <a:pt x="58269" y="97631"/>
                  <a:pt x="58178" y="97084"/>
                  <a:pt x="58056" y="96780"/>
                </a:cubicBezTo>
                <a:cubicBezTo>
                  <a:pt x="57904" y="96446"/>
                  <a:pt x="57752" y="96446"/>
                  <a:pt x="57661" y="96780"/>
                </a:cubicBezTo>
                <a:cubicBezTo>
                  <a:pt x="57600" y="97084"/>
                  <a:pt x="57661" y="97631"/>
                  <a:pt x="57783" y="97935"/>
                </a:cubicBezTo>
                <a:cubicBezTo>
                  <a:pt x="57965" y="98239"/>
                  <a:pt x="58178" y="98239"/>
                  <a:pt x="58208" y="97935"/>
                </a:cubicBezTo>
                <a:close/>
                <a:moveTo>
                  <a:pt x="57418" y="99516"/>
                </a:moveTo>
                <a:cubicBezTo>
                  <a:pt x="57266" y="99212"/>
                  <a:pt x="57114" y="99181"/>
                  <a:pt x="57023" y="99485"/>
                </a:cubicBezTo>
                <a:cubicBezTo>
                  <a:pt x="56962" y="99759"/>
                  <a:pt x="56992" y="100245"/>
                  <a:pt x="57114" y="100549"/>
                </a:cubicBezTo>
                <a:cubicBezTo>
                  <a:pt x="57266" y="100853"/>
                  <a:pt x="57448" y="100884"/>
                  <a:pt x="57509" y="100640"/>
                </a:cubicBezTo>
                <a:cubicBezTo>
                  <a:pt x="57631" y="100336"/>
                  <a:pt x="57570" y="99820"/>
                  <a:pt x="57418" y="99516"/>
                </a:cubicBezTo>
                <a:close/>
                <a:moveTo>
                  <a:pt x="98665" y="32159"/>
                </a:moveTo>
                <a:cubicBezTo>
                  <a:pt x="98574" y="32007"/>
                  <a:pt x="98543" y="31825"/>
                  <a:pt x="98482" y="31673"/>
                </a:cubicBezTo>
                <a:cubicBezTo>
                  <a:pt x="98482" y="31734"/>
                  <a:pt x="98482" y="31825"/>
                  <a:pt x="98513" y="31855"/>
                </a:cubicBezTo>
                <a:cubicBezTo>
                  <a:pt x="98543" y="32038"/>
                  <a:pt x="98634" y="32159"/>
                  <a:pt x="98665" y="32159"/>
                </a:cubicBezTo>
                <a:close/>
                <a:moveTo>
                  <a:pt x="97601" y="33922"/>
                </a:moveTo>
                <a:cubicBezTo>
                  <a:pt x="97631" y="34256"/>
                  <a:pt x="97783" y="34317"/>
                  <a:pt x="97905" y="34105"/>
                </a:cubicBezTo>
                <a:cubicBezTo>
                  <a:pt x="98026" y="33861"/>
                  <a:pt x="98026" y="33405"/>
                  <a:pt x="97996" y="33101"/>
                </a:cubicBezTo>
                <a:cubicBezTo>
                  <a:pt x="97935" y="32767"/>
                  <a:pt x="97783" y="32706"/>
                  <a:pt x="97722" y="32919"/>
                </a:cubicBezTo>
                <a:cubicBezTo>
                  <a:pt x="97571" y="33162"/>
                  <a:pt x="97540" y="33557"/>
                  <a:pt x="97601" y="33922"/>
                </a:cubicBezTo>
                <a:close/>
                <a:moveTo>
                  <a:pt x="96780" y="35016"/>
                </a:moveTo>
                <a:cubicBezTo>
                  <a:pt x="96659" y="35229"/>
                  <a:pt x="96628" y="35685"/>
                  <a:pt x="96659" y="36050"/>
                </a:cubicBezTo>
                <a:cubicBezTo>
                  <a:pt x="96689" y="36384"/>
                  <a:pt x="96841" y="36445"/>
                  <a:pt x="96963" y="36202"/>
                </a:cubicBezTo>
                <a:cubicBezTo>
                  <a:pt x="97054" y="35959"/>
                  <a:pt x="97054" y="35503"/>
                  <a:pt x="97023" y="35168"/>
                </a:cubicBezTo>
                <a:cubicBezTo>
                  <a:pt x="96963" y="34864"/>
                  <a:pt x="96841" y="34773"/>
                  <a:pt x="96780" y="35016"/>
                </a:cubicBezTo>
                <a:close/>
                <a:moveTo>
                  <a:pt x="95808" y="37144"/>
                </a:moveTo>
                <a:cubicBezTo>
                  <a:pt x="95716" y="37357"/>
                  <a:pt x="95656" y="37782"/>
                  <a:pt x="95716" y="38117"/>
                </a:cubicBezTo>
                <a:cubicBezTo>
                  <a:pt x="95747" y="38421"/>
                  <a:pt x="95899" y="38512"/>
                  <a:pt x="96020" y="38269"/>
                </a:cubicBezTo>
                <a:cubicBezTo>
                  <a:pt x="96112" y="38056"/>
                  <a:pt x="96172" y="37630"/>
                  <a:pt x="96081" y="37326"/>
                </a:cubicBezTo>
                <a:cubicBezTo>
                  <a:pt x="96051" y="36992"/>
                  <a:pt x="95899" y="36901"/>
                  <a:pt x="95808" y="37144"/>
                </a:cubicBezTo>
                <a:close/>
                <a:moveTo>
                  <a:pt x="94804" y="39089"/>
                </a:moveTo>
                <a:cubicBezTo>
                  <a:pt x="94683" y="39272"/>
                  <a:pt x="94592" y="39697"/>
                  <a:pt x="94683" y="39940"/>
                </a:cubicBezTo>
                <a:cubicBezTo>
                  <a:pt x="94713" y="40244"/>
                  <a:pt x="94865" y="40336"/>
                  <a:pt x="94987" y="40153"/>
                </a:cubicBezTo>
                <a:cubicBezTo>
                  <a:pt x="95108" y="39940"/>
                  <a:pt x="95139" y="39576"/>
                  <a:pt x="95108" y="39272"/>
                </a:cubicBezTo>
                <a:cubicBezTo>
                  <a:pt x="95048" y="38968"/>
                  <a:pt x="94896" y="38877"/>
                  <a:pt x="94804" y="39089"/>
                </a:cubicBezTo>
                <a:close/>
                <a:moveTo>
                  <a:pt x="93741" y="40761"/>
                </a:moveTo>
                <a:cubicBezTo>
                  <a:pt x="93619" y="40944"/>
                  <a:pt x="93528" y="41278"/>
                  <a:pt x="93589" y="41551"/>
                </a:cubicBezTo>
                <a:cubicBezTo>
                  <a:pt x="93619" y="41825"/>
                  <a:pt x="93771" y="41886"/>
                  <a:pt x="93893" y="41734"/>
                </a:cubicBezTo>
                <a:cubicBezTo>
                  <a:pt x="93984" y="41582"/>
                  <a:pt x="94014" y="41217"/>
                  <a:pt x="93984" y="40944"/>
                </a:cubicBezTo>
                <a:cubicBezTo>
                  <a:pt x="93984" y="40670"/>
                  <a:pt x="93832" y="40609"/>
                  <a:pt x="93741" y="40761"/>
                </a:cubicBezTo>
                <a:close/>
                <a:moveTo>
                  <a:pt x="92768" y="43193"/>
                </a:moveTo>
                <a:cubicBezTo>
                  <a:pt x="92890" y="43041"/>
                  <a:pt x="92981" y="42737"/>
                  <a:pt x="92920" y="42463"/>
                </a:cubicBezTo>
                <a:cubicBezTo>
                  <a:pt x="92890" y="42190"/>
                  <a:pt x="92738" y="42099"/>
                  <a:pt x="92616" y="42281"/>
                </a:cubicBezTo>
                <a:cubicBezTo>
                  <a:pt x="92525" y="42433"/>
                  <a:pt x="92434" y="42737"/>
                  <a:pt x="92464" y="42980"/>
                </a:cubicBezTo>
                <a:cubicBezTo>
                  <a:pt x="92525" y="43223"/>
                  <a:pt x="92677" y="43284"/>
                  <a:pt x="92768" y="43193"/>
                </a:cubicBezTo>
                <a:close/>
                <a:moveTo>
                  <a:pt x="91370" y="43497"/>
                </a:moveTo>
                <a:cubicBezTo>
                  <a:pt x="91218" y="43588"/>
                  <a:pt x="91157" y="43892"/>
                  <a:pt x="91218" y="44165"/>
                </a:cubicBezTo>
                <a:cubicBezTo>
                  <a:pt x="91248" y="44439"/>
                  <a:pt x="91461" y="44500"/>
                  <a:pt x="91552" y="44378"/>
                </a:cubicBezTo>
                <a:cubicBezTo>
                  <a:pt x="91704" y="44287"/>
                  <a:pt x="91765" y="43983"/>
                  <a:pt x="91704" y="43710"/>
                </a:cubicBezTo>
                <a:cubicBezTo>
                  <a:pt x="91674" y="43436"/>
                  <a:pt x="91522" y="43375"/>
                  <a:pt x="91370" y="43497"/>
                </a:cubicBezTo>
                <a:close/>
                <a:moveTo>
                  <a:pt x="90093" y="44561"/>
                </a:moveTo>
                <a:cubicBezTo>
                  <a:pt x="89941" y="44652"/>
                  <a:pt x="89850" y="44925"/>
                  <a:pt x="89880" y="45199"/>
                </a:cubicBezTo>
                <a:cubicBezTo>
                  <a:pt x="89941" y="45412"/>
                  <a:pt x="90124" y="45533"/>
                  <a:pt x="90276" y="45472"/>
                </a:cubicBezTo>
                <a:cubicBezTo>
                  <a:pt x="90428" y="45351"/>
                  <a:pt x="90488" y="45077"/>
                  <a:pt x="90428" y="44804"/>
                </a:cubicBezTo>
                <a:cubicBezTo>
                  <a:pt x="90397" y="44561"/>
                  <a:pt x="90245" y="44439"/>
                  <a:pt x="90093" y="44561"/>
                </a:cubicBezTo>
                <a:close/>
                <a:moveTo>
                  <a:pt x="88725" y="45472"/>
                </a:moveTo>
                <a:cubicBezTo>
                  <a:pt x="88573" y="45533"/>
                  <a:pt x="88482" y="45837"/>
                  <a:pt x="88513" y="46080"/>
                </a:cubicBezTo>
                <a:cubicBezTo>
                  <a:pt x="88573" y="46293"/>
                  <a:pt x="88756" y="46445"/>
                  <a:pt x="88908" y="46324"/>
                </a:cubicBezTo>
                <a:cubicBezTo>
                  <a:pt x="89060" y="46263"/>
                  <a:pt x="89121" y="45959"/>
                  <a:pt x="89090" y="45716"/>
                </a:cubicBezTo>
                <a:cubicBezTo>
                  <a:pt x="89029" y="45503"/>
                  <a:pt x="88877" y="45381"/>
                  <a:pt x="88725" y="45472"/>
                </a:cubicBezTo>
                <a:close/>
                <a:moveTo>
                  <a:pt x="87236" y="46263"/>
                </a:moveTo>
                <a:cubicBezTo>
                  <a:pt x="87084" y="46324"/>
                  <a:pt x="86962" y="46597"/>
                  <a:pt x="87054" y="46871"/>
                </a:cubicBezTo>
                <a:cubicBezTo>
                  <a:pt x="87114" y="47144"/>
                  <a:pt x="87297" y="47235"/>
                  <a:pt x="87449" y="47175"/>
                </a:cubicBezTo>
                <a:cubicBezTo>
                  <a:pt x="87601" y="47083"/>
                  <a:pt x="87692" y="46840"/>
                  <a:pt x="87662" y="46567"/>
                </a:cubicBezTo>
                <a:cubicBezTo>
                  <a:pt x="87570" y="46293"/>
                  <a:pt x="87388" y="46172"/>
                  <a:pt x="87236" y="46263"/>
                </a:cubicBezTo>
                <a:close/>
                <a:moveTo>
                  <a:pt x="86142" y="47327"/>
                </a:moveTo>
                <a:cubicBezTo>
                  <a:pt x="86051" y="47053"/>
                  <a:pt x="85899" y="46931"/>
                  <a:pt x="85716" y="47023"/>
                </a:cubicBezTo>
                <a:cubicBezTo>
                  <a:pt x="85564" y="47083"/>
                  <a:pt x="85443" y="47357"/>
                  <a:pt x="85534" y="47631"/>
                </a:cubicBezTo>
                <a:cubicBezTo>
                  <a:pt x="85595" y="47904"/>
                  <a:pt x="85777" y="47995"/>
                  <a:pt x="85929" y="47934"/>
                </a:cubicBezTo>
                <a:cubicBezTo>
                  <a:pt x="86081" y="47843"/>
                  <a:pt x="86172" y="47600"/>
                  <a:pt x="86142" y="47327"/>
                </a:cubicBezTo>
                <a:close/>
                <a:moveTo>
                  <a:pt x="83923" y="48421"/>
                </a:moveTo>
                <a:cubicBezTo>
                  <a:pt x="84014" y="48694"/>
                  <a:pt x="84196" y="48846"/>
                  <a:pt x="84379" y="48725"/>
                </a:cubicBezTo>
                <a:cubicBezTo>
                  <a:pt x="84531" y="48634"/>
                  <a:pt x="84622" y="48360"/>
                  <a:pt x="84561" y="48086"/>
                </a:cubicBezTo>
                <a:cubicBezTo>
                  <a:pt x="84500" y="47813"/>
                  <a:pt x="84318" y="47661"/>
                  <a:pt x="84166" y="47783"/>
                </a:cubicBezTo>
                <a:cubicBezTo>
                  <a:pt x="83953" y="47904"/>
                  <a:pt x="83862" y="48147"/>
                  <a:pt x="83923" y="48421"/>
                </a:cubicBezTo>
                <a:close/>
                <a:moveTo>
                  <a:pt x="82981" y="48968"/>
                </a:moveTo>
                <a:cubicBezTo>
                  <a:pt x="82889" y="48694"/>
                  <a:pt x="82707" y="48542"/>
                  <a:pt x="82525" y="48664"/>
                </a:cubicBezTo>
                <a:cubicBezTo>
                  <a:pt x="82342" y="48755"/>
                  <a:pt x="82251" y="49059"/>
                  <a:pt x="82342" y="49333"/>
                </a:cubicBezTo>
                <a:cubicBezTo>
                  <a:pt x="82403" y="49606"/>
                  <a:pt x="82616" y="49758"/>
                  <a:pt x="82798" y="49637"/>
                </a:cubicBezTo>
                <a:cubicBezTo>
                  <a:pt x="82981" y="49576"/>
                  <a:pt x="83041" y="49272"/>
                  <a:pt x="82981" y="48968"/>
                </a:cubicBezTo>
                <a:close/>
                <a:moveTo>
                  <a:pt x="81430" y="49971"/>
                </a:moveTo>
                <a:cubicBezTo>
                  <a:pt x="81339" y="49667"/>
                  <a:pt x="81157" y="49576"/>
                  <a:pt x="80974" y="49667"/>
                </a:cubicBezTo>
                <a:cubicBezTo>
                  <a:pt x="80822" y="49789"/>
                  <a:pt x="80731" y="50123"/>
                  <a:pt x="80822" y="50427"/>
                </a:cubicBezTo>
                <a:cubicBezTo>
                  <a:pt x="80883" y="50731"/>
                  <a:pt x="81096" y="50852"/>
                  <a:pt x="81278" y="50731"/>
                </a:cubicBezTo>
                <a:cubicBezTo>
                  <a:pt x="81461" y="50640"/>
                  <a:pt x="81491" y="50275"/>
                  <a:pt x="81430" y="49971"/>
                </a:cubicBezTo>
                <a:close/>
                <a:moveTo>
                  <a:pt x="79485" y="50974"/>
                </a:moveTo>
                <a:cubicBezTo>
                  <a:pt x="79333" y="51126"/>
                  <a:pt x="79242" y="51552"/>
                  <a:pt x="79363" y="51856"/>
                </a:cubicBezTo>
                <a:cubicBezTo>
                  <a:pt x="79455" y="52159"/>
                  <a:pt x="79667" y="52311"/>
                  <a:pt x="79819" y="52099"/>
                </a:cubicBezTo>
                <a:cubicBezTo>
                  <a:pt x="79971" y="51947"/>
                  <a:pt x="80002" y="51582"/>
                  <a:pt x="79941" y="51248"/>
                </a:cubicBezTo>
                <a:cubicBezTo>
                  <a:pt x="79819" y="50944"/>
                  <a:pt x="79637" y="50792"/>
                  <a:pt x="79485" y="50974"/>
                </a:cubicBezTo>
                <a:close/>
                <a:moveTo>
                  <a:pt x="78543" y="52798"/>
                </a:moveTo>
                <a:cubicBezTo>
                  <a:pt x="78421" y="52494"/>
                  <a:pt x="78239" y="52372"/>
                  <a:pt x="78117" y="52524"/>
                </a:cubicBezTo>
                <a:cubicBezTo>
                  <a:pt x="77965" y="52707"/>
                  <a:pt x="77965" y="53132"/>
                  <a:pt x="78026" y="53436"/>
                </a:cubicBezTo>
                <a:cubicBezTo>
                  <a:pt x="78148" y="53740"/>
                  <a:pt x="78330" y="53862"/>
                  <a:pt x="78452" y="53679"/>
                </a:cubicBezTo>
                <a:cubicBezTo>
                  <a:pt x="78604" y="53527"/>
                  <a:pt x="78634" y="53102"/>
                  <a:pt x="78543" y="52798"/>
                </a:cubicBezTo>
                <a:close/>
                <a:moveTo>
                  <a:pt x="77357" y="54500"/>
                </a:moveTo>
                <a:cubicBezTo>
                  <a:pt x="77236" y="54196"/>
                  <a:pt x="77053" y="54074"/>
                  <a:pt x="76932" y="54318"/>
                </a:cubicBezTo>
                <a:cubicBezTo>
                  <a:pt x="76810" y="54500"/>
                  <a:pt x="76810" y="54925"/>
                  <a:pt x="76932" y="55260"/>
                </a:cubicBezTo>
                <a:cubicBezTo>
                  <a:pt x="77053" y="55564"/>
                  <a:pt x="77236" y="55655"/>
                  <a:pt x="77357" y="55442"/>
                </a:cubicBezTo>
                <a:cubicBezTo>
                  <a:pt x="77479" y="55229"/>
                  <a:pt x="77479" y="54834"/>
                  <a:pt x="77357" y="54500"/>
                </a:cubicBezTo>
                <a:close/>
                <a:moveTo>
                  <a:pt x="75990" y="56293"/>
                </a:moveTo>
                <a:cubicBezTo>
                  <a:pt x="75898" y="56506"/>
                  <a:pt x="75898" y="56932"/>
                  <a:pt x="76050" y="57236"/>
                </a:cubicBezTo>
                <a:cubicBezTo>
                  <a:pt x="76172" y="57540"/>
                  <a:pt x="76354" y="57631"/>
                  <a:pt x="76445" y="57388"/>
                </a:cubicBezTo>
                <a:cubicBezTo>
                  <a:pt x="76506" y="57175"/>
                  <a:pt x="76506" y="56749"/>
                  <a:pt x="76354" y="56445"/>
                </a:cubicBezTo>
                <a:cubicBezTo>
                  <a:pt x="76263" y="56141"/>
                  <a:pt x="76111" y="56050"/>
                  <a:pt x="75990" y="56293"/>
                </a:cubicBezTo>
                <a:close/>
                <a:moveTo>
                  <a:pt x="75564" y="58451"/>
                </a:moveTo>
                <a:cubicBezTo>
                  <a:pt x="75412" y="58147"/>
                  <a:pt x="75260" y="58087"/>
                  <a:pt x="75199" y="58299"/>
                </a:cubicBezTo>
                <a:cubicBezTo>
                  <a:pt x="75078" y="58603"/>
                  <a:pt x="75078" y="59059"/>
                  <a:pt x="75230" y="59394"/>
                </a:cubicBezTo>
                <a:cubicBezTo>
                  <a:pt x="75382" y="59698"/>
                  <a:pt x="75564" y="59698"/>
                  <a:pt x="75686" y="59394"/>
                </a:cubicBezTo>
                <a:cubicBezTo>
                  <a:pt x="75746" y="59181"/>
                  <a:pt x="75716" y="58755"/>
                  <a:pt x="75564" y="58451"/>
                </a:cubicBezTo>
                <a:close/>
                <a:moveTo>
                  <a:pt x="74622" y="61035"/>
                </a:moveTo>
                <a:cubicBezTo>
                  <a:pt x="74470" y="60731"/>
                  <a:pt x="74287" y="60701"/>
                  <a:pt x="74166" y="61005"/>
                </a:cubicBezTo>
                <a:cubicBezTo>
                  <a:pt x="74044" y="61309"/>
                  <a:pt x="74075" y="61795"/>
                  <a:pt x="74227" y="62099"/>
                </a:cubicBezTo>
                <a:cubicBezTo>
                  <a:pt x="74379" y="62403"/>
                  <a:pt x="74591" y="62433"/>
                  <a:pt x="74683" y="62129"/>
                </a:cubicBezTo>
                <a:cubicBezTo>
                  <a:pt x="74804" y="61825"/>
                  <a:pt x="74774" y="61339"/>
                  <a:pt x="74622" y="61035"/>
                </a:cubicBezTo>
                <a:close/>
                <a:moveTo>
                  <a:pt x="73254" y="64804"/>
                </a:moveTo>
                <a:cubicBezTo>
                  <a:pt x="73406" y="65138"/>
                  <a:pt x="73588" y="65138"/>
                  <a:pt x="73710" y="64834"/>
                </a:cubicBezTo>
                <a:cubicBezTo>
                  <a:pt x="73831" y="64530"/>
                  <a:pt x="73771" y="64044"/>
                  <a:pt x="73679" y="63679"/>
                </a:cubicBezTo>
                <a:cubicBezTo>
                  <a:pt x="73528" y="63375"/>
                  <a:pt x="73315" y="63345"/>
                  <a:pt x="73224" y="63649"/>
                </a:cubicBezTo>
                <a:cubicBezTo>
                  <a:pt x="73102" y="63953"/>
                  <a:pt x="73132" y="64470"/>
                  <a:pt x="73254" y="64804"/>
                </a:cubicBezTo>
                <a:close/>
                <a:moveTo>
                  <a:pt x="72160" y="67570"/>
                </a:moveTo>
                <a:cubicBezTo>
                  <a:pt x="72251" y="67904"/>
                  <a:pt x="72494" y="67965"/>
                  <a:pt x="72616" y="67600"/>
                </a:cubicBezTo>
                <a:cubicBezTo>
                  <a:pt x="72707" y="67296"/>
                  <a:pt x="72707" y="66780"/>
                  <a:pt x="72616" y="66476"/>
                </a:cubicBezTo>
                <a:cubicBezTo>
                  <a:pt x="72494" y="66111"/>
                  <a:pt x="72251" y="66111"/>
                  <a:pt x="72160" y="66385"/>
                </a:cubicBezTo>
                <a:cubicBezTo>
                  <a:pt x="72038" y="66689"/>
                  <a:pt x="72038" y="67236"/>
                  <a:pt x="72160" y="67570"/>
                </a:cubicBezTo>
                <a:close/>
                <a:moveTo>
                  <a:pt x="70822" y="70427"/>
                </a:moveTo>
                <a:cubicBezTo>
                  <a:pt x="70944" y="70762"/>
                  <a:pt x="71126" y="70792"/>
                  <a:pt x="71309" y="70458"/>
                </a:cubicBezTo>
                <a:cubicBezTo>
                  <a:pt x="71461" y="70154"/>
                  <a:pt x="71491" y="69637"/>
                  <a:pt x="71400" y="69272"/>
                </a:cubicBezTo>
                <a:cubicBezTo>
                  <a:pt x="71278" y="68938"/>
                  <a:pt x="71096" y="68907"/>
                  <a:pt x="70944" y="69211"/>
                </a:cubicBezTo>
                <a:cubicBezTo>
                  <a:pt x="70792" y="69515"/>
                  <a:pt x="70731" y="70032"/>
                  <a:pt x="70822" y="70427"/>
                </a:cubicBezTo>
                <a:close/>
                <a:moveTo>
                  <a:pt x="69880" y="72160"/>
                </a:moveTo>
                <a:cubicBezTo>
                  <a:pt x="69789" y="71825"/>
                  <a:pt x="69606" y="71795"/>
                  <a:pt x="69363" y="72129"/>
                </a:cubicBezTo>
                <a:cubicBezTo>
                  <a:pt x="69181" y="72464"/>
                  <a:pt x="69059" y="73011"/>
                  <a:pt x="69151" y="73345"/>
                </a:cubicBezTo>
                <a:cubicBezTo>
                  <a:pt x="69211" y="73680"/>
                  <a:pt x="69454" y="73740"/>
                  <a:pt x="69637" y="73406"/>
                </a:cubicBezTo>
                <a:cubicBezTo>
                  <a:pt x="69819" y="73132"/>
                  <a:pt x="69941" y="72555"/>
                  <a:pt x="69880" y="72160"/>
                </a:cubicBezTo>
                <a:close/>
                <a:moveTo>
                  <a:pt x="67783" y="76020"/>
                </a:moveTo>
                <a:cubicBezTo>
                  <a:pt x="67965" y="75746"/>
                  <a:pt x="68087" y="75291"/>
                  <a:pt x="68056" y="74987"/>
                </a:cubicBezTo>
                <a:cubicBezTo>
                  <a:pt x="67965" y="74683"/>
                  <a:pt x="67783" y="74652"/>
                  <a:pt x="67600" y="74895"/>
                </a:cubicBezTo>
                <a:cubicBezTo>
                  <a:pt x="67388" y="75169"/>
                  <a:pt x="67236" y="75625"/>
                  <a:pt x="67327" y="75929"/>
                </a:cubicBezTo>
                <a:cubicBezTo>
                  <a:pt x="67357" y="76233"/>
                  <a:pt x="67600" y="76263"/>
                  <a:pt x="67783" y="76020"/>
                </a:cubicBezTo>
                <a:close/>
                <a:moveTo>
                  <a:pt x="65959" y="78148"/>
                </a:moveTo>
                <a:cubicBezTo>
                  <a:pt x="66141" y="77905"/>
                  <a:pt x="66263" y="77540"/>
                  <a:pt x="66233" y="77236"/>
                </a:cubicBezTo>
                <a:cubicBezTo>
                  <a:pt x="66172" y="76962"/>
                  <a:pt x="65989" y="76871"/>
                  <a:pt x="65807" y="77114"/>
                </a:cubicBezTo>
                <a:cubicBezTo>
                  <a:pt x="65625" y="77327"/>
                  <a:pt x="65503" y="77753"/>
                  <a:pt x="65533" y="78026"/>
                </a:cubicBezTo>
                <a:cubicBezTo>
                  <a:pt x="65533" y="78330"/>
                  <a:pt x="65716" y="78360"/>
                  <a:pt x="65959" y="78148"/>
                </a:cubicBezTo>
                <a:close/>
                <a:moveTo>
                  <a:pt x="64196" y="80032"/>
                </a:moveTo>
                <a:cubicBezTo>
                  <a:pt x="64409" y="79850"/>
                  <a:pt x="64500" y="79455"/>
                  <a:pt x="64500" y="79242"/>
                </a:cubicBezTo>
                <a:cubicBezTo>
                  <a:pt x="64470" y="78968"/>
                  <a:pt x="64318" y="78938"/>
                  <a:pt x="64166" y="79151"/>
                </a:cubicBezTo>
                <a:cubicBezTo>
                  <a:pt x="63983" y="79364"/>
                  <a:pt x="63862" y="79728"/>
                  <a:pt x="63862" y="79971"/>
                </a:cubicBezTo>
                <a:cubicBezTo>
                  <a:pt x="63862" y="80184"/>
                  <a:pt x="64014" y="80215"/>
                  <a:pt x="64196" y="80032"/>
                </a:cubicBezTo>
                <a:close/>
                <a:moveTo>
                  <a:pt x="62281" y="81795"/>
                </a:moveTo>
                <a:cubicBezTo>
                  <a:pt x="62281" y="82008"/>
                  <a:pt x="62433" y="82038"/>
                  <a:pt x="62585" y="81826"/>
                </a:cubicBezTo>
                <a:cubicBezTo>
                  <a:pt x="62737" y="81643"/>
                  <a:pt x="62859" y="81278"/>
                  <a:pt x="62859" y="81035"/>
                </a:cubicBezTo>
                <a:cubicBezTo>
                  <a:pt x="62859" y="80792"/>
                  <a:pt x="62737" y="80762"/>
                  <a:pt x="62585" y="80974"/>
                </a:cubicBezTo>
                <a:cubicBezTo>
                  <a:pt x="62433" y="81218"/>
                  <a:pt x="62281" y="81552"/>
                  <a:pt x="62281" y="81795"/>
                </a:cubicBezTo>
                <a:close/>
                <a:moveTo>
                  <a:pt x="61126" y="83771"/>
                </a:moveTo>
                <a:cubicBezTo>
                  <a:pt x="61278" y="83528"/>
                  <a:pt x="61400" y="83163"/>
                  <a:pt x="61400" y="82920"/>
                </a:cubicBezTo>
                <a:cubicBezTo>
                  <a:pt x="61400" y="82707"/>
                  <a:pt x="61278" y="82707"/>
                  <a:pt x="61126" y="82889"/>
                </a:cubicBezTo>
                <a:cubicBezTo>
                  <a:pt x="60974" y="83102"/>
                  <a:pt x="60852" y="83467"/>
                  <a:pt x="60852" y="83710"/>
                </a:cubicBezTo>
                <a:cubicBezTo>
                  <a:pt x="60852" y="83984"/>
                  <a:pt x="60974" y="83984"/>
                  <a:pt x="61126" y="83771"/>
                </a:cubicBezTo>
                <a:close/>
                <a:moveTo>
                  <a:pt x="59606" y="85990"/>
                </a:moveTo>
                <a:cubicBezTo>
                  <a:pt x="59606" y="86263"/>
                  <a:pt x="59728" y="86263"/>
                  <a:pt x="59880" y="85990"/>
                </a:cubicBezTo>
                <a:cubicBezTo>
                  <a:pt x="60001" y="85747"/>
                  <a:pt x="60093" y="85321"/>
                  <a:pt x="60062" y="85047"/>
                </a:cubicBezTo>
                <a:cubicBezTo>
                  <a:pt x="60062" y="84774"/>
                  <a:pt x="59941" y="84774"/>
                  <a:pt x="59849" y="85047"/>
                </a:cubicBezTo>
                <a:cubicBezTo>
                  <a:pt x="59697" y="85321"/>
                  <a:pt x="59606" y="85747"/>
                  <a:pt x="59606" y="85990"/>
                </a:cubicBezTo>
                <a:close/>
                <a:moveTo>
                  <a:pt x="58512" y="88817"/>
                </a:moveTo>
                <a:cubicBezTo>
                  <a:pt x="58542" y="89151"/>
                  <a:pt x="58664" y="89121"/>
                  <a:pt x="58786" y="88786"/>
                </a:cubicBezTo>
                <a:cubicBezTo>
                  <a:pt x="58877" y="88421"/>
                  <a:pt x="58968" y="87905"/>
                  <a:pt x="58968" y="87601"/>
                </a:cubicBezTo>
                <a:cubicBezTo>
                  <a:pt x="58938" y="87297"/>
                  <a:pt x="58846" y="87327"/>
                  <a:pt x="58725" y="87631"/>
                </a:cubicBezTo>
                <a:cubicBezTo>
                  <a:pt x="58634" y="87935"/>
                  <a:pt x="58512" y="88513"/>
                  <a:pt x="58512" y="88817"/>
                </a:cubicBezTo>
                <a:close/>
                <a:moveTo>
                  <a:pt x="57509" y="91978"/>
                </a:moveTo>
                <a:cubicBezTo>
                  <a:pt x="57570" y="92282"/>
                  <a:pt x="57722" y="92282"/>
                  <a:pt x="57783" y="91917"/>
                </a:cubicBezTo>
                <a:cubicBezTo>
                  <a:pt x="57874" y="91583"/>
                  <a:pt x="57904" y="91066"/>
                  <a:pt x="57874" y="90701"/>
                </a:cubicBezTo>
                <a:cubicBezTo>
                  <a:pt x="57813" y="90397"/>
                  <a:pt x="57722" y="90397"/>
                  <a:pt x="57600" y="90762"/>
                </a:cubicBezTo>
                <a:cubicBezTo>
                  <a:pt x="57509" y="91127"/>
                  <a:pt x="57479" y="91674"/>
                  <a:pt x="57509" y="91978"/>
                </a:cubicBezTo>
                <a:close/>
                <a:moveTo>
                  <a:pt x="56840" y="94956"/>
                </a:moveTo>
                <a:cubicBezTo>
                  <a:pt x="56901" y="95260"/>
                  <a:pt x="57023" y="95260"/>
                  <a:pt x="57114" y="94956"/>
                </a:cubicBezTo>
                <a:cubicBezTo>
                  <a:pt x="57175" y="94652"/>
                  <a:pt x="57175" y="94136"/>
                  <a:pt x="57114" y="93801"/>
                </a:cubicBezTo>
                <a:cubicBezTo>
                  <a:pt x="57023" y="93497"/>
                  <a:pt x="56901" y="93497"/>
                  <a:pt x="56840" y="93801"/>
                </a:cubicBezTo>
                <a:cubicBezTo>
                  <a:pt x="56749" y="94166"/>
                  <a:pt x="56749" y="94652"/>
                  <a:pt x="56840" y="94956"/>
                </a:cubicBezTo>
                <a:close/>
                <a:moveTo>
                  <a:pt x="56445" y="97783"/>
                </a:moveTo>
                <a:cubicBezTo>
                  <a:pt x="56536" y="97479"/>
                  <a:pt x="56536" y="96993"/>
                  <a:pt x="56445" y="96689"/>
                </a:cubicBezTo>
                <a:cubicBezTo>
                  <a:pt x="56384" y="96385"/>
                  <a:pt x="56263" y="96385"/>
                  <a:pt x="56202" y="96689"/>
                </a:cubicBezTo>
                <a:cubicBezTo>
                  <a:pt x="56111" y="96993"/>
                  <a:pt x="56111" y="97449"/>
                  <a:pt x="56202" y="97753"/>
                </a:cubicBezTo>
                <a:cubicBezTo>
                  <a:pt x="56232" y="98057"/>
                  <a:pt x="56384" y="98087"/>
                  <a:pt x="56445" y="97783"/>
                </a:cubicBezTo>
                <a:close/>
                <a:moveTo>
                  <a:pt x="55685" y="99303"/>
                </a:moveTo>
                <a:cubicBezTo>
                  <a:pt x="55624" y="98999"/>
                  <a:pt x="55503" y="98999"/>
                  <a:pt x="55381" y="99273"/>
                </a:cubicBezTo>
                <a:cubicBezTo>
                  <a:pt x="55290" y="99516"/>
                  <a:pt x="55229" y="99941"/>
                  <a:pt x="55290" y="100245"/>
                </a:cubicBezTo>
                <a:cubicBezTo>
                  <a:pt x="55320" y="100519"/>
                  <a:pt x="55472" y="100549"/>
                  <a:pt x="55594" y="100336"/>
                </a:cubicBezTo>
                <a:cubicBezTo>
                  <a:pt x="55746" y="100033"/>
                  <a:pt x="55746" y="99577"/>
                  <a:pt x="55685" y="99303"/>
                </a:cubicBezTo>
                <a:close/>
                <a:moveTo>
                  <a:pt x="54165" y="101431"/>
                </a:moveTo>
                <a:lnTo>
                  <a:pt x="54135" y="101461"/>
                </a:lnTo>
                <a:cubicBezTo>
                  <a:pt x="54257" y="101461"/>
                  <a:pt x="54409" y="101461"/>
                  <a:pt x="54530" y="101431"/>
                </a:cubicBezTo>
                <a:cubicBezTo>
                  <a:pt x="54439" y="101248"/>
                  <a:pt x="54317" y="101248"/>
                  <a:pt x="54165" y="101431"/>
                </a:cubicBezTo>
                <a:close/>
                <a:moveTo>
                  <a:pt x="97267" y="30822"/>
                </a:moveTo>
                <a:cubicBezTo>
                  <a:pt x="97297" y="31187"/>
                  <a:pt x="97358" y="31247"/>
                  <a:pt x="97479" y="31035"/>
                </a:cubicBezTo>
                <a:cubicBezTo>
                  <a:pt x="97601" y="30791"/>
                  <a:pt x="97631" y="30335"/>
                  <a:pt x="97601" y="30001"/>
                </a:cubicBezTo>
                <a:cubicBezTo>
                  <a:pt x="97571" y="29667"/>
                  <a:pt x="97479" y="29576"/>
                  <a:pt x="97358" y="29788"/>
                </a:cubicBezTo>
                <a:cubicBezTo>
                  <a:pt x="97297" y="30032"/>
                  <a:pt x="97236" y="30487"/>
                  <a:pt x="97267" y="30822"/>
                </a:cubicBezTo>
                <a:close/>
                <a:moveTo>
                  <a:pt x="96476" y="31946"/>
                </a:moveTo>
                <a:cubicBezTo>
                  <a:pt x="96355" y="32159"/>
                  <a:pt x="96324" y="32615"/>
                  <a:pt x="96324" y="32949"/>
                </a:cubicBezTo>
                <a:cubicBezTo>
                  <a:pt x="96355" y="33314"/>
                  <a:pt x="96415" y="33375"/>
                  <a:pt x="96537" y="33162"/>
                </a:cubicBezTo>
                <a:cubicBezTo>
                  <a:pt x="96659" y="32919"/>
                  <a:pt x="96689" y="32463"/>
                  <a:pt x="96689" y="32129"/>
                </a:cubicBezTo>
                <a:cubicBezTo>
                  <a:pt x="96659" y="31794"/>
                  <a:pt x="96567" y="31703"/>
                  <a:pt x="96476" y="31946"/>
                </a:cubicBezTo>
                <a:close/>
                <a:moveTo>
                  <a:pt x="95564" y="34074"/>
                </a:moveTo>
                <a:cubicBezTo>
                  <a:pt x="95443" y="34287"/>
                  <a:pt x="95352" y="34743"/>
                  <a:pt x="95412" y="35077"/>
                </a:cubicBezTo>
                <a:cubicBezTo>
                  <a:pt x="95443" y="35442"/>
                  <a:pt x="95504" y="35503"/>
                  <a:pt x="95625" y="35290"/>
                </a:cubicBezTo>
                <a:cubicBezTo>
                  <a:pt x="95747" y="35047"/>
                  <a:pt x="95777" y="34591"/>
                  <a:pt x="95777" y="34256"/>
                </a:cubicBezTo>
                <a:cubicBezTo>
                  <a:pt x="95777" y="33892"/>
                  <a:pt x="95625" y="33831"/>
                  <a:pt x="95564" y="34074"/>
                </a:cubicBezTo>
                <a:close/>
                <a:moveTo>
                  <a:pt x="94804" y="36384"/>
                </a:moveTo>
                <a:cubicBezTo>
                  <a:pt x="94744" y="36050"/>
                  <a:pt x="94683" y="35959"/>
                  <a:pt x="94561" y="36202"/>
                </a:cubicBezTo>
                <a:cubicBezTo>
                  <a:pt x="94440" y="36415"/>
                  <a:pt x="94379" y="36840"/>
                  <a:pt x="94409" y="37174"/>
                </a:cubicBezTo>
                <a:cubicBezTo>
                  <a:pt x="94409" y="37478"/>
                  <a:pt x="94531" y="37570"/>
                  <a:pt x="94653" y="37357"/>
                </a:cubicBezTo>
                <a:cubicBezTo>
                  <a:pt x="94744" y="37144"/>
                  <a:pt x="94835" y="36719"/>
                  <a:pt x="94804" y="36384"/>
                </a:cubicBezTo>
                <a:close/>
                <a:moveTo>
                  <a:pt x="93528" y="38117"/>
                </a:moveTo>
                <a:cubicBezTo>
                  <a:pt x="93437" y="38329"/>
                  <a:pt x="93346" y="38694"/>
                  <a:pt x="93346" y="38998"/>
                </a:cubicBezTo>
                <a:cubicBezTo>
                  <a:pt x="93346" y="39302"/>
                  <a:pt x="93467" y="39393"/>
                  <a:pt x="93619" y="39181"/>
                </a:cubicBezTo>
                <a:cubicBezTo>
                  <a:pt x="93741" y="38998"/>
                  <a:pt x="93801" y="38633"/>
                  <a:pt x="93801" y="38329"/>
                </a:cubicBezTo>
                <a:cubicBezTo>
                  <a:pt x="93771" y="38026"/>
                  <a:pt x="93649" y="37934"/>
                  <a:pt x="93528" y="38117"/>
                </a:cubicBezTo>
                <a:close/>
                <a:moveTo>
                  <a:pt x="92434" y="40761"/>
                </a:moveTo>
                <a:cubicBezTo>
                  <a:pt x="92555" y="40609"/>
                  <a:pt x="92677" y="40244"/>
                  <a:pt x="92616" y="39940"/>
                </a:cubicBezTo>
                <a:cubicBezTo>
                  <a:pt x="92616" y="39697"/>
                  <a:pt x="92525" y="39606"/>
                  <a:pt x="92373" y="39758"/>
                </a:cubicBezTo>
                <a:cubicBezTo>
                  <a:pt x="92251" y="39910"/>
                  <a:pt x="92130" y="40244"/>
                  <a:pt x="92160" y="40518"/>
                </a:cubicBezTo>
                <a:cubicBezTo>
                  <a:pt x="92221" y="40822"/>
                  <a:pt x="92312" y="40944"/>
                  <a:pt x="92434" y="40761"/>
                </a:cubicBezTo>
                <a:close/>
                <a:moveTo>
                  <a:pt x="91187" y="41156"/>
                </a:moveTo>
                <a:cubicBezTo>
                  <a:pt x="91035" y="41308"/>
                  <a:pt x="90944" y="41612"/>
                  <a:pt x="90944" y="41855"/>
                </a:cubicBezTo>
                <a:cubicBezTo>
                  <a:pt x="90944" y="42129"/>
                  <a:pt x="91096" y="42190"/>
                  <a:pt x="91248" y="42068"/>
                </a:cubicBezTo>
                <a:cubicBezTo>
                  <a:pt x="91400" y="41977"/>
                  <a:pt x="91491" y="41612"/>
                  <a:pt x="91491" y="41339"/>
                </a:cubicBezTo>
                <a:cubicBezTo>
                  <a:pt x="91400" y="41126"/>
                  <a:pt x="91309" y="41065"/>
                  <a:pt x="91187" y="41156"/>
                </a:cubicBezTo>
                <a:close/>
                <a:moveTo>
                  <a:pt x="89850" y="42311"/>
                </a:moveTo>
                <a:cubicBezTo>
                  <a:pt x="89698" y="42433"/>
                  <a:pt x="89576" y="42676"/>
                  <a:pt x="89637" y="42950"/>
                </a:cubicBezTo>
                <a:cubicBezTo>
                  <a:pt x="89668" y="43193"/>
                  <a:pt x="89789" y="43284"/>
                  <a:pt x="89941" y="43223"/>
                </a:cubicBezTo>
                <a:cubicBezTo>
                  <a:pt x="90093" y="43102"/>
                  <a:pt x="90184" y="42798"/>
                  <a:pt x="90154" y="42585"/>
                </a:cubicBezTo>
                <a:cubicBezTo>
                  <a:pt x="90124" y="42311"/>
                  <a:pt x="90002" y="42190"/>
                  <a:pt x="89850" y="42311"/>
                </a:cubicBezTo>
                <a:close/>
                <a:moveTo>
                  <a:pt x="88421" y="43254"/>
                </a:moveTo>
                <a:cubicBezTo>
                  <a:pt x="88269" y="43345"/>
                  <a:pt x="88148" y="43588"/>
                  <a:pt x="88148" y="43861"/>
                </a:cubicBezTo>
                <a:cubicBezTo>
                  <a:pt x="88178" y="44074"/>
                  <a:pt x="88330" y="44257"/>
                  <a:pt x="88482" y="44135"/>
                </a:cubicBezTo>
                <a:cubicBezTo>
                  <a:pt x="88634" y="44044"/>
                  <a:pt x="88756" y="43740"/>
                  <a:pt x="88695" y="43527"/>
                </a:cubicBezTo>
                <a:cubicBezTo>
                  <a:pt x="88725" y="43254"/>
                  <a:pt x="88573" y="43132"/>
                  <a:pt x="88421" y="43254"/>
                </a:cubicBezTo>
                <a:close/>
                <a:moveTo>
                  <a:pt x="86628" y="44621"/>
                </a:moveTo>
                <a:cubicBezTo>
                  <a:pt x="86658" y="44834"/>
                  <a:pt x="86810" y="45017"/>
                  <a:pt x="86993" y="44925"/>
                </a:cubicBezTo>
                <a:cubicBezTo>
                  <a:pt x="87145" y="44834"/>
                  <a:pt x="87266" y="44591"/>
                  <a:pt x="87236" y="44348"/>
                </a:cubicBezTo>
                <a:cubicBezTo>
                  <a:pt x="87206" y="44135"/>
                  <a:pt x="87054" y="43983"/>
                  <a:pt x="86902" y="44044"/>
                </a:cubicBezTo>
                <a:cubicBezTo>
                  <a:pt x="86689" y="44105"/>
                  <a:pt x="86598" y="44348"/>
                  <a:pt x="86628" y="44621"/>
                </a:cubicBezTo>
                <a:close/>
                <a:moveTo>
                  <a:pt x="85291" y="44743"/>
                </a:moveTo>
                <a:cubicBezTo>
                  <a:pt x="85108" y="44804"/>
                  <a:pt x="84987" y="45077"/>
                  <a:pt x="85017" y="45320"/>
                </a:cubicBezTo>
                <a:cubicBezTo>
                  <a:pt x="85078" y="45564"/>
                  <a:pt x="85260" y="45685"/>
                  <a:pt x="85412" y="45624"/>
                </a:cubicBezTo>
                <a:cubicBezTo>
                  <a:pt x="85595" y="45533"/>
                  <a:pt x="85686" y="45260"/>
                  <a:pt x="85625" y="45047"/>
                </a:cubicBezTo>
                <a:cubicBezTo>
                  <a:pt x="85625" y="44773"/>
                  <a:pt x="85473" y="44652"/>
                  <a:pt x="85291" y="44743"/>
                </a:cubicBezTo>
                <a:close/>
                <a:moveTo>
                  <a:pt x="83649" y="45412"/>
                </a:moveTo>
                <a:cubicBezTo>
                  <a:pt x="83467" y="45503"/>
                  <a:pt x="83345" y="45776"/>
                  <a:pt x="83437" y="46020"/>
                </a:cubicBezTo>
                <a:cubicBezTo>
                  <a:pt x="83467" y="46293"/>
                  <a:pt x="83649" y="46445"/>
                  <a:pt x="83862" y="46324"/>
                </a:cubicBezTo>
                <a:cubicBezTo>
                  <a:pt x="84044" y="46263"/>
                  <a:pt x="84105" y="45989"/>
                  <a:pt x="84075" y="45716"/>
                </a:cubicBezTo>
                <a:cubicBezTo>
                  <a:pt x="84014" y="45503"/>
                  <a:pt x="83801" y="45351"/>
                  <a:pt x="83649" y="45412"/>
                </a:cubicBezTo>
                <a:close/>
                <a:moveTo>
                  <a:pt x="81978" y="46141"/>
                </a:moveTo>
                <a:cubicBezTo>
                  <a:pt x="81795" y="46232"/>
                  <a:pt x="81734" y="46536"/>
                  <a:pt x="81765" y="46779"/>
                </a:cubicBezTo>
                <a:cubicBezTo>
                  <a:pt x="81826" y="47053"/>
                  <a:pt x="82038" y="47205"/>
                  <a:pt x="82190" y="47144"/>
                </a:cubicBezTo>
                <a:cubicBezTo>
                  <a:pt x="82373" y="47053"/>
                  <a:pt x="82433" y="46749"/>
                  <a:pt x="82403" y="46476"/>
                </a:cubicBezTo>
                <a:cubicBezTo>
                  <a:pt x="82342" y="46232"/>
                  <a:pt x="82129" y="46080"/>
                  <a:pt x="81978" y="46141"/>
                </a:cubicBezTo>
                <a:close/>
                <a:moveTo>
                  <a:pt x="80306" y="47023"/>
                </a:moveTo>
                <a:cubicBezTo>
                  <a:pt x="80123" y="47144"/>
                  <a:pt x="80063" y="47448"/>
                  <a:pt x="80123" y="47752"/>
                </a:cubicBezTo>
                <a:cubicBezTo>
                  <a:pt x="80215" y="48056"/>
                  <a:pt x="80397" y="48147"/>
                  <a:pt x="80579" y="48056"/>
                </a:cubicBezTo>
                <a:cubicBezTo>
                  <a:pt x="80762" y="47934"/>
                  <a:pt x="80853" y="47631"/>
                  <a:pt x="80762" y="47327"/>
                </a:cubicBezTo>
                <a:cubicBezTo>
                  <a:pt x="80701" y="47053"/>
                  <a:pt x="80519" y="46931"/>
                  <a:pt x="80306" y="47023"/>
                </a:cubicBezTo>
                <a:close/>
                <a:moveTo>
                  <a:pt x="79181" y="48421"/>
                </a:moveTo>
                <a:cubicBezTo>
                  <a:pt x="79090" y="48117"/>
                  <a:pt x="78908" y="47995"/>
                  <a:pt x="78725" y="48117"/>
                </a:cubicBezTo>
                <a:cubicBezTo>
                  <a:pt x="78573" y="48269"/>
                  <a:pt x="78482" y="48603"/>
                  <a:pt x="78573" y="48907"/>
                </a:cubicBezTo>
                <a:cubicBezTo>
                  <a:pt x="78634" y="49211"/>
                  <a:pt x="78847" y="49333"/>
                  <a:pt x="78999" y="49211"/>
                </a:cubicBezTo>
                <a:cubicBezTo>
                  <a:pt x="79181" y="49059"/>
                  <a:pt x="79242" y="48725"/>
                  <a:pt x="79181" y="48421"/>
                </a:cubicBezTo>
                <a:close/>
                <a:moveTo>
                  <a:pt x="77266" y="49576"/>
                </a:moveTo>
                <a:cubicBezTo>
                  <a:pt x="77114" y="49758"/>
                  <a:pt x="77084" y="50153"/>
                  <a:pt x="77175" y="50488"/>
                </a:cubicBezTo>
                <a:cubicBezTo>
                  <a:pt x="77236" y="50822"/>
                  <a:pt x="77418" y="50883"/>
                  <a:pt x="77570" y="50700"/>
                </a:cubicBezTo>
                <a:cubicBezTo>
                  <a:pt x="77722" y="50518"/>
                  <a:pt x="77783" y="50093"/>
                  <a:pt x="77692" y="49789"/>
                </a:cubicBezTo>
                <a:cubicBezTo>
                  <a:pt x="77631" y="49515"/>
                  <a:pt x="77418" y="49363"/>
                  <a:pt x="77266" y="49576"/>
                </a:cubicBezTo>
                <a:close/>
                <a:moveTo>
                  <a:pt x="76415" y="51612"/>
                </a:moveTo>
                <a:cubicBezTo>
                  <a:pt x="76294" y="51308"/>
                  <a:pt x="76142" y="51187"/>
                  <a:pt x="75990" y="51430"/>
                </a:cubicBezTo>
                <a:cubicBezTo>
                  <a:pt x="75868" y="51643"/>
                  <a:pt x="75838" y="52068"/>
                  <a:pt x="75959" y="52372"/>
                </a:cubicBezTo>
                <a:cubicBezTo>
                  <a:pt x="76050" y="52676"/>
                  <a:pt x="76202" y="52767"/>
                  <a:pt x="76324" y="52555"/>
                </a:cubicBezTo>
                <a:cubicBezTo>
                  <a:pt x="76476" y="52372"/>
                  <a:pt x="76476" y="51916"/>
                  <a:pt x="76415" y="51612"/>
                </a:cubicBezTo>
                <a:close/>
                <a:moveTo>
                  <a:pt x="75351" y="53618"/>
                </a:moveTo>
                <a:cubicBezTo>
                  <a:pt x="75230" y="53315"/>
                  <a:pt x="75078" y="53254"/>
                  <a:pt x="74956" y="53466"/>
                </a:cubicBezTo>
                <a:cubicBezTo>
                  <a:pt x="74835" y="53710"/>
                  <a:pt x="74835" y="54135"/>
                  <a:pt x="74956" y="54439"/>
                </a:cubicBezTo>
                <a:cubicBezTo>
                  <a:pt x="75078" y="54713"/>
                  <a:pt x="75230" y="54804"/>
                  <a:pt x="75351" y="54591"/>
                </a:cubicBezTo>
                <a:cubicBezTo>
                  <a:pt x="75442" y="54348"/>
                  <a:pt x="75442" y="53922"/>
                  <a:pt x="75351" y="53618"/>
                </a:cubicBezTo>
                <a:close/>
                <a:moveTo>
                  <a:pt x="74439" y="55685"/>
                </a:moveTo>
                <a:cubicBezTo>
                  <a:pt x="74318" y="55381"/>
                  <a:pt x="74135" y="55321"/>
                  <a:pt x="74044" y="55564"/>
                </a:cubicBezTo>
                <a:cubicBezTo>
                  <a:pt x="73923" y="55868"/>
                  <a:pt x="73923" y="56324"/>
                  <a:pt x="74044" y="56628"/>
                </a:cubicBezTo>
                <a:cubicBezTo>
                  <a:pt x="74166" y="56932"/>
                  <a:pt x="74348" y="56932"/>
                  <a:pt x="74470" y="56628"/>
                </a:cubicBezTo>
                <a:cubicBezTo>
                  <a:pt x="74591" y="56415"/>
                  <a:pt x="74531" y="55989"/>
                  <a:pt x="74439" y="55685"/>
                </a:cubicBezTo>
                <a:close/>
                <a:moveTo>
                  <a:pt x="73436" y="58239"/>
                </a:moveTo>
                <a:cubicBezTo>
                  <a:pt x="73315" y="57935"/>
                  <a:pt x="73132" y="57935"/>
                  <a:pt x="73011" y="58178"/>
                </a:cubicBezTo>
                <a:cubicBezTo>
                  <a:pt x="72920" y="58451"/>
                  <a:pt x="72920" y="58938"/>
                  <a:pt x="73072" y="59242"/>
                </a:cubicBezTo>
                <a:cubicBezTo>
                  <a:pt x="73163" y="59546"/>
                  <a:pt x="73376" y="59546"/>
                  <a:pt x="73467" y="59302"/>
                </a:cubicBezTo>
                <a:cubicBezTo>
                  <a:pt x="73588" y="58998"/>
                  <a:pt x="73558" y="58482"/>
                  <a:pt x="73436" y="58239"/>
                </a:cubicBezTo>
                <a:close/>
                <a:moveTo>
                  <a:pt x="72464" y="60792"/>
                </a:moveTo>
                <a:cubicBezTo>
                  <a:pt x="72342" y="60488"/>
                  <a:pt x="72160" y="60457"/>
                  <a:pt x="72038" y="60761"/>
                </a:cubicBezTo>
                <a:cubicBezTo>
                  <a:pt x="71917" y="61035"/>
                  <a:pt x="71947" y="61521"/>
                  <a:pt x="72069" y="61825"/>
                </a:cubicBezTo>
                <a:cubicBezTo>
                  <a:pt x="72190" y="62129"/>
                  <a:pt x="72372" y="62190"/>
                  <a:pt x="72494" y="61886"/>
                </a:cubicBezTo>
                <a:cubicBezTo>
                  <a:pt x="72616" y="61613"/>
                  <a:pt x="72616" y="61126"/>
                  <a:pt x="72464" y="60792"/>
                </a:cubicBezTo>
                <a:close/>
                <a:moveTo>
                  <a:pt x="71096" y="63406"/>
                </a:moveTo>
                <a:cubicBezTo>
                  <a:pt x="70974" y="63710"/>
                  <a:pt x="70974" y="64196"/>
                  <a:pt x="71096" y="64500"/>
                </a:cubicBezTo>
                <a:cubicBezTo>
                  <a:pt x="71187" y="64834"/>
                  <a:pt x="71400" y="64834"/>
                  <a:pt x="71491" y="64561"/>
                </a:cubicBezTo>
                <a:cubicBezTo>
                  <a:pt x="71613" y="64257"/>
                  <a:pt x="71613" y="63771"/>
                  <a:pt x="71491" y="63467"/>
                </a:cubicBezTo>
                <a:cubicBezTo>
                  <a:pt x="71339" y="63132"/>
                  <a:pt x="71157" y="63071"/>
                  <a:pt x="71096" y="63406"/>
                </a:cubicBezTo>
                <a:close/>
                <a:moveTo>
                  <a:pt x="69910" y="67236"/>
                </a:moveTo>
                <a:cubicBezTo>
                  <a:pt x="70032" y="67570"/>
                  <a:pt x="70214" y="67600"/>
                  <a:pt x="70336" y="67296"/>
                </a:cubicBezTo>
                <a:cubicBezTo>
                  <a:pt x="70488" y="66993"/>
                  <a:pt x="70488" y="66476"/>
                  <a:pt x="70366" y="66111"/>
                </a:cubicBezTo>
                <a:cubicBezTo>
                  <a:pt x="70245" y="65777"/>
                  <a:pt x="70062" y="65746"/>
                  <a:pt x="69941" y="66050"/>
                </a:cubicBezTo>
                <a:cubicBezTo>
                  <a:pt x="69819" y="66354"/>
                  <a:pt x="69819" y="66871"/>
                  <a:pt x="69910" y="67236"/>
                </a:cubicBezTo>
                <a:close/>
                <a:moveTo>
                  <a:pt x="68543" y="70093"/>
                </a:moveTo>
                <a:cubicBezTo>
                  <a:pt x="68603" y="70427"/>
                  <a:pt x="68816" y="70458"/>
                  <a:pt x="68999" y="70154"/>
                </a:cubicBezTo>
                <a:cubicBezTo>
                  <a:pt x="69151" y="69850"/>
                  <a:pt x="69211" y="69272"/>
                  <a:pt x="69151" y="68938"/>
                </a:cubicBezTo>
                <a:cubicBezTo>
                  <a:pt x="69059" y="68603"/>
                  <a:pt x="68877" y="68573"/>
                  <a:pt x="68725" y="68877"/>
                </a:cubicBezTo>
                <a:cubicBezTo>
                  <a:pt x="68543" y="69181"/>
                  <a:pt x="68451" y="69728"/>
                  <a:pt x="68543" y="70093"/>
                </a:cubicBezTo>
                <a:close/>
                <a:moveTo>
                  <a:pt x="67327" y="73072"/>
                </a:moveTo>
                <a:cubicBezTo>
                  <a:pt x="67509" y="72768"/>
                  <a:pt x="67631" y="72251"/>
                  <a:pt x="67540" y="71917"/>
                </a:cubicBezTo>
                <a:cubicBezTo>
                  <a:pt x="67509" y="71552"/>
                  <a:pt x="67296" y="71521"/>
                  <a:pt x="67144" y="71825"/>
                </a:cubicBezTo>
                <a:cubicBezTo>
                  <a:pt x="66932" y="72129"/>
                  <a:pt x="66840" y="72676"/>
                  <a:pt x="66901" y="73011"/>
                </a:cubicBezTo>
                <a:cubicBezTo>
                  <a:pt x="66932" y="73315"/>
                  <a:pt x="67144" y="73345"/>
                  <a:pt x="67327" y="73072"/>
                </a:cubicBezTo>
                <a:close/>
                <a:moveTo>
                  <a:pt x="65260" y="75503"/>
                </a:moveTo>
                <a:cubicBezTo>
                  <a:pt x="65321" y="75807"/>
                  <a:pt x="65473" y="75807"/>
                  <a:pt x="65625" y="75594"/>
                </a:cubicBezTo>
                <a:cubicBezTo>
                  <a:pt x="65807" y="75321"/>
                  <a:pt x="65898" y="74865"/>
                  <a:pt x="65868" y="74561"/>
                </a:cubicBezTo>
                <a:cubicBezTo>
                  <a:pt x="65837" y="74257"/>
                  <a:pt x="65685" y="74227"/>
                  <a:pt x="65503" y="74500"/>
                </a:cubicBezTo>
                <a:cubicBezTo>
                  <a:pt x="65381" y="74743"/>
                  <a:pt x="65260" y="75199"/>
                  <a:pt x="65260" y="75503"/>
                </a:cubicBezTo>
                <a:close/>
                <a:moveTo>
                  <a:pt x="64105" y="77753"/>
                </a:moveTo>
                <a:cubicBezTo>
                  <a:pt x="64257" y="77540"/>
                  <a:pt x="64378" y="77145"/>
                  <a:pt x="64348" y="76871"/>
                </a:cubicBezTo>
                <a:cubicBezTo>
                  <a:pt x="64348" y="76628"/>
                  <a:pt x="64196" y="76628"/>
                  <a:pt x="64044" y="76841"/>
                </a:cubicBezTo>
                <a:cubicBezTo>
                  <a:pt x="63892" y="77084"/>
                  <a:pt x="63801" y="77479"/>
                  <a:pt x="63801" y="77722"/>
                </a:cubicBezTo>
                <a:cubicBezTo>
                  <a:pt x="63801" y="77935"/>
                  <a:pt x="63892" y="77996"/>
                  <a:pt x="64105" y="77753"/>
                </a:cubicBezTo>
                <a:close/>
                <a:moveTo>
                  <a:pt x="62919" y="78938"/>
                </a:moveTo>
                <a:cubicBezTo>
                  <a:pt x="62919" y="78695"/>
                  <a:pt x="62798" y="78695"/>
                  <a:pt x="62646" y="78938"/>
                </a:cubicBezTo>
                <a:cubicBezTo>
                  <a:pt x="62494" y="79151"/>
                  <a:pt x="62342" y="79516"/>
                  <a:pt x="62342" y="79728"/>
                </a:cubicBezTo>
                <a:cubicBezTo>
                  <a:pt x="62342" y="79971"/>
                  <a:pt x="62463" y="79971"/>
                  <a:pt x="62615" y="79759"/>
                </a:cubicBezTo>
                <a:cubicBezTo>
                  <a:pt x="62767" y="79516"/>
                  <a:pt x="62919" y="79151"/>
                  <a:pt x="62919" y="78938"/>
                </a:cubicBezTo>
                <a:close/>
                <a:moveTo>
                  <a:pt x="61278" y="80914"/>
                </a:moveTo>
                <a:cubicBezTo>
                  <a:pt x="61126" y="81126"/>
                  <a:pt x="60974" y="81491"/>
                  <a:pt x="60974" y="81674"/>
                </a:cubicBezTo>
                <a:cubicBezTo>
                  <a:pt x="60944" y="81886"/>
                  <a:pt x="61065" y="81886"/>
                  <a:pt x="61217" y="81674"/>
                </a:cubicBezTo>
                <a:cubicBezTo>
                  <a:pt x="61369" y="81430"/>
                  <a:pt x="61521" y="81096"/>
                  <a:pt x="61521" y="80883"/>
                </a:cubicBezTo>
                <a:cubicBezTo>
                  <a:pt x="61552" y="80671"/>
                  <a:pt x="61430" y="80671"/>
                  <a:pt x="61278" y="80914"/>
                </a:cubicBezTo>
                <a:close/>
                <a:moveTo>
                  <a:pt x="59880" y="83710"/>
                </a:moveTo>
                <a:cubicBezTo>
                  <a:pt x="60032" y="83497"/>
                  <a:pt x="60153" y="83102"/>
                  <a:pt x="60184" y="82889"/>
                </a:cubicBezTo>
                <a:cubicBezTo>
                  <a:pt x="60214" y="82646"/>
                  <a:pt x="60093" y="82646"/>
                  <a:pt x="60001" y="82920"/>
                </a:cubicBezTo>
                <a:cubicBezTo>
                  <a:pt x="59849" y="83163"/>
                  <a:pt x="59728" y="83528"/>
                  <a:pt x="59697" y="83771"/>
                </a:cubicBezTo>
                <a:cubicBezTo>
                  <a:pt x="59697" y="83984"/>
                  <a:pt x="59758" y="83984"/>
                  <a:pt x="59880" y="83710"/>
                </a:cubicBezTo>
                <a:close/>
                <a:moveTo>
                  <a:pt x="58512" y="86111"/>
                </a:moveTo>
                <a:cubicBezTo>
                  <a:pt x="58512" y="86385"/>
                  <a:pt x="58573" y="86385"/>
                  <a:pt x="58694" y="86081"/>
                </a:cubicBezTo>
                <a:cubicBezTo>
                  <a:pt x="58816" y="85807"/>
                  <a:pt x="58938" y="85382"/>
                  <a:pt x="58968" y="85139"/>
                </a:cubicBezTo>
                <a:cubicBezTo>
                  <a:pt x="58968" y="84896"/>
                  <a:pt x="58877" y="84896"/>
                  <a:pt x="58786" y="85169"/>
                </a:cubicBezTo>
                <a:cubicBezTo>
                  <a:pt x="58664" y="85443"/>
                  <a:pt x="58512" y="85838"/>
                  <a:pt x="58512" y="86111"/>
                </a:cubicBezTo>
                <a:close/>
                <a:moveTo>
                  <a:pt x="57509" y="89029"/>
                </a:moveTo>
                <a:cubicBezTo>
                  <a:pt x="57631" y="88695"/>
                  <a:pt x="57752" y="88178"/>
                  <a:pt x="57783" y="87874"/>
                </a:cubicBezTo>
                <a:cubicBezTo>
                  <a:pt x="57813" y="87570"/>
                  <a:pt x="57722" y="87601"/>
                  <a:pt x="57570" y="87935"/>
                </a:cubicBezTo>
                <a:cubicBezTo>
                  <a:pt x="57418" y="88269"/>
                  <a:pt x="57296" y="88817"/>
                  <a:pt x="57296" y="89121"/>
                </a:cubicBezTo>
                <a:cubicBezTo>
                  <a:pt x="57296" y="89394"/>
                  <a:pt x="57418" y="89394"/>
                  <a:pt x="57509" y="89029"/>
                </a:cubicBezTo>
                <a:close/>
                <a:moveTo>
                  <a:pt x="56597" y="92130"/>
                </a:moveTo>
                <a:cubicBezTo>
                  <a:pt x="56688" y="91765"/>
                  <a:pt x="56749" y="91279"/>
                  <a:pt x="56719" y="90975"/>
                </a:cubicBezTo>
                <a:cubicBezTo>
                  <a:pt x="56719" y="90671"/>
                  <a:pt x="56597" y="90671"/>
                  <a:pt x="56536" y="91005"/>
                </a:cubicBezTo>
                <a:cubicBezTo>
                  <a:pt x="56445" y="91370"/>
                  <a:pt x="56384" y="91856"/>
                  <a:pt x="56415" y="92160"/>
                </a:cubicBezTo>
                <a:cubicBezTo>
                  <a:pt x="56415" y="92434"/>
                  <a:pt x="56506" y="92434"/>
                  <a:pt x="56597" y="92130"/>
                </a:cubicBezTo>
                <a:close/>
                <a:moveTo>
                  <a:pt x="55959" y="93893"/>
                </a:moveTo>
                <a:cubicBezTo>
                  <a:pt x="55928" y="93589"/>
                  <a:pt x="55837" y="93589"/>
                  <a:pt x="55776" y="93893"/>
                </a:cubicBezTo>
                <a:cubicBezTo>
                  <a:pt x="55685" y="94197"/>
                  <a:pt x="55655" y="94713"/>
                  <a:pt x="55685" y="95017"/>
                </a:cubicBezTo>
                <a:cubicBezTo>
                  <a:pt x="55746" y="95321"/>
                  <a:pt x="55807" y="95321"/>
                  <a:pt x="55898" y="95017"/>
                </a:cubicBezTo>
                <a:cubicBezTo>
                  <a:pt x="55959" y="94713"/>
                  <a:pt x="55989" y="94197"/>
                  <a:pt x="55959" y="93893"/>
                </a:cubicBezTo>
                <a:close/>
                <a:moveTo>
                  <a:pt x="55169" y="97631"/>
                </a:moveTo>
                <a:cubicBezTo>
                  <a:pt x="55229" y="97358"/>
                  <a:pt x="55320" y="96902"/>
                  <a:pt x="55260" y="96598"/>
                </a:cubicBezTo>
                <a:cubicBezTo>
                  <a:pt x="55229" y="96294"/>
                  <a:pt x="55169" y="96294"/>
                  <a:pt x="55047" y="96567"/>
                </a:cubicBezTo>
                <a:cubicBezTo>
                  <a:pt x="54956" y="96841"/>
                  <a:pt x="54895" y="97297"/>
                  <a:pt x="54925" y="97601"/>
                </a:cubicBezTo>
                <a:cubicBezTo>
                  <a:pt x="54986" y="97905"/>
                  <a:pt x="55047" y="97905"/>
                  <a:pt x="55169" y="97631"/>
                </a:cubicBezTo>
                <a:close/>
                <a:moveTo>
                  <a:pt x="54013" y="98908"/>
                </a:moveTo>
                <a:cubicBezTo>
                  <a:pt x="53861" y="99151"/>
                  <a:pt x="53740" y="99577"/>
                  <a:pt x="53740" y="99820"/>
                </a:cubicBezTo>
                <a:cubicBezTo>
                  <a:pt x="53740" y="100093"/>
                  <a:pt x="53892" y="100124"/>
                  <a:pt x="54044" y="99911"/>
                </a:cubicBezTo>
                <a:cubicBezTo>
                  <a:pt x="54196" y="99668"/>
                  <a:pt x="54287" y="99273"/>
                  <a:pt x="54287" y="98999"/>
                </a:cubicBezTo>
                <a:cubicBezTo>
                  <a:pt x="54287" y="98726"/>
                  <a:pt x="54165" y="98695"/>
                  <a:pt x="54013" y="98908"/>
                </a:cubicBezTo>
                <a:close/>
                <a:moveTo>
                  <a:pt x="52767" y="100975"/>
                </a:moveTo>
                <a:cubicBezTo>
                  <a:pt x="52767" y="100701"/>
                  <a:pt x="52615" y="100640"/>
                  <a:pt x="52402" y="100823"/>
                </a:cubicBezTo>
                <a:cubicBezTo>
                  <a:pt x="52159" y="101005"/>
                  <a:pt x="51977" y="101309"/>
                  <a:pt x="51947" y="101583"/>
                </a:cubicBezTo>
                <a:lnTo>
                  <a:pt x="52554" y="101583"/>
                </a:lnTo>
                <a:cubicBezTo>
                  <a:pt x="52646" y="101400"/>
                  <a:pt x="52737" y="101157"/>
                  <a:pt x="52767" y="100975"/>
                </a:cubicBezTo>
                <a:close/>
                <a:moveTo>
                  <a:pt x="96172" y="29880"/>
                </a:moveTo>
                <a:cubicBezTo>
                  <a:pt x="96203" y="30214"/>
                  <a:pt x="96263" y="30305"/>
                  <a:pt x="96385" y="30062"/>
                </a:cubicBezTo>
                <a:cubicBezTo>
                  <a:pt x="96507" y="29849"/>
                  <a:pt x="96537" y="29393"/>
                  <a:pt x="96537" y="29028"/>
                </a:cubicBezTo>
                <a:cubicBezTo>
                  <a:pt x="96507" y="28694"/>
                  <a:pt x="96415" y="28633"/>
                  <a:pt x="96324" y="28907"/>
                </a:cubicBezTo>
                <a:cubicBezTo>
                  <a:pt x="96172" y="29089"/>
                  <a:pt x="96112" y="29545"/>
                  <a:pt x="96172" y="29880"/>
                </a:cubicBezTo>
                <a:close/>
                <a:moveTo>
                  <a:pt x="95352" y="31065"/>
                </a:moveTo>
                <a:cubicBezTo>
                  <a:pt x="95260" y="31278"/>
                  <a:pt x="95200" y="31734"/>
                  <a:pt x="95200" y="32098"/>
                </a:cubicBezTo>
                <a:cubicBezTo>
                  <a:pt x="95260" y="32433"/>
                  <a:pt x="95321" y="32494"/>
                  <a:pt x="95443" y="32250"/>
                </a:cubicBezTo>
                <a:cubicBezTo>
                  <a:pt x="95564" y="32007"/>
                  <a:pt x="95625" y="31551"/>
                  <a:pt x="95595" y="31217"/>
                </a:cubicBezTo>
                <a:cubicBezTo>
                  <a:pt x="95564" y="30883"/>
                  <a:pt x="95443" y="30791"/>
                  <a:pt x="95352" y="31065"/>
                </a:cubicBezTo>
                <a:close/>
                <a:moveTo>
                  <a:pt x="94592" y="33375"/>
                </a:moveTo>
                <a:cubicBezTo>
                  <a:pt x="94561" y="33071"/>
                  <a:pt x="94501" y="33010"/>
                  <a:pt x="94379" y="33223"/>
                </a:cubicBezTo>
                <a:cubicBezTo>
                  <a:pt x="94257" y="33436"/>
                  <a:pt x="94197" y="33892"/>
                  <a:pt x="94227" y="34196"/>
                </a:cubicBezTo>
                <a:cubicBezTo>
                  <a:pt x="94257" y="34500"/>
                  <a:pt x="94349" y="34591"/>
                  <a:pt x="94440" y="34348"/>
                </a:cubicBezTo>
                <a:cubicBezTo>
                  <a:pt x="94561" y="34165"/>
                  <a:pt x="94653" y="33709"/>
                  <a:pt x="94592" y="33375"/>
                </a:cubicBezTo>
                <a:close/>
                <a:moveTo>
                  <a:pt x="93619" y="35503"/>
                </a:moveTo>
                <a:cubicBezTo>
                  <a:pt x="93589" y="35199"/>
                  <a:pt x="93467" y="35108"/>
                  <a:pt x="93346" y="35351"/>
                </a:cubicBezTo>
                <a:cubicBezTo>
                  <a:pt x="93224" y="35564"/>
                  <a:pt x="93163" y="35989"/>
                  <a:pt x="93194" y="36293"/>
                </a:cubicBezTo>
                <a:cubicBezTo>
                  <a:pt x="93224" y="36597"/>
                  <a:pt x="93315" y="36688"/>
                  <a:pt x="93437" y="36445"/>
                </a:cubicBezTo>
                <a:cubicBezTo>
                  <a:pt x="93589" y="36263"/>
                  <a:pt x="93649" y="35837"/>
                  <a:pt x="93619" y="35503"/>
                </a:cubicBezTo>
                <a:close/>
                <a:moveTo>
                  <a:pt x="92251" y="37266"/>
                </a:moveTo>
                <a:cubicBezTo>
                  <a:pt x="92130" y="37448"/>
                  <a:pt x="92008" y="37813"/>
                  <a:pt x="92069" y="38086"/>
                </a:cubicBezTo>
                <a:cubicBezTo>
                  <a:pt x="92069" y="38360"/>
                  <a:pt x="92221" y="38421"/>
                  <a:pt x="92312" y="38269"/>
                </a:cubicBezTo>
                <a:cubicBezTo>
                  <a:pt x="92434" y="38086"/>
                  <a:pt x="92555" y="37722"/>
                  <a:pt x="92525" y="37448"/>
                </a:cubicBezTo>
                <a:cubicBezTo>
                  <a:pt x="92525" y="37144"/>
                  <a:pt x="92373" y="37053"/>
                  <a:pt x="92251" y="37266"/>
                </a:cubicBezTo>
                <a:close/>
                <a:moveTo>
                  <a:pt x="91066" y="39758"/>
                </a:moveTo>
                <a:cubicBezTo>
                  <a:pt x="91218" y="39606"/>
                  <a:pt x="91309" y="39272"/>
                  <a:pt x="91309" y="38998"/>
                </a:cubicBezTo>
                <a:cubicBezTo>
                  <a:pt x="91309" y="38725"/>
                  <a:pt x="91157" y="38664"/>
                  <a:pt x="91005" y="38816"/>
                </a:cubicBezTo>
                <a:cubicBezTo>
                  <a:pt x="90853" y="38968"/>
                  <a:pt x="90762" y="39302"/>
                  <a:pt x="90762" y="39545"/>
                </a:cubicBezTo>
                <a:cubicBezTo>
                  <a:pt x="90792" y="39788"/>
                  <a:pt x="90944" y="39880"/>
                  <a:pt x="91066" y="39758"/>
                </a:cubicBezTo>
                <a:close/>
                <a:moveTo>
                  <a:pt x="89668" y="40062"/>
                </a:moveTo>
                <a:cubicBezTo>
                  <a:pt x="89516" y="40184"/>
                  <a:pt x="89394" y="40488"/>
                  <a:pt x="89424" y="40700"/>
                </a:cubicBezTo>
                <a:cubicBezTo>
                  <a:pt x="89485" y="40944"/>
                  <a:pt x="89576" y="41065"/>
                  <a:pt x="89728" y="40944"/>
                </a:cubicBezTo>
                <a:cubicBezTo>
                  <a:pt x="89880" y="40822"/>
                  <a:pt x="90002" y="40518"/>
                  <a:pt x="89972" y="40275"/>
                </a:cubicBezTo>
                <a:cubicBezTo>
                  <a:pt x="89972" y="40032"/>
                  <a:pt x="89820" y="39940"/>
                  <a:pt x="89668" y="40062"/>
                </a:cubicBezTo>
                <a:close/>
                <a:moveTo>
                  <a:pt x="88178" y="41065"/>
                </a:moveTo>
                <a:cubicBezTo>
                  <a:pt x="88026" y="41156"/>
                  <a:pt x="87905" y="41430"/>
                  <a:pt x="87905" y="41673"/>
                </a:cubicBezTo>
                <a:cubicBezTo>
                  <a:pt x="87965" y="41886"/>
                  <a:pt x="88117" y="42007"/>
                  <a:pt x="88269" y="41916"/>
                </a:cubicBezTo>
                <a:cubicBezTo>
                  <a:pt x="88421" y="41855"/>
                  <a:pt x="88513" y="41551"/>
                  <a:pt x="88513" y="41308"/>
                </a:cubicBezTo>
                <a:cubicBezTo>
                  <a:pt x="88513" y="41065"/>
                  <a:pt x="88330" y="40944"/>
                  <a:pt x="88178" y="41065"/>
                </a:cubicBezTo>
                <a:close/>
                <a:moveTo>
                  <a:pt x="86598" y="41855"/>
                </a:moveTo>
                <a:cubicBezTo>
                  <a:pt x="86385" y="41916"/>
                  <a:pt x="86294" y="42190"/>
                  <a:pt x="86324" y="42433"/>
                </a:cubicBezTo>
                <a:cubicBezTo>
                  <a:pt x="86354" y="42646"/>
                  <a:pt x="86506" y="42798"/>
                  <a:pt x="86689" y="42737"/>
                </a:cubicBezTo>
                <a:cubicBezTo>
                  <a:pt x="86902" y="42646"/>
                  <a:pt x="86993" y="42372"/>
                  <a:pt x="86962" y="42159"/>
                </a:cubicBezTo>
                <a:cubicBezTo>
                  <a:pt x="86962" y="41886"/>
                  <a:pt x="86780" y="41764"/>
                  <a:pt x="86598" y="41855"/>
                </a:cubicBezTo>
                <a:close/>
                <a:moveTo>
                  <a:pt x="84926" y="42524"/>
                </a:moveTo>
                <a:cubicBezTo>
                  <a:pt x="84713" y="42615"/>
                  <a:pt x="84622" y="42828"/>
                  <a:pt x="84652" y="43102"/>
                </a:cubicBezTo>
                <a:cubicBezTo>
                  <a:pt x="84683" y="43314"/>
                  <a:pt x="84865" y="43497"/>
                  <a:pt x="85078" y="43406"/>
                </a:cubicBezTo>
                <a:cubicBezTo>
                  <a:pt x="85260" y="43314"/>
                  <a:pt x="85382" y="43071"/>
                  <a:pt x="85321" y="42828"/>
                </a:cubicBezTo>
                <a:cubicBezTo>
                  <a:pt x="85291" y="42585"/>
                  <a:pt x="85108" y="42463"/>
                  <a:pt x="84926" y="42524"/>
                </a:cubicBezTo>
                <a:close/>
                <a:moveTo>
                  <a:pt x="83193" y="43132"/>
                </a:moveTo>
                <a:cubicBezTo>
                  <a:pt x="83011" y="43223"/>
                  <a:pt x="82889" y="43436"/>
                  <a:pt x="82981" y="43710"/>
                </a:cubicBezTo>
                <a:cubicBezTo>
                  <a:pt x="83011" y="43953"/>
                  <a:pt x="83193" y="44105"/>
                  <a:pt x="83406" y="44013"/>
                </a:cubicBezTo>
                <a:cubicBezTo>
                  <a:pt x="83588" y="43953"/>
                  <a:pt x="83710" y="43679"/>
                  <a:pt x="83649" y="43436"/>
                </a:cubicBezTo>
                <a:cubicBezTo>
                  <a:pt x="83588" y="43223"/>
                  <a:pt x="83406" y="43071"/>
                  <a:pt x="83193" y="43132"/>
                </a:cubicBezTo>
                <a:close/>
                <a:moveTo>
                  <a:pt x="81430" y="43801"/>
                </a:moveTo>
                <a:cubicBezTo>
                  <a:pt x="81218" y="43861"/>
                  <a:pt x="81126" y="44135"/>
                  <a:pt x="81187" y="44409"/>
                </a:cubicBezTo>
                <a:cubicBezTo>
                  <a:pt x="81278" y="44652"/>
                  <a:pt x="81461" y="44773"/>
                  <a:pt x="81643" y="44713"/>
                </a:cubicBezTo>
                <a:cubicBezTo>
                  <a:pt x="81826" y="44621"/>
                  <a:pt x="81947" y="44348"/>
                  <a:pt x="81886" y="44105"/>
                </a:cubicBezTo>
                <a:cubicBezTo>
                  <a:pt x="81826" y="43861"/>
                  <a:pt x="81643" y="43710"/>
                  <a:pt x="81430" y="43801"/>
                </a:cubicBezTo>
                <a:close/>
                <a:moveTo>
                  <a:pt x="80154" y="44865"/>
                </a:moveTo>
                <a:cubicBezTo>
                  <a:pt x="80093" y="44591"/>
                  <a:pt x="79850" y="44469"/>
                  <a:pt x="79667" y="44561"/>
                </a:cubicBezTo>
                <a:cubicBezTo>
                  <a:pt x="79485" y="44621"/>
                  <a:pt x="79394" y="44925"/>
                  <a:pt x="79485" y="45199"/>
                </a:cubicBezTo>
                <a:cubicBezTo>
                  <a:pt x="79546" y="45472"/>
                  <a:pt x="79759" y="45624"/>
                  <a:pt x="79941" y="45503"/>
                </a:cubicBezTo>
                <a:cubicBezTo>
                  <a:pt x="80123" y="45412"/>
                  <a:pt x="80245" y="45108"/>
                  <a:pt x="80154" y="44865"/>
                </a:cubicBezTo>
                <a:close/>
                <a:moveTo>
                  <a:pt x="78452" y="45807"/>
                </a:moveTo>
                <a:cubicBezTo>
                  <a:pt x="78391" y="45533"/>
                  <a:pt x="78148" y="45412"/>
                  <a:pt x="77965" y="45533"/>
                </a:cubicBezTo>
                <a:cubicBezTo>
                  <a:pt x="77783" y="45655"/>
                  <a:pt x="77722" y="45989"/>
                  <a:pt x="77813" y="46263"/>
                </a:cubicBezTo>
                <a:cubicBezTo>
                  <a:pt x="77874" y="46536"/>
                  <a:pt x="78117" y="46688"/>
                  <a:pt x="78269" y="46536"/>
                </a:cubicBezTo>
                <a:cubicBezTo>
                  <a:pt x="78482" y="46415"/>
                  <a:pt x="78573" y="46080"/>
                  <a:pt x="78452" y="45807"/>
                </a:cubicBezTo>
                <a:close/>
                <a:moveTo>
                  <a:pt x="76415" y="46840"/>
                </a:moveTo>
                <a:cubicBezTo>
                  <a:pt x="76263" y="46992"/>
                  <a:pt x="76202" y="47357"/>
                  <a:pt x="76294" y="47661"/>
                </a:cubicBezTo>
                <a:cubicBezTo>
                  <a:pt x="76415" y="47965"/>
                  <a:pt x="76597" y="48056"/>
                  <a:pt x="76749" y="47904"/>
                </a:cubicBezTo>
                <a:cubicBezTo>
                  <a:pt x="76901" y="47752"/>
                  <a:pt x="76962" y="47357"/>
                  <a:pt x="76871" y="47053"/>
                </a:cubicBezTo>
                <a:cubicBezTo>
                  <a:pt x="76780" y="46749"/>
                  <a:pt x="76597" y="46627"/>
                  <a:pt x="76415" y="46840"/>
                </a:cubicBezTo>
                <a:close/>
                <a:moveTo>
                  <a:pt x="75078" y="48573"/>
                </a:moveTo>
                <a:cubicBezTo>
                  <a:pt x="74926" y="48816"/>
                  <a:pt x="74926" y="49272"/>
                  <a:pt x="75047" y="49515"/>
                </a:cubicBezTo>
                <a:cubicBezTo>
                  <a:pt x="75138" y="49819"/>
                  <a:pt x="75351" y="49880"/>
                  <a:pt x="75442" y="49667"/>
                </a:cubicBezTo>
                <a:cubicBezTo>
                  <a:pt x="75564" y="49454"/>
                  <a:pt x="75594" y="49029"/>
                  <a:pt x="75503" y="48725"/>
                </a:cubicBezTo>
                <a:cubicBezTo>
                  <a:pt x="75382" y="48421"/>
                  <a:pt x="75199" y="48360"/>
                  <a:pt x="75078" y="48573"/>
                </a:cubicBezTo>
                <a:close/>
                <a:moveTo>
                  <a:pt x="73983" y="51764"/>
                </a:moveTo>
                <a:cubicBezTo>
                  <a:pt x="74075" y="52038"/>
                  <a:pt x="74257" y="52099"/>
                  <a:pt x="74379" y="51856"/>
                </a:cubicBezTo>
                <a:cubicBezTo>
                  <a:pt x="74500" y="51612"/>
                  <a:pt x="74500" y="51156"/>
                  <a:pt x="74379" y="50883"/>
                </a:cubicBezTo>
                <a:cubicBezTo>
                  <a:pt x="74287" y="50579"/>
                  <a:pt x="74075" y="50579"/>
                  <a:pt x="73983" y="50822"/>
                </a:cubicBezTo>
                <a:cubicBezTo>
                  <a:pt x="73862" y="51035"/>
                  <a:pt x="73862" y="51460"/>
                  <a:pt x="73983" y="51764"/>
                </a:cubicBezTo>
                <a:close/>
                <a:moveTo>
                  <a:pt x="73406" y="53983"/>
                </a:moveTo>
                <a:cubicBezTo>
                  <a:pt x="73497" y="53740"/>
                  <a:pt x="73467" y="53315"/>
                  <a:pt x="73376" y="53071"/>
                </a:cubicBezTo>
                <a:cubicBezTo>
                  <a:pt x="73254" y="52798"/>
                  <a:pt x="73072" y="52767"/>
                  <a:pt x="72950" y="52980"/>
                </a:cubicBezTo>
                <a:cubicBezTo>
                  <a:pt x="72828" y="53284"/>
                  <a:pt x="72828" y="53710"/>
                  <a:pt x="72950" y="54014"/>
                </a:cubicBezTo>
                <a:cubicBezTo>
                  <a:pt x="73102" y="54287"/>
                  <a:pt x="73284" y="54287"/>
                  <a:pt x="73406" y="53983"/>
                </a:cubicBezTo>
                <a:close/>
                <a:moveTo>
                  <a:pt x="72342" y="55564"/>
                </a:moveTo>
                <a:cubicBezTo>
                  <a:pt x="72220" y="55290"/>
                  <a:pt x="72038" y="55290"/>
                  <a:pt x="71917" y="55564"/>
                </a:cubicBezTo>
                <a:cubicBezTo>
                  <a:pt x="71795" y="55837"/>
                  <a:pt x="71795" y="56293"/>
                  <a:pt x="71947" y="56567"/>
                </a:cubicBezTo>
                <a:cubicBezTo>
                  <a:pt x="72069" y="56810"/>
                  <a:pt x="72251" y="56810"/>
                  <a:pt x="72372" y="56567"/>
                </a:cubicBezTo>
                <a:cubicBezTo>
                  <a:pt x="72464" y="56293"/>
                  <a:pt x="72464" y="55837"/>
                  <a:pt x="72342" y="55564"/>
                </a:cubicBezTo>
                <a:close/>
                <a:moveTo>
                  <a:pt x="70944" y="58087"/>
                </a:moveTo>
                <a:cubicBezTo>
                  <a:pt x="70822" y="58330"/>
                  <a:pt x="70853" y="58786"/>
                  <a:pt x="70974" y="59090"/>
                </a:cubicBezTo>
                <a:cubicBezTo>
                  <a:pt x="71096" y="59394"/>
                  <a:pt x="71278" y="59394"/>
                  <a:pt x="71400" y="59120"/>
                </a:cubicBezTo>
                <a:cubicBezTo>
                  <a:pt x="71491" y="58877"/>
                  <a:pt x="71461" y="58421"/>
                  <a:pt x="71339" y="58117"/>
                </a:cubicBezTo>
                <a:cubicBezTo>
                  <a:pt x="71187" y="57813"/>
                  <a:pt x="71005" y="57813"/>
                  <a:pt x="70944" y="58087"/>
                </a:cubicBezTo>
                <a:close/>
                <a:moveTo>
                  <a:pt x="70397" y="61643"/>
                </a:moveTo>
                <a:cubicBezTo>
                  <a:pt x="70518" y="61369"/>
                  <a:pt x="70518" y="60883"/>
                  <a:pt x="70366" y="60609"/>
                </a:cubicBezTo>
                <a:cubicBezTo>
                  <a:pt x="70245" y="60306"/>
                  <a:pt x="70062" y="60306"/>
                  <a:pt x="69941" y="60579"/>
                </a:cubicBezTo>
                <a:cubicBezTo>
                  <a:pt x="69819" y="60853"/>
                  <a:pt x="69850" y="61309"/>
                  <a:pt x="69971" y="61613"/>
                </a:cubicBezTo>
                <a:cubicBezTo>
                  <a:pt x="70093" y="61916"/>
                  <a:pt x="70275" y="61947"/>
                  <a:pt x="70397" y="61643"/>
                </a:cubicBezTo>
                <a:close/>
                <a:moveTo>
                  <a:pt x="68907" y="64196"/>
                </a:moveTo>
                <a:cubicBezTo>
                  <a:pt x="69029" y="64500"/>
                  <a:pt x="69211" y="64530"/>
                  <a:pt x="69333" y="64227"/>
                </a:cubicBezTo>
                <a:cubicBezTo>
                  <a:pt x="69454" y="63923"/>
                  <a:pt x="69454" y="63467"/>
                  <a:pt x="69333" y="63132"/>
                </a:cubicBezTo>
                <a:cubicBezTo>
                  <a:pt x="69211" y="62828"/>
                  <a:pt x="69029" y="62768"/>
                  <a:pt x="68907" y="63071"/>
                </a:cubicBezTo>
                <a:cubicBezTo>
                  <a:pt x="68816" y="63406"/>
                  <a:pt x="68816" y="63892"/>
                  <a:pt x="68907" y="64196"/>
                </a:cubicBezTo>
                <a:close/>
                <a:moveTo>
                  <a:pt x="67752" y="66932"/>
                </a:moveTo>
                <a:cubicBezTo>
                  <a:pt x="67844" y="67266"/>
                  <a:pt x="68056" y="67266"/>
                  <a:pt x="68147" y="66962"/>
                </a:cubicBezTo>
                <a:cubicBezTo>
                  <a:pt x="68299" y="66658"/>
                  <a:pt x="68299" y="66172"/>
                  <a:pt x="68208" y="65837"/>
                </a:cubicBezTo>
                <a:cubicBezTo>
                  <a:pt x="68087" y="65473"/>
                  <a:pt x="67904" y="65473"/>
                  <a:pt x="67783" y="65777"/>
                </a:cubicBezTo>
                <a:cubicBezTo>
                  <a:pt x="67661" y="66081"/>
                  <a:pt x="67661" y="66597"/>
                  <a:pt x="67752" y="66932"/>
                </a:cubicBezTo>
                <a:close/>
                <a:moveTo>
                  <a:pt x="66476" y="68603"/>
                </a:moveTo>
                <a:cubicBezTo>
                  <a:pt x="66324" y="68938"/>
                  <a:pt x="66293" y="69485"/>
                  <a:pt x="66324" y="69819"/>
                </a:cubicBezTo>
                <a:cubicBezTo>
                  <a:pt x="66415" y="70154"/>
                  <a:pt x="66597" y="70154"/>
                  <a:pt x="66749" y="69819"/>
                </a:cubicBezTo>
                <a:cubicBezTo>
                  <a:pt x="66901" y="69455"/>
                  <a:pt x="66992" y="68938"/>
                  <a:pt x="66901" y="68603"/>
                </a:cubicBezTo>
                <a:cubicBezTo>
                  <a:pt x="66840" y="68300"/>
                  <a:pt x="66628" y="68300"/>
                  <a:pt x="66476" y="68603"/>
                </a:cubicBezTo>
                <a:close/>
                <a:moveTo>
                  <a:pt x="65017" y="72828"/>
                </a:moveTo>
                <a:cubicBezTo>
                  <a:pt x="65047" y="73132"/>
                  <a:pt x="65199" y="73132"/>
                  <a:pt x="65351" y="72828"/>
                </a:cubicBezTo>
                <a:cubicBezTo>
                  <a:pt x="65503" y="72525"/>
                  <a:pt x="65564" y="72008"/>
                  <a:pt x="65533" y="71673"/>
                </a:cubicBezTo>
                <a:cubicBezTo>
                  <a:pt x="65503" y="71369"/>
                  <a:pt x="65321" y="71369"/>
                  <a:pt x="65199" y="71673"/>
                </a:cubicBezTo>
                <a:cubicBezTo>
                  <a:pt x="65017" y="72008"/>
                  <a:pt x="64956" y="72525"/>
                  <a:pt x="65017" y="72828"/>
                </a:cubicBezTo>
                <a:close/>
                <a:moveTo>
                  <a:pt x="63740" y="75412"/>
                </a:moveTo>
                <a:cubicBezTo>
                  <a:pt x="63740" y="75655"/>
                  <a:pt x="63892" y="75655"/>
                  <a:pt x="64014" y="75412"/>
                </a:cubicBezTo>
                <a:cubicBezTo>
                  <a:pt x="64166" y="75139"/>
                  <a:pt x="64257" y="74713"/>
                  <a:pt x="64257" y="74409"/>
                </a:cubicBezTo>
                <a:cubicBezTo>
                  <a:pt x="64196" y="74135"/>
                  <a:pt x="64105" y="74135"/>
                  <a:pt x="63953" y="74439"/>
                </a:cubicBezTo>
                <a:cubicBezTo>
                  <a:pt x="63831" y="74713"/>
                  <a:pt x="63710" y="75139"/>
                  <a:pt x="63740" y="75412"/>
                </a:cubicBezTo>
                <a:close/>
                <a:moveTo>
                  <a:pt x="62737" y="77692"/>
                </a:moveTo>
                <a:cubicBezTo>
                  <a:pt x="62889" y="77449"/>
                  <a:pt x="62980" y="77084"/>
                  <a:pt x="62980" y="76841"/>
                </a:cubicBezTo>
                <a:cubicBezTo>
                  <a:pt x="62980" y="76628"/>
                  <a:pt x="62889" y="76628"/>
                  <a:pt x="62767" y="76871"/>
                </a:cubicBezTo>
                <a:cubicBezTo>
                  <a:pt x="62646" y="77145"/>
                  <a:pt x="62524" y="77479"/>
                  <a:pt x="62494" y="77722"/>
                </a:cubicBezTo>
                <a:cubicBezTo>
                  <a:pt x="62494" y="77905"/>
                  <a:pt x="62615" y="77905"/>
                  <a:pt x="62737" y="77692"/>
                </a:cubicBezTo>
                <a:close/>
                <a:moveTo>
                  <a:pt x="61248" y="79759"/>
                </a:moveTo>
                <a:cubicBezTo>
                  <a:pt x="61217" y="79971"/>
                  <a:pt x="61308" y="79971"/>
                  <a:pt x="61430" y="79728"/>
                </a:cubicBezTo>
                <a:cubicBezTo>
                  <a:pt x="61582" y="79516"/>
                  <a:pt x="61704" y="79151"/>
                  <a:pt x="61734" y="78968"/>
                </a:cubicBezTo>
                <a:cubicBezTo>
                  <a:pt x="61764" y="78786"/>
                  <a:pt x="61643" y="78786"/>
                  <a:pt x="61552" y="78999"/>
                </a:cubicBezTo>
                <a:cubicBezTo>
                  <a:pt x="61400" y="79242"/>
                  <a:pt x="61278" y="79576"/>
                  <a:pt x="61248" y="79759"/>
                </a:cubicBezTo>
                <a:close/>
                <a:moveTo>
                  <a:pt x="60001" y="81826"/>
                </a:moveTo>
                <a:cubicBezTo>
                  <a:pt x="59941" y="82008"/>
                  <a:pt x="60032" y="82008"/>
                  <a:pt x="60184" y="81795"/>
                </a:cubicBezTo>
                <a:cubicBezTo>
                  <a:pt x="60336" y="81552"/>
                  <a:pt x="60457" y="81218"/>
                  <a:pt x="60488" y="81035"/>
                </a:cubicBezTo>
                <a:cubicBezTo>
                  <a:pt x="60518" y="80823"/>
                  <a:pt x="60457" y="80823"/>
                  <a:pt x="60305" y="81066"/>
                </a:cubicBezTo>
                <a:cubicBezTo>
                  <a:pt x="60153" y="81278"/>
                  <a:pt x="60032" y="81643"/>
                  <a:pt x="60001" y="81826"/>
                </a:cubicBezTo>
                <a:close/>
                <a:moveTo>
                  <a:pt x="58938" y="83862"/>
                </a:moveTo>
                <a:cubicBezTo>
                  <a:pt x="59090" y="83649"/>
                  <a:pt x="59181" y="83254"/>
                  <a:pt x="59242" y="83072"/>
                </a:cubicBezTo>
                <a:cubicBezTo>
                  <a:pt x="59272" y="82889"/>
                  <a:pt x="59150" y="82889"/>
                  <a:pt x="59029" y="83102"/>
                </a:cubicBezTo>
                <a:cubicBezTo>
                  <a:pt x="58877" y="83345"/>
                  <a:pt x="58786" y="83680"/>
                  <a:pt x="58725" y="83923"/>
                </a:cubicBezTo>
                <a:cubicBezTo>
                  <a:pt x="58694" y="84136"/>
                  <a:pt x="58786" y="84105"/>
                  <a:pt x="58938" y="83862"/>
                </a:cubicBezTo>
                <a:close/>
                <a:moveTo>
                  <a:pt x="57783" y="85291"/>
                </a:moveTo>
                <a:cubicBezTo>
                  <a:pt x="57661" y="85534"/>
                  <a:pt x="57600" y="85959"/>
                  <a:pt x="57509" y="86263"/>
                </a:cubicBezTo>
                <a:cubicBezTo>
                  <a:pt x="57479" y="86567"/>
                  <a:pt x="57600" y="86506"/>
                  <a:pt x="57722" y="86203"/>
                </a:cubicBezTo>
                <a:cubicBezTo>
                  <a:pt x="57813" y="85899"/>
                  <a:pt x="57935" y="85473"/>
                  <a:pt x="57935" y="85230"/>
                </a:cubicBezTo>
                <a:cubicBezTo>
                  <a:pt x="57965" y="85017"/>
                  <a:pt x="57904" y="85017"/>
                  <a:pt x="57783" y="85291"/>
                </a:cubicBezTo>
                <a:close/>
                <a:moveTo>
                  <a:pt x="56293" y="89333"/>
                </a:moveTo>
                <a:cubicBezTo>
                  <a:pt x="56293" y="89637"/>
                  <a:pt x="56384" y="89607"/>
                  <a:pt x="56506" y="89303"/>
                </a:cubicBezTo>
                <a:cubicBezTo>
                  <a:pt x="56597" y="88969"/>
                  <a:pt x="56719" y="88482"/>
                  <a:pt x="56719" y="88178"/>
                </a:cubicBezTo>
                <a:cubicBezTo>
                  <a:pt x="56719" y="87874"/>
                  <a:pt x="56658" y="87905"/>
                  <a:pt x="56536" y="88239"/>
                </a:cubicBezTo>
                <a:cubicBezTo>
                  <a:pt x="56415" y="88543"/>
                  <a:pt x="56354" y="89090"/>
                  <a:pt x="56293" y="89333"/>
                </a:cubicBezTo>
                <a:close/>
                <a:moveTo>
                  <a:pt x="55655" y="92282"/>
                </a:moveTo>
                <a:cubicBezTo>
                  <a:pt x="55746" y="91978"/>
                  <a:pt x="55807" y="91461"/>
                  <a:pt x="55776" y="91157"/>
                </a:cubicBezTo>
                <a:cubicBezTo>
                  <a:pt x="55776" y="90853"/>
                  <a:pt x="55685" y="90914"/>
                  <a:pt x="55594" y="91218"/>
                </a:cubicBezTo>
                <a:cubicBezTo>
                  <a:pt x="55503" y="91522"/>
                  <a:pt x="55442" y="92008"/>
                  <a:pt x="55472" y="92312"/>
                </a:cubicBezTo>
                <a:cubicBezTo>
                  <a:pt x="55503" y="92586"/>
                  <a:pt x="55594" y="92586"/>
                  <a:pt x="55655" y="92282"/>
                </a:cubicBezTo>
                <a:close/>
                <a:moveTo>
                  <a:pt x="54895" y="95017"/>
                </a:moveTo>
                <a:cubicBezTo>
                  <a:pt x="54986" y="94744"/>
                  <a:pt x="55047" y="94257"/>
                  <a:pt x="55017" y="93984"/>
                </a:cubicBezTo>
                <a:cubicBezTo>
                  <a:pt x="54986" y="93680"/>
                  <a:pt x="54895" y="93680"/>
                  <a:pt x="54834" y="93984"/>
                </a:cubicBezTo>
                <a:cubicBezTo>
                  <a:pt x="54743" y="94257"/>
                  <a:pt x="54682" y="94744"/>
                  <a:pt x="54713" y="95017"/>
                </a:cubicBezTo>
                <a:cubicBezTo>
                  <a:pt x="54743" y="95260"/>
                  <a:pt x="54834" y="95260"/>
                  <a:pt x="54895" y="95017"/>
                </a:cubicBezTo>
                <a:close/>
                <a:moveTo>
                  <a:pt x="54135" y="96415"/>
                </a:moveTo>
                <a:cubicBezTo>
                  <a:pt x="54105" y="96142"/>
                  <a:pt x="53983" y="96111"/>
                  <a:pt x="53861" y="96324"/>
                </a:cubicBezTo>
                <a:cubicBezTo>
                  <a:pt x="53770" y="96567"/>
                  <a:pt x="53649" y="96993"/>
                  <a:pt x="53679" y="97297"/>
                </a:cubicBezTo>
                <a:cubicBezTo>
                  <a:pt x="53679" y="97540"/>
                  <a:pt x="53831" y="97631"/>
                  <a:pt x="53953" y="97358"/>
                </a:cubicBezTo>
                <a:cubicBezTo>
                  <a:pt x="54105" y="97145"/>
                  <a:pt x="54165" y="96719"/>
                  <a:pt x="54135" y="96415"/>
                </a:cubicBezTo>
                <a:close/>
                <a:moveTo>
                  <a:pt x="52433" y="98300"/>
                </a:moveTo>
                <a:cubicBezTo>
                  <a:pt x="52251" y="98513"/>
                  <a:pt x="52038" y="98847"/>
                  <a:pt x="52038" y="99151"/>
                </a:cubicBezTo>
                <a:cubicBezTo>
                  <a:pt x="52038" y="99425"/>
                  <a:pt x="52251" y="99516"/>
                  <a:pt x="52433" y="99333"/>
                </a:cubicBezTo>
                <a:cubicBezTo>
                  <a:pt x="52646" y="99151"/>
                  <a:pt x="52767" y="98756"/>
                  <a:pt x="52767" y="98513"/>
                </a:cubicBezTo>
                <a:cubicBezTo>
                  <a:pt x="52767" y="98209"/>
                  <a:pt x="52615" y="98118"/>
                  <a:pt x="52433" y="98300"/>
                </a:cubicBezTo>
                <a:close/>
                <a:moveTo>
                  <a:pt x="50153" y="99668"/>
                </a:moveTo>
                <a:cubicBezTo>
                  <a:pt x="49849" y="99789"/>
                  <a:pt x="49576" y="100124"/>
                  <a:pt x="49576" y="100428"/>
                </a:cubicBezTo>
                <a:cubicBezTo>
                  <a:pt x="49545" y="100732"/>
                  <a:pt x="49819" y="100853"/>
                  <a:pt x="50123" y="100732"/>
                </a:cubicBezTo>
                <a:cubicBezTo>
                  <a:pt x="50427" y="100640"/>
                  <a:pt x="50670" y="100276"/>
                  <a:pt x="50670" y="99972"/>
                </a:cubicBezTo>
                <a:cubicBezTo>
                  <a:pt x="50640" y="99668"/>
                  <a:pt x="50427" y="99516"/>
                  <a:pt x="50153" y="99668"/>
                </a:cubicBezTo>
                <a:close/>
                <a:moveTo>
                  <a:pt x="47630" y="101036"/>
                </a:moveTo>
                <a:cubicBezTo>
                  <a:pt x="47691" y="100732"/>
                  <a:pt x="47418" y="100580"/>
                  <a:pt x="46992" y="100701"/>
                </a:cubicBezTo>
                <a:cubicBezTo>
                  <a:pt x="46658" y="100762"/>
                  <a:pt x="46323" y="101096"/>
                  <a:pt x="46141" y="101340"/>
                </a:cubicBezTo>
                <a:cubicBezTo>
                  <a:pt x="46567" y="101370"/>
                  <a:pt x="46962" y="101431"/>
                  <a:pt x="47387" y="101461"/>
                </a:cubicBezTo>
                <a:cubicBezTo>
                  <a:pt x="47539" y="101309"/>
                  <a:pt x="47600" y="101188"/>
                  <a:pt x="47630" y="101036"/>
                </a:cubicBezTo>
                <a:close/>
                <a:moveTo>
                  <a:pt x="96081" y="27114"/>
                </a:moveTo>
                <a:cubicBezTo>
                  <a:pt x="96112" y="26992"/>
                  <a:pt x="96172" y="26840"/>
                  <a:pt x="96203" y="26688"/>
                </a:cubicBezTo>
                <a:cubicBezTo>
                  <a:pt x="96081" y="26506"/>
                  <a:pt x="95960" y="26323"/>
                  <a:pt x="95899" y="26080"/>
                </a:cubicBezTo>
                <a:cubicBezTo>
                  <a:pt x="95808" y="26354"/>
                  <a:pt x="95777" y="26718"/>
                  <a:pt x="95868" y="26992"/>
                </a:cubicBezTo>
                <a:cubicBezTo>
                  <a:pt x="95868" y="27266"/>
                  <a:pt x="95960" y="27326"/>
                  <a:pt x="96081" y="27114"/>
                </a:cubicBezTo>
                <a:close/>
                <a:moveTo>
                  <a:pt x="94865" y="29211"/>
                </a:moveTo>
                <a:cubicBezTo>
                  <a:pt x="94896" y="29515"/>
                  <a:pt x="95048" y="29545"/>
                  <a:pt x="95139" y="29302"/>
                </a:cubicBezTo>
                <a:cubicBezTo>
                  <a:pt x="95260" y="29089"/>
                  <a:pt x="95291" y="28633"/>
                  <a:pt x="95260" y="28329"/>
                </a:cubicBezTo>
                <a:cubicBezTo>
                  <a:pt x="95200" y="28025"/>
                  <a:pt x="95048" y="27995"/>
                  <a:pt x="94956" y="28208"/>
                </a:cubicBezTo>
                <a:cubicBezTo>
                  <a:pt x="94865" y="28451"/>
                  <a:pt x="94835" y="28907"/>
                  <a:pt x="94865" y="29211"/>
                </a:cubicBezTo>
                <a:close/>
                <a:moveTo>
                  <a:pt x="93984" y="30457"/>
                </a:moveTo>
                <a:cubicBezTo>
                  <a:pt x="93893" y="30670"/>
                  <a:pt x="93832" y="31126"/>
                  <a:pt x="93923" y="31399"/>
                </a:cubicBezTo>
                <a:cubicBezTo>
                  <a:pt x="93953" y="31703"/>
                  <a:pt x="94105" y="31734"/>
                  <a:pt x="94227" y="31521"/>
                </a:cubicBezTo>
                <a:cubicBezTo>
                  <a:pt x="94318" y="31278"/>
                  <a:pt x="94379" y="30822"/>
                  <a:pt x="94318" y="30518"/>
                </a:cubicBezTo>
                <a:cubicBezTo>
                  <a:pt x="94227" y="30214"/>
                  <a:pt x="94105" y="30183"/>
                  <a:pt x="93984" y="30457"/>
                </a:cubicBezTo>
                <a:close/>
                <a:moveTo>
                  <a:pt x="93285" y="32737"/>
                </a:moveTo>
                <a:cubicBezTo>
                  <a:pt x="93224" y="32433"/>
                  <a:pt x="93072" y="32372"/>
                  <a:pt x="92981" y="32646"/>
                </a:cubicBezTo>
                <a:cubicBezTo>
                  <a:pt x="92859" y="32889"/>
                  <a:pt x="92829" y="33314"/>
                  <a:pt x="92859" y="33588"/>
                </a:cubicBezTo>
                <a:cubicBezTo>
                  <a:pt x="92890" y="33892"/>
                  <a:pt x="93042" y="33953"/>
                  <a:pt x="93163" y="33709"/>
                </a:cubicBezTo>
                <a:cubicBezTo>
                  <a:pt x="93285" y="33466"/>
                  <a:pt x="93346" y="33010"/>
                  <a:pt x="93285" y="32737"/>
                </a:cubicBezTo>
                <a:close/>
                <a:moveTo>
                  <a:pt x="91856" y="34712"/>
                </a:moveTo>
                <a:cubicBezTo>
                  <a:pt x="91765" y="34925"/>
                  <a:pt x="91674" y="35320"/>
                  <a:pt x="91765" y="35594"/>
                </a:cubicBezTo>
                <a:cubicBezTo>
                  <a:pt x="91795" y="35837"/>
                  <a:pt x="91947" y="35928"/>
                  <a:pt x="92069" y="35685"/>
                </a:cubicBezTo>
                <a:cubicBezTo>
                  <a:pt x="92160" y="35503"/>
                  <a:pt x="92251" y="35077"/>
                  <a:pt x="92221" y="34834"/>
                </a:cubicBezTo>
                <a:cubicBezTo>
                  <a:pt x="92160" y="34560"/>
                  <a:pt x="91978" y="34469"/>
                  <a:pt x="91856" y="34712"/>
                </a:cubicBezTo>
                <a:close/>
                <a:moveTo>
                  <a:pt x="90853" y="37357"/>
                </a:moveTo>
                <a:cubicBezTo>
                  <a:pt x="91005" y="37205"/>
                  <a:pt x="91066" y="36840"/>
                  <a:pt x="91005" y="36597"/>
                </a:cubicBezTo>
                <a:cubicBezTo>
                  <a:pt x="90944" y="36354"/>
                  <a:pt x="90762" y="36293"/>
                  <a:pt x="90610" y="36445"/>
                </a:cubicBezTo>
                <a:cubicBezTo>
                  <a:pt x="90458" y="36597"/>
                  <a:pt x="90428" y="36931"/>
                  <a:pt x="90458" y="37205"/>
                </a:cubicBezTo>
                <a:cubicBezTo>
                  <a:pt x="90549" y="37478"/>
                  <a:pt x="90701" y="37570"/>
                  <a:pt x="90853" y="37357"/>
                </a:cubicBezTo>
                <a:close/>
                <a:moveTo>
                  <a:pt x="89090" y="38512"/>
                </a:moveTo>
                <a:cubicBezTo>
                  <a:pt x="89181" y="38725"/>
                  <a:pt x="89333" y="38846"/>
                  <a:pt x="89485" y="38725"/>
                </a:cubicBezTo>
                <a:cubicBezTo>
                  <a:pt x="89637" y="38633"/>
                  <a:pt x="89698" y="38329"/>
                  <a:pt x="89668" y="38056"/>
                </a:cubicBezTo>
                <a:cubicBezTo>
                  <a:pt x="89637" y="37813"/>
                  <a:pt x="89424" y="37722"/>
                  <a:pt x="89272" y="37874"/>
                </a:cubicBezTo>
                <a:cubicBezTo>
                  <a:pt x="89090" y="37965"/>
                  <a:pt x="89029" y="38238"/>
                  <a:pt x="89090" y="38512"/>
                </a:cubicBezTo>
                <a:close/>
                <a:moveTo>
                  <a:pt x="88148" y="39120"/>
                </a:moveTo>
                <a:cubicBezTo>
                  <a:pt x="88057" y="38877"/>
                  <a:pt x="87874" y="38755"/>
                  <a:pt x="87722" y="38877"/>
                </a:cubicBezTo>
                <a:cubicBezTo>
                  <a:pt x="87540" y="38998"/>
                  <a:pt x="87449" y="39272"/>
                  <a:pt x="87540" y="39485"/>
                </a:cubicBezTo>
                <a:cubicBezTo>
                  <a:pt x="87601" y="39728"/>
                  <a:pt x="87813" y="39849"/>
                  <a:pt x="87965" y="39728"/>
                </a:cubicBezTo>
                <a:cubicBezTo>
                  <a:pt x="88117" y="39637"/>
                  <a:pt x="88209" y="39333"/>
                  <a:pt x="88148" y="39120"/>
                </a:cubicBezTo>
                <a:close/>
                <a:moveTo>
                  <a:pt x="86537" y="40001"/>
                </a:moveTo>
                <a:cubicBezTo>
                  <a:pt x="86476" y="39758"/>
                  <a:pt x="86294" y="39637"/>
                  <a:pt x="86081" y="39728"/>
                </a:cubicBezTo>
                <a:cubicBezTo>
                  <a:pt x="85899" y="39788"/>
                  <a:pt x="85807" y="40062"/>
                  <a:pt x="85899" y="40305"/>
                </a:cubicBezTo>
                <a:cubicBezTo>
                  <a:pt x="85990" y="40518"/>
                  <a:pt x="86172" y="40640"/>
                  <a:pt x="86354" y="40548"/>
                </a:cubicBezTo>
                <a:cubicBezTo>
                  <a:pt x="86506" y="40488"/>
                  <a:pt x="86628" y="40214"/>
                  <a:pt x="86537" y="40001"/>
                </a:cubicBezTo>
                <a:close/>
                <a:moveTo>
                  <a:pt x="84105" y="40944"/>
                </a:moveTo>
                <a:cubicBezTo>
                  <a:pt x="84196" y="41156"/>
                  <a:pt x="84409" y="41278"/>
                  <a:pt x="84622" y="41247"/>
                </a:cubicBezTo>
                <a:cubicBezTo>
                  <a:pt x="84804" y="41156"/>
                  <a:pt x="84895" y="40944"/>
                  <a:pt x="84835" y="40700"/>
                </a:cubicBezTo>
                <a:cubicBezTo>
                  <a:pt x="84774" y="40488"/>
                  <a:pt x="84531" y="40366"/>
                  <a:pt x="84348" y="40457"/>
                </a:cubicBezTo>
                <a:cubicBezTo>
                  <a:pt x="84105" y="40488"/>
                  <a:pt x="84044" y="40700"/>
                  <a:pt x="84105" y="40944"/>
                </a:cubicBezTo>
                <a:close/>
                <a:moveTo>
                  <a:pt x="83041" y="41278"/>
                </a:moveTo>
                <a:cubicBezTo>
                  <a:pt x="82981" y="41065"/>
                  <a:pt x="82707" y="40944"/>
                  <a:pt x="82525" y="40974"/>
                </a:cubicBezTo>
                <a:cubicBezTo>
                  <a:pt x="82342" y="41065"/>
                  <a:pt x="82251" y="41278"/>
                  <a:pt x="82342" y="41521"/>
                </a:cubicBezTo>
                <a:cubicBezTo>
                  <a:pt x="82403" y="41734"/>
                  <a:pt x="82646" y="41886"/>
                  <a:pt x="82859" y="41825"/>
                </a:cubicBezTo>
                <a:cubicBezTo>
                  <a:pt x="83011" y="41764"/>
                  <a:pt x="83133" y="41521"/>
                  <a:pt x="83041" y="41278"/>
                </a:cubicBezTo>
                <a:close/>
                <a:moveTo>
                  <a:pt x="81187" y="41886"/>
                </a:moveTo>
                <a:cubicBezTo>
                  <a:pt x="81066" y="41673"/>
                  <a:pt x="80853" y="41521"/>
                  <a:pt x="80610" y="41582"/>
                </a:cubicBezTo>
                <a:cubicBezTo>
                  <a:pt x="80427" y="41673"/>
                  <a:pt x="80336" y="41886"/>
                  <a:pt x="80427" y="42129"/>
                </a:cubicBezTo>
                <a:cubicBezTo>
                  <a:pt x="80549" y="42342"/>
                  <a:pt x="80762" y="42494"/>
                  <a:pt x="80974" y="42433"/>
                </a:cubicBezTo>
                <a:cubicBezTo>
                  <a:pt x="81187" y="42372"/>
                  <a:pt x="81309" y="42129"/>
                  <a:pt x="81187" y="41886"/>
                </a:cubicBezTo>
                <a:close/>
                <a:moveTo>
                  <a:pt x="78634" y="42889"/>
                </a:moveTo>
                <a:cubicBezTo>
                  <a:pt x="78756" y="43102"/>
                  <a:pt x="78999" y="43254"/>
                  <a:pt x="79181" y="43132"/>
                </a:cubicBezTo>
                <a:cubicBezTo>
                  <a:pt x="79363" y="43071"/>
                  <a:pt x="79455" y="42798"/>
                  <a:pt x="79333" y="42585"/>
                </a:cubicBezTo>
                <a:cubicBezTo>
                  <a:pt x="79212" y="42342"/>
                  <a:pt x="78938" y="42190"/>
                  <a:pt x="78756" y="42311"/>
                </a:cubicBezTo>
                <a:cubicBezTo>
                  <a:pt x="78573" y="42372"/>
                  <a:pt x="78543" y="42646"/>
                  <a:pt x="78634" y="42889"/>
                </a:cubicBezTo>
                <a:close/>
                <a:moveTo>
                  <a:pt x="77570" y="43436"/>
                </a:moveTo>
                <a:cubicBezTo>
                  <a:pt x="77479" y="43223"/>
                  <a:pt x="77205" y="43102"/>
                  <a:pt x="77023" y="43223"/>
                </a:cubicBezTo>
                <a:cubicBezTo>
                  <a:pt x="76810" y="43345"/>
                  <a:pt x="76780" y="43649"/>
                  <a:pt x="76901" y="43861"/>
                </a:cubicBezTo>
                <a:cubicBezTo>
                  <a:pt x="77023" y="44105"/>
                  <a:pt x="77266" y="44196"/>
                  <a:pt x="77479" y="44105"/>
                </a:cubicBezTo>
                <a:cubicBezTo>
                  <a:pt x="77631" y="43983"/>
                  <a:pt x="77692" y="43679"/>
                  <a:pt x="77570" y="43436"/>
                </a:cubicBezTo>
                <a:close/>
                <a:moveTo>
                  <a:pt x="75351" y="44409"/>
                </a:moveTo>
                <a:cubicBezTo>
                  <a:pt x="75138" y="44561"/>
                  <a:pt x="75138" y="44895"/>
                  <a:pt x="75290" y="45108"/>
                </a:cubicBezTo>
                <a:cubicBezTo>
                  <a:pt x="75442" y="45381"/>
                  <a:pt x="75686" y="45472"/>
                  <a:pt x="75838" y="45260"/>
                </a:cubicBezTo>
                <a:cubicBezTo>
                  <a:pt x="75990" y="45108"/>
                  <a:pt x="76050" y="44773"/>
                  <a:pt x="75898" y="44561"/>
                </a:cubicBezTo>
                <a:cubicBezTo>
                  <a:pt x="75746" y="44317"/>
                  <a:pt x="75503" y="44257"/>
                  <a:pt x="75351" y="44409"/>
                </a:cubicBezTo>
                <a:close/>
                <a:moveTo>
                  <a:pt x="74379" y="46172"/>
                </a:moveTo>
                <a:cubicBezTo>
                  <a:pt x="74227" y="45928"/>
                  <a:pt x="74014" y="45928"/>
                  <a:pt x="73862" y="46111"/>
                </a:cubicBezTo>
                <a:cubicBezTo>
                  <a:pt x="73710" y="46324"/>
                  <a:pt x="73740" y="46719"/>
                  <a:pt x="73862" y="46992"/>
                </a:cubicBezTo>
                <a:cubicBezTo>
                  <a:pt x="74014" y="47235"/>
                  <a:pt x="74196" y="47235"/>
                  <a:pt x="74348" y="47023"/>
                </a:cubicBezTo>
                <a:cubicBezTo>
                  <a:pt x="74531" y="46840"/>
                  <a:pt x="74531" y="46445"/>
                  <a:pt x="74379" y="46172"/>
                </a:cubicBezTo>
                <a:close/>
                <a:moveTo>
                  <a:pt x="73254" y="49333"/>
                </a:moveTo>
                <a:cubicBezTo>
                  <a:pt x="73376" y="49059"/>
                  <a:pt x="73376" y="48664"/>
                  <a:pt x="73224" y="48421"/>
                </a:cubicBezTo>
                <a:cubicBezTo>
                  <a:pt x="73072" y="48147"/>
                  <a:pt x="72828" y="48208"/>
                  <a:pt x="72707" y="48451"/>
                </a:cubicBezTo>
                <a:cubicBezTo>
                  <a:pt x="72616" y="48725"/>
                  <a:pt x="72646" y="49120"/>
                  <a:pt x="72798" y="49363"/>
                </a:cubicBezTo>
                <a:cubicBezTo>
                  <a:pt x="72950" y="49576"/>
                  <a:pt x="73132" y="49576"/>
                  <a:pt x="73254" y="49333"/>
                </a:cubicBezTo>
                <a:close/>
                <a:moveTo>
                  <a:pt x="72190" y="50700"/>
                </a:moveTo>
                <a:cubicBezTo>
                  <a:pt x="72038" y="50488"/>
                  <a:pt x="71795" y="50488"/>
                  <a:pt x="71734" y="50731"/>
                </a:cubicBezTo>
                <a:cubicBezTo>
                  <a:pt x="71613" y="51035"/>
                  <a:pt x="71643" y="51430"/>
                  <a:pt x="71765" y="51673"/>
                </a:cubicBezTo>
                <a:cubicBezTo>
                  <a:pt x="71917" y="51916"/>
                  <a:pt x="72160" y="51886"/>
                  <a:pt x="72251" y="51612"/>
                </a:cubicBezTo>
                <a:cubicBezTo>
                  <a:pt x="72342" y="51308"/>
                  <a:pt x="72342" y="50944"/>
                  <a:pt x="72190" y="50700"/>
                </a:cubicBezTo>
                <a:close/>
                <a:moveTo>
                  <a:pt x="71096" y="53223"/>
                </a:moveTo>
                <a:cubicBezTo>
                  <a:pt x="70944" y="52980"/>
                  <a:pt x="70701" y="53011"/>
                  <a:pt x="70579" y="53284"/>
                </a:cubicBezTo>
                <a:cubicBezTo>
                  <a:pt x="70488" y="53558"/>
                  <a:pt x="70518" y="53983"/>
                  <a:pt x="70670" y="54196"/>
                </a:cubicBezTo>
                <a:cubicBezTo>
                  <a:pt x="70822" y="54439"/>
                  <a:pt x="71005" y="54439"/>
                  <a:pt x="71126" y="54166"/>
                </a:cubicBezTo>
                <a:cubicBezTo>
                  <a:pt x="71278" y="53862"/>
                  <a:pt x="71248" y="53436"/>
                  <a:pt x="71096" y="53223"/>
                </a:cubicBezTo>
                <a:close/>
                <a:moveTo>
                  <a:pt x="70093" y="55685"/>
                </a:moveTo>
                <a:cubicBezTo>
                  <a:pt x="69941" y="55442"/>
                  <a:pt x="69728" y="55442"/>
                  <a:pt x="69637" y="55716"/>
                </a:cubicBezTo>
                <a:cubicBezTo>
                  <a:pt x="69515" y="55989"/>
                  <a:pt x="69576" y="56415"/>
                  <a:pt x="69728" y="56628"/>
                </a:cubicBezTo>
                <a:cubicBezTo>
                  <a:pt x="69880" y="56840"/>
                  <a:pt x="70062" y="56840"/>
                  <a:pt x="70184" y="56597"/>
                </a:cubicBezTo>
                <a:cubicBezTo>
                  <a:pt x="70245" y="56324"/>
                  <a:pt x="70245" y="55898"/>
                  <a:pt x="70093" y="55685"/>
                </a:cubicBezTo>
                <a:close/>
                <a:moveTo>
                  <a:pt x="69181" y="59059"/>
                </a:moveTo>
                <a:cubicBezTo>
                  <a:pt x="69303" y="58786"/>
                  <a:pt x="69272" y="58360"/>
                  <a:pt x="69120" y="58117"/>
                </a:cubicBezTo>
                <a:cubicBezTo>
                  <a:pt x="68968" y="57843"/>
                  <a:pt x="68725" y="57874"/>
                  <a:pt x="68664" y="58147"/>
                </a:cubicBezTo>
                <a:cubicBezTo>
                  <a:pt x="68543" y="58421"/>
                  <a:pt x="68573" y="58847"/>
                  <a:pt x="68725" y="59090"/>
                </a:cubicBezTo>
                <a:cubicBezTo>
                  <a:pt x="68877" y="59333"/>
                  <a:pt x="69059" y="59333"/>
                  <a:pt x="69181" y="59059"/>
                </a:cubicBezTo>
                <a:close/>
                <a:moveTo>
                  <a:pt x="67752" y="61491"/>
                </a:moveTo>
                <a:cubicBezTo>
                  <a:pt x="67904" y="61764"/>
                  <a:pt x="68087" y="61764"/>
                  <a:pt x="68208" y="61491"/>
                </a:cubicBezTo>
                <a:cubicBezTo>
                  <a:pt x="68299" y="61217"/>
                  <a:pt x="68269" y="60761"/>
                  <a:pt x="68117" y="60518"/>
                </a:cubicBezTo>
                <a:cubicBezTo>
                  <a:pt x="67965" y="60245"/>
                  <a:pt x="67752" y="60245"/>
                  <a:pt x="67661" y="60518"/>
                </a:cubicBezTo>
                <a:cubicBezTo>
                  <a:pt x="67540" y="60792"/>
                  <a:pt x="67600" y="61217"/>
                  <a:pt x="67752" y="61491"/>
                </a:cubicBezTo>
                <a:close/>
                <a:moveTo>
                  <a:pt x="66688" y="64075"/>
                </a:moveTo>
                <a:cubicBezTo>
                  <a:pt x="66840" y="64379"/>
                  <a:pt x="67023" y="64379"/>
                  <a:pt x="67144" y="64075"/>
                </a:cubicBezTo>
                <a:cubicBezTo>
                  <a:pt x="67236" y="63771"/>
                  <a:pt x="67236" y="63315"/>
                  <a:pt x="67084" y="63041"/>
                </a:cubicBezTo>
                <a:cubicBezTo>
                  <a:pt x="66932" y="62798"/>
                  <a:pt x="66749" y="62798"/>
                  <a:pt x="66597" y="63041"/>
                </a:cubicBezTo>
                <a:cubicBezTo>
                  <a:pt x="66536" y="63315"/>
                  <a:pt x="66536" y="63771"/>
                  <a:pt x="66688" y="64075"/>
                </a:cubicBezTo>
                <a:close/>
                <a:moveTo>
                  <a:pt x="65503" y="66841"/>
                </a:moveTo>
                <a:cubicBezTo>
                  <a:pt x="65625" y="67145"/>
                  <a:pt x="65807" y="67114"/>
                  <a:pt x="65929" y="66810"/>
                </a:cubicBezTo>
                <a:cubicBezTo>
                  <a:pt x="66020" y="66506"/>
                  <a:pt x="66081" y="65989"/>
                  <a:pt x="65929" y="65716"/>
                </a:cubicBezTo>
                <a:cubicBezTo>
                  <a:pt x="65807" y="65412"/>
                  <a:pt x="65564" y="65442"/>
                  <a:pt x="65473" y="65746"/>
                </a:cubicBezTo>
                <a:cubicBezTo>
                  <a:pt x="65381" y="66050"/>
                  <a:pt x="65381" y="66537"/>
                  <a:pt x="65503" y="66841"/>
                </a:cubicBezTo>
                <a:close/>
                <a:moveTo>
                  <a:pt x="64439" y="70123"/>
                </a:moveTo>
                <a:cubicBezTo>
                  <a:pt x="64500" y="70427"/>
                  <a:pt x="64652" y="70366"/>
                  <a:pt x="64774" y="70002"/>
                </a:cubicBezTo>
                <a:cubicBezTo>
                  <a:pt x="64895" y="69667"/>
                  <a:pt x="64926" y="69090"/>
                  <a:pt x="64865" y="68786"/>
                </a:cubicBezTo>
                <a:cubicBezTo>
                  <a:pt x="64774" y="68482"/>
                  <a:pt x="64591" y="68573"/>
                  <a:pt x="64470" y="68907"/>
                </a:cubicBezTo>
                <a:cubicBezTo>
                  <a:pt x="64348" y="69272"/>
                  <a:pt x="64348" y="69819"/>
                  <a:pt x="64439" y="70123"/>
                </a:cubicBezTo>
                <a:close/>
                <a:moveTo>
                  <a:pt x="63436" y="73132"/>
                </a:moveTo>
                <a:cubicBezTo>
                  <a:pt x="63497" y="73345"/>
                  <a:pt x="63649" y="73315"/>
                  <a:pt x="63740" y="73011"/>
                </a:cubicBezTo>
                <a:cubicBezTo>
                  <a:pt x="63862" y="72707"/>
                  <a:pt x="63892" y="72251"/>
                  <a:pt x="63862" y="71977"/>
                </a:cubicBezTo>
                <a:cubicBezTo>
                  <a:pt x="63770" y="71704"/>
                  <a:pt x="63679" y="71795"/>
                  <a:pt x="63558" y="72099"/>
                </a:cubicBezTo>
                <a:cubicBezTo>
                  <a:pt x="63406" y="72403"/>
                  <a:pt x="63406" y="72859"/>
                  <a:pt x="63436" y="73132"/>
                </a:cubicBezTo>
                <a:close/>
                <a:moveTo>
                  <a:pt x="62676" y="75625"/>
                </a:moveTo>
                <a:cubicBezTo>
                  <a:pt x="62798" y="75351"/>
                  <a:pt x="62889" y="74926"/>
                  <a:pt x="62828" y="74713"/>
                </a:cubicBezTo>
                <a:cubicBezTo>
                  <a:pt x="62798" y="74500"/>
                  <a:pt x="62676" y="74561"/>
                  <a:pt x="62585" y="74835"/>
                </a:cubicBezTo>
                <a:cubicBezTo>
                  <a:pt x="62463" y="75108"/>
                  <a:pt x="62433" y="75503"/>
                  <a:pt x="62433" y="75716"/>
                </a:cubicBezTo>
                <a:cubicBezTo>
                  <a:pt x="62463" y="75929"/>
                  <a:pt x="62585" y="75898"/>
                  <a:pt x="62676" y="75625"/>
                </a:cubicBezTo>
                <a:close/>
                <a:moveTo>
                  <a:pt x="61400" y="78026"/>
                </a:moveTo>
                <a:cubicBezTo>
                  <a:pt x="61400" y="78208"/>
                  <a:pt x="61521" y="78178"/>
                  <a:pt x="61612" y="77935"/>
                </a:cubicBezTo>
                <a:cubicBezTo>
                  <a:pt x="61734" y="77722"/>
                  <a:pt x="61856" y="77327"/>
                  <a:pt x="61856" y="77145"/>
                </a:cubicBezTo>
                <a:cubicBezTo>
                  <a:pt x="61856" y="76962"/>
                  <a:pt x="61734" y="76993"/>
                  <a:pt x="61612" y="77266"/>
                </a:cubicBezTo>
                <a:cubicBezTo>
                  <a:pt x="61460" y="77479"/>
                  <a:pt x="61400" y="77844"/>
                  <a:pt x="61400" y="78026"/>
                </a:cubicBezTo>
                <a:close/>
                <a:moveTo>
                  <a:pt x="60184" y="80063"/>
                </a:moveTo>
                <a:cubicBezTo>
                  <a:pt x="60184" y="80275"/>
                  <a:pt x="60245" y="80215"/>
                  <a:pt x="60397" y="80002"/>
                </a:cubicBezTo>
                <a:cubicBezTo>
                  <a:pt x="60549" y="79759"/>
                  <a:pt x="60670" y="79455"/>
                  <a:pt x="60670" y="79272"/>
                </a:cubicBezTo>
                <a:cubicBezTo>
                  <a:pt x="60670" y="79090"/>
                  <a:pt x="60549" y="79120"/>
                  <a:pt x="60457" y="79364"/>
                </a:cubicBezTo>
                <a:cubicBezTo>
                  <a:pt x="60305" y="79576"/>
                  <a:pt x="60214" y="79911"/>
                  <a:pt x="60184" y="80063"/>
                </a:cubicBezTo>
                <a:close/>
                <a:moveTo>
                  <a:pt x="59150" y="82008"/>
                </a:moveTo>
                <a:cubicBezTo>
                  <a:pt x="59302" y="81795"/>
                  <a:pt x="59424" y="81491"/>
                  <a:pt x="59424" y="81278"/>
                </a:cubicBezTo>
                <a:cubicBezTo>
                  <a:pt x="59424" y="81096"/>
                  <a:pt x="59302" y="81126"/>
                  <a:pt x="59150" y="81339"/>
                </a:cubicBezTo>
                <a:cubicBezTo>
                  <a:pt x="58998" y="81522"/>
                  <a:pt x="58877" y="81856"/>
                  <a:pt x="58877" y="82038"/>
                </a:cubicBezTo>
                <a:cubicBezTo>
                  <a:pt x="58877" y="82190"/>
                  <a:pt x="58998" y="82190"/>
                  <a:pt x="59150" y="82008"/>
                </a:cubicBezTo>
                <a:close/>
                <a:moveTo>
                  <a:pt x="57631" y="84014"/>
                </a:moveTo>
                <a:cubicBezTo>
                  <a:pt x="57631" y="84257"/>
                  <a:pt x="57752" y="84257"/>
                  <a:pt x="57874" y="83984"/>
                </a:cubicBezTo>
                <a:cubicBezTo>
                  <a:pt x="57965" y="83771"/>
                  <a:pt x="58086" y="83376"/>
                  <a:pt x="58117" y="83193"/>
                </a:cubicBezTo>
                <a:cubicBezTo>
                  <a:pt x="58117" y="82950"/>
                  <a:pt x="58026" y="83011"/>
                  <a:pt x="57904" y="83193"/>
                </a:cubicBezTo>
                <a:cubicBezTo>
                  <a:pt x="57722" y="83406"/>
                  <a:pt x="57631" y="83801"/>
                  <a:pt x="57631" y="84014"/>
                </a:cubicBezTo>
                <a:close/>
                <a:moveTo>
                  <a:pt x="56658" y="86598"/>
                </a:moveTo>
                <a:cubicBezTo>
                  <a:pt x="56810" y="86263"/>
                  <a:pt x="56962" y="85777"/>
                  <a:pt x="56962" y="85503"/>
                </a:cubicBezTo>
                <a:cubicBezTo>
                  <a:pt x="56992" y="85230"/>
                  <a:pt x="56840" y="85291"/>
                  <a:pt x="56688" y="85564"/>
                </a:cubicBezTo>
                <a:cubicBezTo>
                  <a:pt x="56536" y="85929"/>
                  <a:pt x="56415" y="86415"/>
                  <a:pt x="56384" y="86689"/>
                </a:cubicBezTo>
                <a:cubicBezTo>
                  <a:pt x="56384" y="86993"/>
                  <a:pt x="56506" y="86962"/>
                  <a:pt x="56658" y="86598"/>
                </a:cubicBezTo>
                <a:close/>
                <a:moveTo>
                  <a:pt x="55320" y="89607"/>
                </a:moveTo>
                <a:cubicBezTo>
                  <a:pt x="55351" y="89911"/>
                  <a:pt x="55442" y="89880"/>
                  <a:pt x="55533" y="89576"/>
                </a:cubicBezTo>
                <a:cubicBezTo>
                  <a:pt x="55655" y="89272"/>
                  <a:pt x="55746" y="88786"/>
                  <a:pt x="55685" y="88482"/>
                </a:cubicBezTo>
                <a:cubicBezTo>
                  <a:pt x="55685" y="88178"/>
                  <a:pt x="55594" y="88209"/>
                  <a:pt x="55472" y="88513"/>
                </a:cubicBezTo>
                <a:cubicBezTo>
                  <a:pt x="55351" y="88847"/>
                  <a:pt x="55290" y="89333"/>
                  <a:pt x="55320" y="89607"/>
                </a:cubicBezTo>
                <a:close/>
                <a:moveTo>
                  <a:pt x="54682" y="92342"/>
                </a:moveTo>
                <a:cubicBezTo>
                  <a:pt x="54743" y="92038"/>
                  <a:pt x="54834" y="91583"/>
                  <a:pt x="54773" y="91279"/>
                </a:cubicBezTo>
                <a:cubicBezTo>
                  <a:pt x="54743" y="90975"/>
                  <a:pt x="54621" y="91005"/>
                  <a:pt x="54500" y="91279"/>
                </a:cubicBezTo>
                <a:cubicBezTo>
                  <a:pt x="54409" y="91583"/>
                  <a:pt x="54378" y="92038"/>
                  <a:pt x="54409" y="92312"/>
                </a:cubicBezTo>
                <a:cubicBezTo>
                  <a:pt x="54439" y="92616"/>
                  <a:pt x="54561" y="92616"/>
                  <a:pt x="54682" y="92342"/>
                </a:cubicBezTo>
                <a:close/>
                <a:moveTo>
                  <a:pt x="53527" y="93710"/>
                </a:moveTo>
                <a:cubicBezTo>
                  <a:pt x="53406" y="93953"/>
                  <a:pt x="53345" y="94349"/>
                  <a:pt x="53375" y="94652"/>
                </a:cubicBezTo>
                <a:cubicBezTo>
                  <a:pt x="53406" y="94956"/>
                  <a:pt x="53558" y="95017"/>
                  <a:pt x="53679" y="94774"/>
                </a:cubicBezTo>
                <a:cubicBezTo>
                  <a:pt x="53801" y="94561"/>
                  <a:pt x="53861" y="94105"/>
                  <a:pt x="53801" y="93801"/>
                </a:cubicBezTo>
                <a:cubicBezTo>
                  <a:pt x="53710" y="93497"/>
                  <a:pt x="53649" y="93497"/>
                  <a:pt x="53527" y="93710"/>
                </a:cubicBezTo>
                <a:close/>
                <a:moveTo>
                  <a:pt x="52281" y="96719"/>
                </a:moveTo>
                <a:cubicBezTo>
                  <a:pt x="52463" y="96537"/>
                  <a:pt x="52585" y="96142"/>
                  <a:pt x="52554" y="95838"/>
                </a:cubicBezTo>
                <a:cubicBezTo>
                  <a:pt x="52494" y="95534"/>
                  <a:pt x="52311" y="95443"/>
                  <a:pt x="52129" y="95656"/>
                </a:cubicBezTo>
                <a:cubicBezTo>
                  <a:pt x="51947" y="95838"/>
                  <a:pt x="51825" y="96203"/>
                  <a:pt x="51855" y="96476"/>
                </a:cubicBezTo>
                <a:cubicBezTo>
                  <a:pt x="51886" y="96780"/>
                  <a:pt x="52099" y="96871"/>
                  <a:pt x="52281" y="96719"/>
                </a:cubicBezTo>
                <a:close/>
                <a:moveTo>
                  <a:pt x="49880" y="96902"/>
                </a:moveTo>
                <a:cubicBezTo>
                  <a:pt x="49606" y="97023"/>
                  <a:pt x="49393" y="97358"/>
                  <a:pt x="49454" y="97662"/>
                </a:cubicBezTo>
                <a:cubicBezTo>
                  <a:pt x="49515" y="97966"/>
                  <a:pt x="49758" y="98118"/>
                  <a:pt x="50062" y="97996"/>
                </a:cubicBezTo>
                <a:cubicBezTo>
                  <a:pt x="50366" y="97905"/>
                  <a:pt x="50579" y="97540"/>
                  <a:pt x="50488" y="97236"/>
                </a:cubicBezTo>
                <a:cubicBezTo>
                  <a:pt x="50457" y="96932"/>
                  <a:pt x="50153" y="96780"/>
                  <a:pt x="49880" y="96902"/>
                </a:cubicBezTo>
                <a:close/>
                <a:moveTo>
                  <a:pt x="46931" y="97783"/>
                </a:moveTo>
                <a:cubicBezTo>
                  <a:pt x="46536" y="97844"/>
                  <a:pt x="46263" y="98239"/>
                  <a:pt x="46323" y="98543"/>
                </a:cubicBezTo>
                <a:cubicBezTo>
                  <a:pt x="46354" y="98877"/>
                  <a:pt x="46658" y="99060"/>
                  <a:pt x="47022" y="98969"/>
                </a:cubicBezTo>
                <a:cubicBezTo>
                  <a:pt x="47418" y="98847"/>
                  <a:pt x="47691" y="98513"/>
                  <a:pt x="47630" y="98209"/>
                </a:cubicBezTo>
                <a:cubicBezTo>
                  <a:pt x="47600" y="97905"/>
                  <a:pt x="47296" y="97692"/>
                  <a:pt x="46931" y="97783"/>
                </a:cubicBezTo>
                <a:close/>
                <a:moveTo>
                  <a:pt x="43162" y="98756"/>
                </a:moveTo>
                <a:cubicBezTo>
                  <a:pt x="42706" y="98908"/>
                  <a:pt x="42402" y="99333"/>
                  <a:pt x="42433" y="99729"/>
                </a:cubicBezTo>
                <a:cubicBezTo>
                  <a:pt x="42463" y="100093"/>
                  <a:pt x="42767" y="100245"/>
                  <a:pt x="43223" y="100093"/>
                </a:cubicBezTo>
                <a:cubicBezTo>
                  <a:pt x="43649" y="99941"/>
                  <a:pt x="44044" y="99516"/>
                  <a:pt x="43983" y="99181"/>
                </a:cubicBezTo>
                <a:cubicBezTo>
                  <a:pt x="43983" y="98817"/>
                  <a:pt x="43618" y="98604"/>
                  <a:pt x="43162" y="98756"/>
                </a:cubicBezTo>
                <a:close/>
                <a:moveTo>
                  <a:pt x="39636" y="100276"/>
                </a:moveTo>
                <a:cubicBezTo>
                  <a:pt x="39788" y="100336"/>
                  <a:pt x="39879" y="100367"/>
                  <a:pt x="40031" y="100367"/>
                </a:cubicBezTo>
                <a:cubicBezTo>
                  <a:pt x="39940" y="100276"/>
                  <a:pt x="39788" y="100245"/>
                  <a:pt x="39636" y="100276"/>
                </a:cubicBezTo>
                <a:close/>
                <a:moveTo>
                  <a:pt x="94105" y="26658"/>
                </a:moveTo>
                <a:cubicBezTo>
                  <a:pt x="94227" y="26931"/>
                  <a:pt x="94379" y="26931"/>
                  <a:pt x="94501" y="26688"/>
                </a:cubicBezTo>
                <a:cubicBezTo>
                  <a:pt x="94592" y="26475"/>
                  <a:pt x="94592" y="26050"/>
                  <a:pt x="94501" y="25776"/>
                </a:cubicBezTo>
                <a:cubicBezTo>
                  <a:pt x="94379" y="25503"/>
                  <a:pt x="94197" y="25503"/>
                  <a:pt x="94075" y="25776"/>
                </a:cubicBezTo>
                <a:cubicBezTo>
                  <a:pt x="93984" y="25958"/>
                  <a:pt x="93984" y="26384"/>
                  <a:pt x="94105" y="26658"/>
                </a:cubicBezTo>
                <a:close/>
                <a:moveTo>
                  <a:pt x="93133" y="28025"/>
                </a:moveTo>
                <a:cubicBezTo>
                  <a:pt x="93011" y="28238"/>
                  <a:pt x="93042" y="28664"/>
                  <a:pt x="93163" y="28907"/>
                </a:cubicBezTo>
                <a:cubicBezTo>
                  <a:pt x="93285" y="29150"/>
                  <a:pt x="93467" y="29150"/>
                  <a:pt x="93528" y="28937"/>
                </a:cubicBezTo>
                <a:cubicBezTo>
                  <a:pt x="93649" y="28694"/>
                  <a:pt x="93649" y="28269"/>
                  <a:pt x="93528" y="28025"/>
                </a:cubicBezTo>
                <a:cubicBezTo>
                  <a:pt x="93437" y="27752"/>
                  <a:pt x="93224" y="27752"/>
                  <a:pt x="93133" y="28025"/>
                </a:cubicBezTo>
                <a:close/>
                <a:moveTo>
                  <a:pt x="92069" y="30214"/>
                </a:moveTo>
                <a:cubicBezTo>
                  <a:pt x="91947" y="30457"/>
                  <a:pt x="91947" y="30822"/>
                  <a:pt x="92069" y="31095"/>
                </a:cubicBezTo>
                <a:cubicBezTo>
                  <a:pt x="92160" y="31308"/>
                  <a:pt x="92373" y="31369"/>
                  <a:pt x="92464" y="31126"/>
                </a:cubicBezTo>
                <a:cubicBezTo>
                  <a:pt x="92586" y="30913"/>
                  <a:pt x="92586" y="30487"/>
                  <a:pt x="92464" y="30275"/>
                </a:cubicBezTo>
                <a:cubicBezTo>
                  <a:pt x="92403" y="30001"/>
                  <a:pt x="92221" y="30001"/>
                  <a:pt x="92069" y="30214"/>
                </a:cubicBezTo>
                <a:close/>
                <a:moveTo>
                  <a:pt x="90944" y="32402"/>
                </a:moveTo>
                <a:cubicBezTo>
                  <a:pt x="90853" y="32615"/>
                  <a:pt x="90853" y="33010"/>
                  <a:pt x="90944" y="33223"/>
                </a:cubicBezTo>
                <a:cubicBezTo>
                  <a:pt x="91066" y="33466"/>
                  <a:pt x="91248" y="33497"/>
                  <a:pt x="91370" y="33253"/>
                </a:cubicBezTo>
                <a:cubicBezTo>
                  <a:pt x="91491" y="33041"/>
                  <a:pt x="91522" y="32646"/>
                  <a:pt x="91400" y="32402"/>
                </a:cubicBezTo>
                <a:cubicBezTo>
                  <a:pt x="91309" y="32159"/>
                  <a:pt x="91066" y="32159"/>
                  <a:pt x="90944" y="32402"/>
                </a:cubicBezTo>
                <a:close/>
                <a:moveTo>
                  <a:pt x="90245" y="34348"/>
                </a:moveTo>
                <a:cubicBezTo>
                  <a:pt x="90124" y="34135"/>
                  <a:pt x="89880" y="34105"/>
                  <a:pt x="89728" y="34287"/>
                </a:cubicBezTo>
                <a:cubicBezTo>
                  <a:pt x="89576" y="34469"/>
                  <a:pt x="89576" y="34773"/>
                  <a:pt x="89698" y="35016"/>
                </a:cubicBezTo>
                <a:cubicBezTo>
                  <a:pt x="89820" y="35229"/>
                  <a:pt x="90032" y="35290"/>
                  <a:pt x="90154" y="35108"/>
                </a:cubicBezTo>
                <a:cubicBezTo>
                  <a:pt x="90306" y="34925"/>
                  <a:pt x="90336" y="34591"/>
                  <a:pt x="90245" y="34348"/>
                </a:cubicBezTo>
                <a:close/>
                <a:moveTo>
                  <a:pt x="88300" y="35746"/>
                </a:moveTo>
                <a:cubicBezTo>
                  <a:pt x="88148" y="35898"/>
                  <a:pt x="88117" y="36141"/>
                  <a:pt x="88269" y="36384"/>
                </a:cubicBezTo>
                <a:cubicBezTo>
                  <a:pt x="88361" y="36597"/>
                  <a:pt x="88604" y="36688"/>
                  <a:pt x="88786" y="36536"/>
                </a:cubicBezTo>
                <a:cubicBezTo>
                  <a:pt x="88938" y="36384"/>
                  <a:pt x="88969" y="36080"/>
                  <a:pt x="88877" y="35898"/>
                </a:cubicBezTo>
                <a:cubicBezTo>
                  <a:pt x="88725" y="35655"/>
                  <a:pt x="88452" y="35624"/>
                  <a:pt x="88300" y="35746"/>
                </a:cubicBezTo>
                <a:close/>
                <a:moveTo>
                  <a:pt x="86689" y="36871"/>
                </a:moveTo>
                <a:cubicBezTo>
                  <a:pt x="86506" y="36992"/>
                  <a:pt x="86506" y="37205"/>
                  <a:pt x="86628" y="37448"/>
                </a:cubicBezTo>
                <a:cubicBezTo>
                  <a:pt x="86780" y="37661"/>
                  <a:pt x="86993" y="37752"/>
                  <a:pt x="87175" y="37630"/>
                </a:cubicBezTo>
                <a:cubicBezTo>
                  <a:pt x="87388" y="37509"/>
                  <a:pt x="87418" y="37266"/>
                  <a:pt x="87266" y="37053"/>
                </a:cubicBezTo>
                <a:cubicBezTo>
                  <a:pt x="87145" y="36840"/>
                  <a:pt x="86902" y="36749"/>
                  <a:pt x="86689" y="36871"/>
                </a:cubicBezTo>
                <a:close/>
                <a:moveTo>
                  <a:pt x="84987" y="37752"/>
                </a:moveTo>
                <a:cubicBezTo>
                  <a:pt x="84804" y="37813"/>
                  <a:pt x="84774" y="38056"/>
                  <a:pt x="84895" y="38269"/>
                </a:cubicBezTo>
                <a:cubicBezTo>
                  <a:pt x="85047" y="38512"/>
                  <a:pt x="85321" y="38633"/>
                  <a:pt x="85534" y="38512"/>
                </a:cubicBezTo>
                <a:cubicBezTo>
                  <a:pt x="85716" y="38421"/>
                  <a:pt x="85747" y="38178"/>
                  <a:pt x="85625" y="37965"/>
                </a:cubicBezTo>
                <a:cubicBezTo>
                  <a:pt x="85473" y="37752"/>
                  <a:pt x="85169" y="37630"/>
                  <a:pt x="84987" y="37752"/>
                </a:cubicBezTo>
                <a:close/>
                <a:moveTo>
                  <a:pt x="83801" y="38664"/>
                </a:moveTo>
                <a:cubicBezTo>
                  <a:pt x="83649" y="38421"/>
                  <a:pt x="83345" y="38360"/>
                  <a:pt x="83163" y="38390"/>
                </a:cubicBezTo>
                <a:cubicBezTo>
                  <a:pt x="82981" y="38481"/>
                  <a:pt x="82950" y="38694"/>
                  <a:pt x="83102" y="38877"/>
                </a:cubicBezTo>
                <a:cubicBezTo>
                  <a:pt x="83254" y="39120"/>
                  <a:pt x="83497" y="39241"/>
                  <a:pt x="83740" y="39150"/>
                </a:cubicBezTo>
                <a:cubicBezTo>
                  <a:pt x="83892" y="39120"/>
                  <a:pt x="83953" y="38877"/>
                  <a:pt x="83801" y="38664"/>
                </a:cubicBezTo>
                <a:close/>
                <a:moveTo>
                  <a:pt x="81917" y="39272"/>
                </a:moveTo>
                <a:cubicBezTo>
                  <a:pt x="81765" y="39029"/>
                  <a:pt x="81430" y="38937"/>
                  <a:pt x="81218" y="38998"/>
                </a:cubicBezTo>
                <a:cubicBezTo>
                  <a:pt x="81005" y="39089"/>
                  <a:pt x="81005" y="39272"/>
                  <a:pt x="81157" y="39485"/>
                </a:cubicBezTo>
                <a:cubicBezTo>
                  <a:pt x="81309" y="39728"/>
                  <a:pt x="81613" y="39849"/>
                  <a:pt x="81795" y="39758"/>
                </a:cubicBezTo>
                <a:cubicBezTo>
                  <a:pt x="82038" y="39728"/>
                  <a:pt x="82099" y="39485"/>
                  <a:pt x="81917" y="39272"/>
                </a:cubicBezTo>
                <a:close/>
                <a:moveTo>
                  <a:pt x="79971" y="39880"/>
                </a:moveTo>
                <a:cubicBezTo>
                  <a:pt x="79819" y="39637"/>
                  <a:pt x="79485" y="39515"/>
                  <a:pt x="79242" y="39606"/>
                </a:cubicBezTo>
                <a:cubicBezTo>
                  <a:pt x="79029" y="39697"/>
                  <a:pt x="79029" y="39910"/>
                  <a:pt x="79212" y="40092"/>
                </a:cubicBezTo>
                <a:cubicBezTo>
                  <a:pt x="79394" y="40336"/>
                  <a:pt x="79667" y="40457"/>
                  <a:pt x="79911" y="40366"/>
                </a:cubicBezTo>
                <a:cubicBezTo>
                  <a:pt x="80123" y="40305"/>
                  <a:pt x="80154" y="40062"/>
                  <a:pt x="79971" y="39880"/>
                </a:cubicBezTo>
                <a:close/>
                <a:moveTo>
                  <a:pt x="78026" y="40518"/>
                </a:moveTo>
                <a:cubicBezTo>
                  <a:pt x="77844" y="40305"/>
                  <a:pt x="77509" y="40214"/>
                  <a:pt x="77327" y="40305"/>
                </a:cubicBezTo>
                <a:cubicBezTo>
                  <a:pt x="77084" y="40366"/>
                  <a:pt x="77084" y="40609"/>
                  <a:pt x="77266" y="40822"/>
                </a:cubicBezTo>
                <a:cubicBezTo>
                  <a:pt x="77479" y="41065"/>
                  <a:pt x="77783" y="41126"/>
                  <a:pt x="77965" y="41065"/>
                </a:cubicBezTo>
                <a:cubicBezTo>
                  <a:pt x="78178" y="40974"/>
                  <a:pt x="78239" y="40700"/>
                  <a:pt x="78026" y="40518"/>
                </a:cubicBezTo>
                <a:close/>
                <a:moveTo>
                  <a:pt x="76172" y="41369"/>
                </a:moveTo>
                <a:cubicBezTo>
                  <a:pt x="75990" y="41126"/>
                  <a:pt x="75655" y="41065"/>
                  <a:pt x="75442" y="41156"/>
                </a:cubicBezTo>
                <a:cubicBezTo>
                  <a:pt x="75260" y="41278"/>
                  <a:pt x="75260" y="41551"/>
                  <a:pt x="75442" y="41734"/>
                </a:cubicBezTo>
                <a:cubicBezTo>
                  <a:pt x="75655" y="41977"/>
                  <a:pt x="75959" y="42038"/>
                  <a:pt x="76142" y="41916"/>
                </a:cubicBezTo>
                <a:cubicBezTo>
                  <a:pt x="76324" y="41825"/>
                  <a:pt x="76354" y="41551"/>
                  <a:pt x="76172" y="41369"/>
                </a:cubicBezTo>
                <a:close/>
                <a:moveTo>
                  <a:pt x="74379" y="42494"/>
                </a:moveTo>
                <a:cubicBezTo>
                  <a:pt x="74196" y="42311"/>
                  <a:pt x="73862" y="42281"/>
                  <a:pt x="73710" y="42433"/>
                </a:cubicBezTo>
                <a:cubicBezTo>
                  <a:pt x="73528" y="42585"/>
                  <a:pt x="73558" y="42889"/>
                  <a:pt x="73771" y="43071"/>
                </a:cubicBezTo>
                <a:cubicBezTo>
                  <a:pt x="73983" y="43254"/>
                  <a:pt x="74287" y="43284"/>
                  <a:pt x="74439" y="43132"/>
                </a:cubicBezTo>
                <a:cubicBezTo>
                  <a:pt x="74591" y="42980"/>
                  <a:pt x="74622" y="42676"/>
                  <a:pt x="74379" y="42494"/>
                </a:cubicBezTo>
                <a:close/>
                <a:moveTo>
                  <a:pt x="72220" y="44165"/>
                </a:moveTo>
                <a:cubicBezTo>
                  <a:pt x="72069" y="44409"/>
                  <a:pt x="72160" y="44743"/>
                  <a:pt x="72342" y="44925"/>
                </a:cubicBezTo>
                <a:cubicBezTo>
                  <a:pt x="72524" y="45108"/>
                  <a:pt x="72798" y="45077"/>
                  <a:pt x="72950" y="44865"/>
                </a:cubicBezTo>
                <a:cubicBezTo>
                  <a:pt x="73102" y="44621"/>
                  <a:pt x="73072" y="44287"/>
                  <a:pt x="72859" y="44105"/>
                </a:cubicBezTo>
                <a:cubicBezTo>
                  <a:pt x="72676" y="43953"/>
                  <a:pt x="72372" y="43953"/>
                  <a:pt x="72220" y="44165"/>
                </a:cubicBezTo>
                <a:close/>
                <a:moveTo>
                  <a:pt x="71613" y="46324"/>
                </a:moveTo>
                <a:cubicBezTo>
                  <a:pt x="71430" y="46141"/>
                  <a:pt x="71126" y="46232"/>
                  <a:pt x="71005" y="46476"/>
                </a:cubicBezTo>
                <a:cubicBezTo>
                  <a:pt x="70883" y="46749"/>
                  <a:pt x="70974" y="47144"/>
                  <a:pt x="71187" y="47327"/>
                </a:cubicBezTo>
                <a:cubicBezTo>
                  <a:pt x="71400" y="47509"/>
                  <a:pt x="71643" y="47479"/>
                  <a:pt x="71765" y="47175"/>
                </a:cubicBezTo>
                <a:cubicBezTo>
                  <a:pt x="71886" y="46901"/>
                  <a:pt x="71856" y="46536"/>
                  <a:pt x="71613" y="46324"/>
                </a:cubicBezTo>
                <a:close/>
                <a:moveTo>
                  <a:pt x="70731" y="49576"/>
                </a:moveTo>
                <a:cubicBezTo>
                  <a:pt x="70853" y="49302"/>
                  <a:pt x="70792" y="48968"/>
                  <a:pt x="70579" y="48755"/>
                </a:cubicBezTo>
                <a:cubicBezTo>
                  <a:pt x="70397" y="48573"/>
                  <a:pt x="70123" y="48664"/>
                  <a:pt x="70032" y="48907"/>
                </a:cubicBezTo>
                <a:cubicBezTo>
                  <a:pt x="69910" y="49181"/>
                  <a:pt x="69971" y="49576"/>
                  <a:pt x="70184" y="49728"/>
                </a:cubicBezTo>
                <a:cubicBezTo>
                  <a:pt x="70366" y="49941"/>
                  <a:pt x="70640" y="49880"/>
                  <a:pt x="70731" y="49576"/>
                </a:cubicBezTo>
                <a:close/>
                <a:moveTo>
                  <a:pt x="69515" y="51278"/>
                </a:moveTo>
                <a:cubicBezTo>
                  <a:pt x="69333" y="51096"/>
                  <a:pt x="69059" y="51156"/>
                  <a:pt x="68968" y="51430"/>
                </a:cubicBezTo>
                <a:cubicBezTo>
                  <a:pt x="68847" y="51704"/>
                  <a:pt x="68907" y="52038"/>
                  <a:pt x="69120" y="52220"/>
                </a:cubicBezTo>
                <a:cubicBezTo>
                  <a:pt x="69303" y="52403"/>
                  <a:pt x="69515" y="52342"/>
                  <a:pt x="69637" y="52068"/>
                </a:cubicBezTo>
                <a:cubicBezTo>
                  <a:pt x="69789" y="51856"/>
                  <a:pt x="69728" y="51460"/>
                  <a:pt x="69515" y="51278"/>
                </a:cubicBezTo>
                <a:close/>
                <a:moveTo>
                  <a:pt x="68695" y="54500"/>
                </a:moveTo>
                <a:cubicBezTo>
                  <a:pt x="68816" y="54226"/>
                  <a:pt x="68725" y="53862"/>
                  <a:pt x="68543" y="53679"/>
                </a:cubicBezTo>
                <a:cubicBezTo>
                  <a:pt x="68360" y="53466"/>
                  <a:pt x="68087" y="53558"/>
                  <a:pt x="67965" y="53770"/>
                </a:cubicBezTo>
                <a:cubicBezTo>
                  <a:pt x="67844" y="54044"/>
                  <a:pt x="67935" y="54378"/>
                  <a:pt x="68117" y="54561"/>
                </a:cubicBezTo>
                <a:cubicBezTo>
                  <a:pt x="68360" y="54804"/>
                  <a:pt x="68573" y="54774"/>
                  <a:pt x="68695" y="54500"/>
                </a:cubicBezTo>
                <a:close/>
                <a:moveTo>
                  <a:pt x="67540" y="56020"/>
                </a:moveTo>
                <a:cubicBezTo>
                  <a:pt x="67357" y="55837"/>
                  <a:pt x="67084" y="55868"/>
                  <a:pt x="67023" y="56141"/>
                </a:cubicBezTo>
                <a:cubicBezTo>
                  <a:pt x="66901" y="56415"/>
                  <a:pt x="66992" y="56749"/>
                  <a:pt x="67175" y="56932"/>
                </a:cubicBezTo>
                <a:cubicBezTo>
                  <a:pt x="67357" y="57114"/>
                  <a:pt x="67600" y="57114"/>
                  <a:pt x="67692" y="56871"/>
                </a:cubicBezTo>
                <a:cubicBezTo>
                  <a:pt x="67813" y="56597"/>
                  <a:pt x="67752" y="56202"/>
                  <a:pt x="67540" y="56020"/>
                </a:cubicBezTo>
                <a:close/>
                <a:moveTo>
                  <a:pt x="66020" y="58421"/>
                </a:moveTo>
                <a:cubicBezTo>
                  <a:pt x="65929" y="58695"/>
                  <a:pt x="65989" y="59029"/>
                  <a:pt x="66172" y="59242"/>
                </a:cubicBezTo>
                <a:cubicBezTo>
                  <a:pt x="66385" y="59485"/>
                  <a:pt x="66597" y="59454"/>
                  <a:pt x="66719" y="59181"/>
                </a:cubicBezTo>
                <a:cubicBezTo>
                  <a:pt x="66810" y="58907"/>
                  <a:pt x="66749" y="58543"/>
                  <a:pt x="66567" y="58299"/>
                </a:cubicBezTo>
                <a:cubicBezTo>
                  <a:pt x="66415" y="58117"/>
                  <a:pt x="66141" y="58147"/>
                  <a:pt x="66020" y="58421"/>
                </a:cubicBezTo>
                <a:close/>
                <a:moveTo>
                  <a:pt x="65716" y="61613"/>
                </a:moveTo>
                <a:cubicBezTo>
                  <a:pt x="65837" y="61339"/>
                  <a:pt x="65807" y="60913"/>
                  <a:pt x="65625" y="60701"/>
                </a:cubicBezTo>
                <a:cubicBezTo>
                  <a:pt x="65412" y="60457"/>
                  <a:pt x="65169" y="60518"/>
                  <a:pt x="65047" y="60761"/>
                </a:cubicBezTo>
                <a:cubicBezTo>
                  <a:pt x="64926" y="61035"/>
                  <a:pt x="65017" y="61400"/>
                  <a:pt x="65199" y="61673"/>
                </a:cubicBezTo>
                <a:cubicBezTo>
                  <a:pt x="65381" y="61916"/>
                  <a:pt x="65625" y="61886"/>
                  <a:pt x="65716" y="61613"/>
                </a:cubicBezTo>
                <a:close/>
                <a:moveTo>
                  <a:pt x="64196" y="64379"/>
                </a:moveTo>
                <a:cubicBezTo>
                  <a:pt x="64348" y="64591"/>
                  <a:pt x="64591" y="64561"/>
                  <a:pt x="64713" y="64257"/>
                </a:cubicBezTo>
                <a:cubicBezTo>
                  <a:pt x="64804" y="63953"/>
                  <a:pt x="64743" y="63497"/>
                  <a:pt x="64591" y="63284"/>
                </a:cubicBezTo>
                <a:cubicBezTo>
                  <a:pt x="64409" y="63041"/>
                  <a:pt x="64166" y="63071"/>
                  <a:pt x="64105" y="63406"/>
                </a:cubicBezTo>
                <a:cubicBezTo>
                  <a:pt x="63953" y="63649"/>
                  <a:pt x="64044" y="64105"/>
                  <a:pt x="64196" y="64379"/>
                </a:cubicBezTo>
                <a:close/>
                <a:moveTo>
                  <a:pt x="63406" y="67631"/>
                </a:moveTo>
                <a:cubicBezTo>
                  <a:pt x="63558" y="67874"/>
                  <a:pt x="63710" y="67813"/>
                  <a:pt x="63831" y="67418"/>
                </a:cubicBezTo>
                <a:cubicBezTo>
                  <a:pt x="63892" y="67053"/>
                  <a:pt x="63862" y="66537"/>
                  <a:pt x="63710" y="66293"/>
                </a:cubicBezTo>
                <a:cubicBezTo>
                  <a:pt x="63558" y="66050"/>
                  <a:pt x="63375" y="66111"/>
                  <a:pt x="63284" y="66506"/>
                </a:cubicBezTo>
                <a:cubicBezTo>
                  <a:pt x="63223" y="66871"/>
                  <a:pt x="63284" y="67388"/>
                  <a:pt x="63406" y="67631"/>
                </a:cubicBezTo>
                <a:close/>
                <a:moveTo>
                  <a:pt x="62676" y="70944"/>
                </a:moveTo>
                <a:cubicBezTo>
                  <a:pt x="62798" y="71187"/>
                  <a:pt x="62950" y="71066"/>
                  <a:pt x="63041" y="70731"/>
                </a:cubicBezTo>
                <a:cubicBezTo>
                  <a:pt x="63102" y="70397"/>
                  <a:pt x="63102" y="69880"/>
                  <a:pt x="62950" y="69667"/>
                </a:cubicBezTo>
                <a:cubicBezTo>
                  <a:pt x="62828" y="69424"/>
                  <a:pt x="62646" y="69546"/>
                  <a:pt x="62585" y="69880"/>
                </a:cubicBezTo>
                <a:cubicBezTo>
                  <a:pt x="62524" y="70306"/>
                  <a:pt x="62585" y="70731"/>
                  <a:pt x="62676" y="70944"/>
                </a:cubicBezTo>
                <a:close/>
                <a:moveTo>
                  <a:pt x="62281" y="73680"/>
                </a:moveTo>
                <a:cubicBezTo>
                  <a:pt x="62342" y="73376"/>
                  <a:pt x="62342" y="72980"/>
                  <a:pt x="62281" y="72768"/>
                </a:cubicBezTo>
                <a:cubicBezTo>
                  <a:pt x="62160" y="72585"/>
                  <a:pt x="62008" y="72646"/>
                  <a:pt x="61916" y="72980"/>
                </a:cubicBezTo>
                <a:cubicBezTo>
                  <a:pt x="61856" y="73284"/>
                  <a:pt x="61856" y="73649"/>
                  <a:pt x="61977" y="73832"/>
                </a:cubicBezTo>
                <a:cubicBezTo>
                  <a:pt x="62038" y="74044"/>
                  <a:pt x="62190" y="73984"/>
                  <a:pt x="62281" y="73680"/>
                </a:cubicBezTo>
                <a:close/>
                <a:moveTo>
                  <a:pt x="61096" y="76354"/>
                </a:moveTo>
                <a:cubicBezTo>
                  <a:pt x="61156" y="76537"/>
                  <a:pt x="61278" y="76476"/>
                  <a:pt x="61400" y="76233"/>
                </a:cubicBezTo>
                <a:cubicBezTo>
                  <a:pt x="61491" y="75959"/>
                  <a:pt x="61552" y="75625"/>
                  <a:pt x="61460" y="75442"/>
                </a:cubicBezTo>
                <a:cubicBezTo>
                  <a:pt x="61400" y="75260"/>
                  <a:pt x="61248" y="75321"/>
                  <a:pt x="61156" y="75594"/>
                </a:cubicBezTo>
                <a:cubicBezTo>
                  <a:pt x="61065" y="75807"/>
                  <a:pt x="61004" y="76172"/>
                  <a:pt x="61096" y="76354"/>
                </a:cubicBezTo>
                <a:close/>
                <a:moveTo>
                  <a:pt x="60153" y="77753"/>
                </a:moveTo>
                <a:cubicBezTo>
                  <a:pt x="60032" y="77996"/>
                  <a:pt x="60001" y="78300"/>
                  <a:pt x="60032" y="78482"/>
                </a:cubicBezTo>
                <a:cubicBezTo>
                  <a:pt x="60062" y="78664"/>
                  <a:pt x="60214" y="78634"/>
                  <a:pt x="60336" y="78391"/>
                </a:cubicBezTo>
                <a:cubicBezTo>
                  <a:pt x="60457" y="78178"/>
                  <a:pt x="60518" y="77874"/>
                  <a:pt x="60488" y="77692"/>
                </a:cubicBezTo>
                <a:cubicBezTo>
                  <a:pt x="60397" y="77479"/>
                  <a:pt x="60245" y="77540"/>
                  <a:pt x="60153" y="77753"/>
                </a:cubicBezTo>
                <a:close/>
                <a:moveTo>
                  <a:pt x="59090" y="80306"/>
                </a:moveTo>
                <a:cubicBezTo>
                  <a:pt x="59242" y="80123"/>
                  <a:pt x="59302" y="79819"/>
                  <a:pt x="59272" y="79607"/>
                </a:cubicBezTo>
                <a:cubicBezTo>
                  <a:pt x="59242" y="79424"/>
                  <a:pt x="59029" y="79455"/>
                  <a:pt x="58938" y="79667"/>
                </a:cubicBezTo>
                <a:cubicBezTo>
                  <a:pt x="58786" y="79850"/>
                  <a:pt x="58694" y="80154"/>
                  <a:pt x="58725" y="80336"/>
                </a:cubicBezTo>
                <a:cubicBezTo>
                  <a:pt x="58816" y="80488"/>
                  <a:pt x="58938" y="80488"/>
                  <a:pt x="59090" y="80306"/>
                </a:cubicBezTo>
                <a:close/>
                <a:moveTo>
                  <a:pt x="57752" y="82038"/>
                </a:moveTo>
                <a:cubicBezTo>
                  <a:pt x="57904" y="81856"/>
                  <a:pt x="57965" y="81522"/>
                  <a:pt x="57935" y="81339"/>
                </a:cubicBezTo>
                <a:cubicBezTo>
                  <a:pt x="57904" y="81126"/>
                  <a:pt x="57722" y="81126"/>
                  <a:pt x="57600" y="81339"/>
                </a:cubicBezTo>
                <a:cubicBezTo>
                  <a:pt x="57448" y="81522"/>
                  <a:pt x="57418" y="81856"/>
                  <a:pt x="57448" y="82038"/>
                </a:cubicBezTo>
                <a:cubicBezTo>
                  <a:pt x="57479" y="82251"/>
                  <a:pt x="57600" y="82251"/>
                  <a:pt x="57752" y="82038"/>
                </a:cubicBezTo>
                <a:close/>
                <a:moveTo>
                  <a:pt x="56354" y="84166"/>
                </a:moveTo>
                <a:cubicBezTo>
                  <a:pt x="56384" y="84409"/>
                  <a:pt x="56536" y="84409"/>
                  <a:pt x="56597" y="84136"/>
                </a:cubicBezTo>
                <a:cubicBezTo>
                  <a:pt x="56719" y="83862"/>
                  <a:pt x="56810" y="83497"/>
                  <a:pt x="56719" y="83254"/>
                </a:cubicBezTo>
                <a:cubicBezTo>
                  <a:pt x="56688" y="83041"/>
                  <a:pt x="56536" y="83041"/>
                  <a:pt x="56415" y="83285"/>
                </a:cubicBezTo>
                <a:cubicBezTo>
                  <a:pt x="56293" y="83528"/>
                  <a:pt x="56263" y="83953"/>
                  <a:pt x="56354" y="84166"/>
                </a:cubicBezTo>
                <a:close/>
                <a:moveTo>
                  <a:pt x="54925" y="87023"/>
                </a:moveTo>
                <a:cubicBezTo>
                  <a:pt x="55017" y="87297"/>
                  <a:pt x="55138" y="87297"/>
                  <a:pt x="55290" y="86993"/>
                </a:cubicBezTo>
                <a:cubicBezTo>
                  <a:pt x="55381" y="86689"/>
                  <a:pt x="55503" y="86203"/>
                  <a:pt x="55442" y="85929"/>
                </a:cubicBezTo>
                <a:cubicBezTo>
                  <a:pt x="55381" y="85655"/>
                  <a:pt x="55199" y="85686"/>
                  <a:pt x="55047" y="85990"/>
                </a:cubicBezTo>
                <a:cubicBezTo>
                  <a:pt x="54925" y="86294"/>
                  <a:pt x="54895" y="86750"/>
                  <a:pt x="54925" y="87023"/>
                </a:cubicBezTo>
                <a:close/>
                <a:moveTo>
                  <a:pt x="53831" y="89698"/>
                </a:moveTo>
                <a:cubicBezTo>
                  <a:pt x="53922" y="90002"/>
                  <a:pt x="54074" y="90002"/>
                  <a:pt x="54165" y="89698"/>
                </a:cubicBezTo>
                <a:cubicBezTo>
                  <a:pt x="54287" y="89424"/>
                  <a:pt x="54317" y="88938"/>
                  <a:pt x="54257" y="88665"/>
                </a:cubicBezTo>
                <a:cubicBezTo>
                  <a:pt x="54165" y="88391"/>
                  <a:pt x="53983" y="88391"/>
                  <a:pt x="53861" y="88665"/>
                </a:cubicBezTo>
                <a:cubicBezTo>
                  <a:pt x="53770" y="88938"/>
                  <a:pt x="53770" y="89394"/>
                  <a:pt x="53831" y="89698"/>
                </a:cubicBezTo>
                <a:close/>
                <a:moveTo>
                  <a:pt x="53193" y="91127"/>
                </a:moveTo>
                <a:cubicBezTo>
                  <a:pt x="53071" y="90823"/>
                  <a:pt x="52889" y="90792"/>
                  <a:pt x="52767" y="91005"/>
                </a:cubicBezTo>
                <a:cubicBezTo>
                  <a:pt x="52615" y="91248"/>
                  <a:pt x="52615" y="91643"/>
                  <a:pt x="52737" y="91978"/>
                </a:cubicBezTo>
                <a:cubicBezTo>
                  <a:pt x="52858" y="92282"/>
                  <a:pt x="53041" y="92312"/>
                  <a:pt x="53162" y="92069"/>
                </a:cubicBezTo>
                <a:cubicBezTo>
                  <a:pt x="53254" y="91856"/>
                  <a:pt x="53254" y="91400"/>
                  <a:pt x="53193" y="91127"/>
                </a:cubicBezTo>
                <a:close/>
                <a:moveTo>
                  <a:pt x="51795" y="93102"/>
                </a:moveTo>
                <a:cubicBezTo>
                  <a:pt x="51673" y="92798"/>
                  <a:pt x="51399" y="92677"/>
                  <a:pt x="51217" y="92890"/>
                </a:cubicBezTo>
                <a:cubicBezTo>
                  <a:pt x="51035" y="93042"/>
                  <a:pt x="50943" y="93406"/>
                  <a:pt x="51065" y="93710"/>
                </a:cubicBezTo>
                <a:cubicBezTo>
                  <a:pt x="51187" y="94014"/>
                  <a:pt x="51430" y="94136"/>
                  <a:pt x="51643" y="93984"/>
                </a:cubicBezTo>
                <a:cubicBezTo>
                  <a:pt x="51825" y="93801"/>
                  <a:pt x="51886" y="93406"/>
                  <a:pt x="51795" y="93102"/>
                </a:cubicBezTo>
                <a:close/>
                <a:moveTo>
                  <a:pt x="49424" y="95108"/>
                </a:moveTo>
                <a:cubicBezTo>
                  <a:pt x="49697" y="95017"/>
                  <a:pt x="49849" y="94652"/>
                  <a:pt x="49728" y="94349"/>
                </a:cubicBezTo>
                <a:cubicBezTo>
                  <a:pt x="49606" y="94045"/>
                  <a:pt x="49272" y="93862"/>
                  <a:pt x="48968" y="93953"/>
                </a:cubicBezTo>
                <a:cubicBezTo>
                  <a:pt x="48664" y="94014"/>
                  <a:pt x="48542" y="94349"/>
                  <a:pt x="48694" y="94713"/>
                </a:cubicBezTo>
                <a:cubicBezTo>
                  <a:pt x="48785" y="95048"/>
                  <a:pt x="49120" y="95230"/>
                  <a:pt x="49424" y="95108"/>
                </a:cubicBezTo>
                <a:close/>
                <a:moveTo>
                  <a:pt x="46870" y="95169"/>
                </a:moveTo>
                <a:cubicBezTo>
                  <a:pt x="46779" y="94804"/>
                  <a:pt x="46354" y="94622"/>
                  <a:pt x="46019" y="94713"/>
                </a:cubicBezTo>
                <a:cubicBezTo>
                  <a:pt x="45655" y="94774"/>
                  <a:pt x="45472" y="95108"/>
                  <a:pt x="45594" y="95473"/>
                </a:cubicBezTo>
                <a:cubicBezTo>
                  <a:pt x="45715" y="95808"/>
                  <a:pt x="46111" y="95990"/>
                  <a:pt x="46475" y="95929"/>
                </a:cubicBezTo>
                <a:cubicBezTo>
                  <a:pt x="46840" y="95838"/>
                  <a:pt x="47022" y="95504"/>
                  <a:pt x="46870" y="95169"/>
                </a:cubicBezTo>
                <a:close/>
                <a:moveTo>
                  <a:pt x="43436" y="95960"/>
                </a:moveTo>
                <a:cubicBezTo>
                  <a:pt x="43314" y="95625"/>
                  <a:pt x="42858" y="95412"/>
                  <a:pt x="42433" y="95534"/>
                </a:cubicBezTo>
                <a:cubicBezTo>
                  <a:pt x="42007" y="95656"/>
                  <a:pt x="41764" y="96020"/>
                  <a:pt x="41855" y="96385"/>
                </a:cubicBezTo>
                <a:cubicBezTo>
                  <a:pt x="41977" y="96719"/>
                  <a:pt x="42402" y="96902"/>
                  <a:pt x="42858" y="96780"/>
                </a:cubicBezTo>
                <a:cubicBezTo>
                  <a:pt x="43314" y="96689"/>
                  <a:pt x="43588" y="96294"/>
                  <a:pt x="43436" y="95960"/>
                </a:cubicBezTo>
                <a:close/>
                <a:moveTo>
                  <a:pt x="39545" y="97236"/>
                </a:moveTo>
                <a:cubicBezTo>
                  <a:pt x="39424" y="96902"/>
                  <a:pt x="38968" y="96750"/>
                  <a:pt x="38603" y="96932"/>
                </a:cubicBezTo>
                <a:cubicBezTo>
                  <a:pt x="38177" y="97145"/>
                  <a:pt x="37995" y="97540"/>
                  <a:pt x="38117" y="97935"/>
                </a:cubicBezTo>
                <a:cubicBezTo>
                  <a:pt x="38208" y="98270"/>
                  <a:pt x="38603" y="98422"/>
                  <a:pt x="39028" y="98239"/>
                </a:cubicBezTo>
                <a:cubicBezTo>
                  <a:pt x="39393" y="98057"/>
                  <a:pt x="39636" y="97631"/>
                  <a:pt x="39545" y="97236"/>
                </a:cubicBezTo>
                <a:close/>
                <a:moveTo>
                  <a:pt x="35928" y="99121"/>
                </a:moveTo>
                <a:cubicBezTo>
                  <a:pt x="35837" y="98756"/>
                  <a:pt x="35411" y="98665"/>
                  <a:pt x="35016" y="98877"/>
                </a:cubicBezTo>
                <a:cubicBezTo>
                  <a:pt x="34986" y="98908"/>
                  <a:pt x="34955" y="98969"/>
                  <a:pt x="34864" y="98999"/>
                </a:cubicBezTo>
                <a:cubicBezTo>
                  <a:pt x="35229" y="99121"/>
                  <a:pt x="35594" y="99212"/>
                  <a:pt x="35928" y="99333"/>
                </a:cubicBezTo>
                <a:cubicBezTo>
                  <a:pt x="35989" y="99212"/>
                  <a:pt x="35989" y="99181"/>
                  <a:pt x="35928" y="99121"/>
                </a:cubicBezTo>
                <a:close/>
                <a:moveTo>
                  <a:pt x="92677" y="24560"/>
                </a:moveTo>
                <a:cubicBezTo>
                  <a:pt x="92859" y="24743"/>
                  <a:pt x="93133" y="24712"/>
                  <a:pt x="93194" y="24469"/>
                </a:cubicBezTo>
                <a:cubicBezTo>
                  <a:pt x="93315" y="24226"/>
                  <a:pt x="93224" y="23831"/>
                  <a:pt x="93042" y="23648"/>
                </a:cubicBezTo>
                <a:cubicBezTo>
                  <a:pt x="92859" y="23466"/>
                  <a:pt x="92555" y="23496"/>
                  <a:pt x="92464" y="23770"/>
                </a:cubicBezTo>
                <a:cubicBezTo>
                  <a:pt x="92373" y="24044"/>
                  <a:pt x="92434" y="24378"/>
                  <a:pt x="92677" y="24560"/>
                </a:cubicBezTo>
                <a:close/>
                <a:moveTo>
                  <a:pt x="91461" y="26080"/>
                </a:moveTo>
                <a:cubicBezTo>
                  <a:pt x="91339" y="26354"/>
                  <a:pt x="91461" y="26688"/>
                  <a:pt x="91643" y="26870"/>
                </a:cubicBezTo>
                <a:cubicBezTo>
                  <a:pt x="91856" y="27083"/>
                  <a:pt x="92099" y="27022"/>
                  <a:pt x="92221" y="26779"/>
                </a:cubicBezTo>
                <a:cubicBezTo>
                  <a:pt x="92312" y="26506"/>
                  <a:pt x="92251" y="26171"/>
                  <a:pt x="92069" y="25958"/>
                </a:cubicBezTo>
                <a:cubicBezTo>
                  <a:pt x="91856" y="25776"/>
                  <a:pt x="91552" y="25867"/>
                  <a:pt x="91461" y="26080"/>
                </a:cubicBezTo>
                <a:close/>
                <a:moveTo>
                  <a:pt x="90397" y="28360"/>
                </a:moveTo>
                <a:cubicBezTo>
                  <a:pt x="90276" y="28603"/>
                  <a:pt x="90336" y="28937"/>
                  <a:pt x="90579" y="29120"/>
                </a:cubicBezTo>
                <a:cubicBezTo>
                  <a:pt x="90792" y="29302"/>
                  <a:pt x="91035" y="29272"/>
                  <a:pt x="91157" y="29028"/>
                </a:cubicBezTo>
                <a:cubicBezTo>
                  <a:pt x="91248" y="28816"/>
                  <a:pt x="91218" y="28421"/>
                  <a:pt x="91005" y="28238"/>
                </a:cubicBezTo>
                <a:cubicBezTo>
                  <a:pt x="90792" y="28056"/>
                  <a:pt x="90549" y="28147"/>
                  <a:pt x="90397" y="28360"/>
                </a:cubicBezTo>
                <a:close/>
                <a:moveTo>
                  <a:pt x="89242" y="30518"/>
                </a:moveTo>
                <a:cubicBezTo>
                  <a:pt x="89121" y="30761"/>
                  <a:pt x="89212" y="31065"/>
                  <a:pt x="89424" y="31247"/>
                </a:cubicBezTo>
                <a:cubicBezTo>
                  <a:pt x="89668" y="31430"/>
                  <a:pt x="89941" y="31399"/>
                  <a:pt x="90032" y="31187"/>
                </a:cubicBezTo>
                <a:cubicBezTo>
                  <a:pt x="90154" y="30943"/>
                  <a:pt x="90124" y="30609"/>
                  <a:pt x="89880" y="30427"/>
                </a:cubicBezTo>
                <a:cubicBezTo>
                  <a:pt x="89668" y="30275"/>
                  <a:pt x="89364" y="30305"/>
                  <a:pt x="89242" y="30518"/>
                </a:cubicBezTo>
                <a:close/>
                <a:moveTo>
                  <a:pt x="88665" y="32433"/>
                </a:moveTo>
                <a:cubicBezTo>
                  <a:pt x="88452" y="32250"/>
                  <a:pt x="88148" y="32281"/>
                  <a:pt x="87996" y="32463"/>
                </a:cubicBezTo>
                <a:cubicBezTo>
                  <a:pt x="87844" y="32646"/>
                  <a:pt x="87905" y="32919"/>
                  <a:pt x="88148" y="33101"/>
                </a:cubicBezTo>
                <a:cubicBezTo>
                  <a:pt x="88361" y="33314"/>
                  <a:pt x="88634" y="33314"/>
                  <a:pt x="88786" y="33101"/>
                </a:cubicBezTo>
                <a:cubicBezTo>
                  <a:pt x="88938" y="32919"/>
                  <a:pt x="88908" y="32615"/>
                  <a:pt x="88665" y="32433"/>
                </a:cubicBezTo>
                <a:close/>
                <a:moveTo>
                  <a:pt x="87297" y="34621"/>
                </a:moveTo>
                <a:cubicBezTo>
                  <a:pt x="87449" y="34469"/>
                  <a:pt x="87449" y="34226"/>
                  <a:pt x="87236" y="34013"/>
                </a:cubicBezTo>
                <a:cubicBezTo>
                  <a:pt x="86993" y="33831"/>
                  <a:pt x="86658" y="33831"/>
                  <a:pt x="86476" y="33983"/>
                </a:cubicBezTo>
                <a:cubicBezTo>
                  <a:pt x="86294" y="34135"/>
                  <a:pt x="86354" y="34378"/>
                  <a:pt x="86567" y="34560"/>
                </a:cubicBezTo>
                <a:cubicBezTo>
                  <a:pt x="86841" y="34712"/>
                  <a:pt x="87145" y="34773"/>
                  <a:pt x="87297" y="34621"/>
                </a:cubicBezTo>
                <a:close/>
                <a:moveTo>
                  <a:pt x="84835" y="35077"/>
                </a:moveTo>
                <a:cubicBezTo>
                  <a:pt x="84652" y="35199"/>
                  <a:pt x="84713" y="35442"/>
                  <a:pt x="84956" y="35624"/>
                </a:cubicBezTo>
                <a:cubicBezTo>
                  <a:pt x="85169" y="35807"/>
                  <a:pt x="85534" y="35898"/>
                  <a:pt x="85716" y="35776"/>
                </a:cubicBezTo>
                <a:cubicBezTo>
                  <a:pt x="85899" y="35655"/>
                  <a:pt x="85868" y="35442"/>
                  <a:pt x="85625" y="35229"/>
                </a:cubicBezTo>
                <a:cubicBezTo>
                  <a:pt x="85382" y="35047"/>
                  <a:pt x="85017" y="35016"/>
                  <a:pt x="84835" y="35077"/>
                </a:cubicBezTo>
                <a:close/>
                <a:moveTo>
                  <a:pt x="83011" y="35959"/>
                </a:moveTo>
                <a:cubicBezTo>
                  <a:pt x="82829" y="36050"/>
                  <a:pt x="82859" y="36263"/>
                  <a:pt x="83133" y="36445"/>
                </a:cubicBezTo>
                <a:cubicBezTo>
                  <a:pt x="83406" y="36627"/>
                  <a:pt x="83740" y="36719"/>
                  <a:pt x="83923" y="36627"/>
                </a:cubicBezTo>
                <a:cubicBezTo>
                  <a:pt x="84105" y="36567"/>
                  <a:pt x="84105" y="36354"/>
                  <a:pt x="83862" y="36141"/>
                </a:cubicBezTo>
                <a:cubicBezTo>
                  <a:pt x="83588" y="35959"/>
                  <a:pt x="83193" y="35867"/>
                  <a:pt x="83011" y="35959"/>
                </a:cubicBezTo>
                <a:close/>
                <a:moveTo>
                  <a:pt x="81066" y="36627"/>
                </a:moveTo>
                <a:cubicBezTo>
                  <a:pt x="80853" y="36719"/>
                  <a:pt x="80914" y="36901"/>
                  <a:pt x="81187" y="37114"/>
                </a:cubicBezTo>
                <a:cubicBezTo>
                  <a:pt x="81461" y="37296"/>
                  <a:pt x="81826" y="37418"/>
                  <a:pt x="82038" y="37326"/>
                </a:cubicBezTo>
                <a:cubicBezTo>
                  <a:pt x="82251" y="37235"/>
                  <a:pt x="82221" y="37053"/>
                  <a:pt x="81947" y="36871"/>
                </a:cubicBezTo>
                <a:cubicBezTo>
                  <a:pt x="81674" y="36627"/>
                  <a:pt x="81309" y="36567"/>
                  <a:pt x="81066" y="36627"/>
                </a:cubicBezTo>
                <a:close/>
                <a:moveTo>
                  <a:pt x="79971" y="37448"/>
                </a:moveTo>
                <a:cubicBezTo>
                  <a:pt x="79698" y="37266"/>
                  <a:pt x="79303" y="37174"/>
                  <a:pt x="79060" y="37205"/>
                </a:cubicBezTo>
                <a:cubicBezTo>
                  <a:pt x="78847" y="37296"/>
                  <a:pt x="78908" y="37478"/>
                  <a:pt x="79181" y="37661"/>
                </a:cubicBezTo>
                <a:cubicBezTo>
                  <a:pt x="79455" y="37874"/>
                  <a:pt x="79819" y="37965"/>
                  <a:pt x="80063" y="37904"/>
                </a:cubicBezTo>
                <a:cubicBezTo>
                  <a:pt x="80275" y="37813"/>
                  <a:pt x="80245" y="37630"/>
                  <a:pt x="79971" y="37448"/>
                </a:cubicBezTo>
                <a:close/>
                <a:moveTo>
                  <a:pt x="77965" y="38026"/>
                </a:moveTo>
                <a:cubicBezTo>
                  <a:pt x="77692" y="37813"/>
                  <a:pt x="77236" y="37752"/>
                  <a:pt x="77023" y="37782"/>
                </a:cubicBezTo>
                <a:cubicBezTo>
                  <a:pt x="76780" y="37874"/>
                  <a:pt x="76871" y="38056"/>
                  <a:pt x="77175" y="38238"/>
                </a:cubicBezTo>
                <a:cubicBezTo>
                  <a:pt x="77418" y="38421"/>
                  <a:pt x="77844" y="38512"/>
                  <a:pt x="78026" y="38481"/>
                </a:cubicBezTo>
                <a:cubicBezTo>
                  <a:pt x="78269" y="38421"/>
                  <a:pt x="78239" y="38208"/>
                  <a:pt x="77965" y="38026"/>
                </a:cubicBezTo>
                <a:close/>
                <a:moveTo>
                  <a:pt x="74956" y="38512"/>
                </a:moveTo>
                <a:cubicBezTo>
                  <a:pt x="74743" y="38573"/>
                  <a:pt x="74804" y="38816"/>
                  <a:pt x="75108" y="38998"/>
                </a:cubicBezTo>
                <a:cubicBezTo>
                  <a:pt x="75412" y="39181"/>
                  <a:pt x="75777" y="39272"/>
                  <a:pt x="76020" y="39181"/>
                </a:cubicBezTo>
                <a:cubicBezTo>
                  <a:pt x="76263" y="39120"/>
                  <a:pt x="76202" y="38877"/>
                  <a:pt x="75898" y="38694"/>
                </a:cubicBezTo>
                <a:cubicBezTo>
                  <a:pt x="75655" y="38512"/>
                  <a:pt x="75199" y="38421"/>
                  <a:pt x="74956" y="38512"/>
                </a:cubicBezTo>
                <a:close/>
                <a:moveTo>
                  <a:pt x="73983" y="39576"/>
                </a:moveTo>
                <a:cubicBezTo>
                  <a:pt x="73679" y="39393"/>
                  <a:pt x="73254" y="39333"/>
                  <a:pt x="73072" y="39485"/>
                </a:cubicBezTo>
                <a:cubicBezTo>
                  <a:pt x="72859" y="39606"/>
                  <a:pt x="72950" y="39849"/>
                  <a:pt x="73254" y="40032"/>
                </a:cubicBezTo>
                <a:cubicBezTo>
                  <a:pt x="73558" y="40184"/>
                  <a:pt x="73923" y="40214"/>
                  <a:pt x="74135" y="40092"/>
                </a:cubicBezTo>
                <a:cubicBezTo>
                  <a:pt x="74318" y="40001"/>
                  <a:pt x="74287" y="39728"/>
                  <a:pt x="73983" y="39576"/>
                </a:cubicBezTo>
                <a:close/>
                <a:moveTo>
                  <a:pt x="71309" y="40852"/>
                </a:moveTo>
                <a:cubicBezTo>
                  <a:pt x="71126" y="41065"/>
                  <a:pt x="71278" y="41308"/>
                  <a:pt x="71552" y="41460"/>
                </a:cubicBezTo>
                <a:cubicBezTo>
                  <a:pt x="71856" y="41612"/>
                  <a:pt x="72190" y="41582"/>
                  <a:pt x="72372" y="41430"/>
                </a:cubicBezTo>
                <a:cubicBezTo>
                  <a:pt x="72555" y="41278"/>
                  <a:pt x="72494" y="41004"/>
                  <a:pt x="72190" y="40822"/>
                </a:cubicBezTo>
                <a:cubicBezTo>
                  <a:pt x="71886" y="40670"/>
                  <a:pt x="71461" y="40670"/>
                  <a:pt x="71309" y="40852"/>
                </a:cubicBezTo>
                <a:close/>
                <a:moveTo>
                  <a:pt x="70184" y="43497"/>
                </a:moveTo>
                <a:cubicBezTo>
                  <a:pt x="70427" y="43588"/>
                  <a:pt x="70792" y="43527"/>
                  <a:pt x="70944" y="43284"/>
                </a:cubicBezTo>
                <a:cubicBezTo>
                  <a:pt x="71096" y="43071"/>
                  <a:pt x="70974" y="42767"/>
                  <a:pt x="70701" y="42646"/>
                </a:cubicBezTo>
                <a:cubicBezTo>
                  <a:pt x="70397" y="42524"/>
                  <a:pt x="70062" y="42615"/>
                  <a:pt x="69910" y="42828"/>
                </a:cubicBezTo>
                <a:cubicBezTo>
                  <a:pt x="69758" y="43071"/>
                  <a:pt x="69880" y="43375"/>
                  <a:pt x="70184" y="43497"/>
                </a:cubicBezTo>
                <a:close/>
                <a:moveTo>
                  <a:pt x="69728" y="45655"/>
                </a:moveTo>
                <a:cubicBezTo>
                  <a:pt x="69819" y="45381"/>
                  <a:pt x="69728" y="45047"/>
                  <a:pt x="69454" y="44925"/>
                </a:cubicBezTo>
                <a:cubicBezTo>
                  <a:pt x="69181" y="44804"/>
                  <a:pt x="68847" y="45017"/>
                  <a:pt x="68725" y="45260"/>
                </a:cubicBezTo>
                <a:cubicBezTo>
                  <a:pt x="68603" y="45564"/>
                  <a:pt x="68755" y="45837"/>
                  <a:pt x="69029" y="45959"/>
                </a:cubicBezTo>
                <a:cubicBezTo>
                  <a:pt x="69303" y="46080"/>
                  <a:pt x="69606" y="45959"/>
                  <a:pt x="69728" y="45655"/>
                </a:cubicBezTo>
                <a:close/>
                <a:moveTo>
                  <a:pt x="68421" y="47509"/>
                </a:moveTo>
                <a:cubicBezTo>
                  <a:pt x="68147" y="47387"/>
                  <a:pt x="67844" y="47539"/>
                  <a:pt x="67752" y="47813"/>
                </a:cubicBezTo>
                <a:cubicBezTo>
                  <a:pt x="67631" y="48086"/>
                  <a:pt x="67783" y="48390"/>
                  <a:pt x="68056" y="48451"/>
                </a:cubicBezTo>
                <a:cubicBezTo>
                  <a:pt x="68299" y="48573"/>
                  <a:pt x="68603" y="48421"/>
                  <a:pt x="68725" y="48147"/>
                </a:cubicBezTo>
                <a:cubicBezTo>
                  <a:pt x="68847" y="47904"/>
                  <a:pt x="68695" y="47600"/>
                  <a:pt x="68421" y="47509"/>
                </a:cubicBezTo>
                <a:close/>
                <a:moveTo>
                  <a:pt x="67448" y="49941"/>
                </a:moveTo>
                <a:cubicBezTo>
                  <a:pt x="67175" y="49819"/>
                  <a:pt x="66871" y="49971"/>
                  <a:pt x="66749" y="50214"/>
                </a:cubicBezTo>
                <a:cubicBezTo>
                  <a:pt x="66628" y="50488"/>
                  <a:pt x="66780" y="50731"/>
                  <a:pt x="67053" y="50852"/>
                </a:cubicBezTo>
                <a:cubicBezTo>
                  <a:pt x="67327" y="50974"/>
                  <a:pt x="67600" y="50852"/>
                  <a:pt x="67692" y="50640"/>
                </a:cubicBezTo>
                <a:cubicBezTo>
                  <a:pt x="67813" y="50366"/>
                  <a:pt x="67692" y="50062"/>
                  <a:pt x="67448" y="49941"/>
                </a:cubicBezTo>
                <a:close/>
                <a:moveTo>
                  <a:pt x="66445" y="52251"/>
                </a:moveTo>
                <a:cubicBezTo>
                  <a:pt x="66172" y="52159"/>
                  <a:pt x="65868" y="52251"/>
                  <a:pt x="65777" y="52494"/>
                </a:cubicBezTo>
                <a:cubicBezTo>
                  <a:pt x="65655" y="52707"/>
                  <a:pt x="65807" y="53011"/>
                  <a:pt x="66081" y="53132"/>
                </a:cubicBezTo>
                <a:cubicBezTo>
                  <a:pt x="66324" y="53254"/>
                  <a:pt x="66597" y="53163"/>
                  <a:pt x="66719" y="52950"/>
                </a:cubicBezTo>
                <a:cubicBezTo>
                  <a:pt x="66840" y="52676"/>
                  <a:pt x="66719" y="52372"/>
                  <a:pt x="66445" y="52251"/>
                </a:cubicBezTo>
                <a:close/>
                <a:moveTo>
                  <a:pt x="64804" y="54652"/>
                </a:moveTo>
                <a:cubicBezTo>
                  <a:pt x="64713" y="54895"/>
                  <a:pt x="64865" y="55199"/>
                  <a:pt x="65108" y="55351"/>
                </a:cubicBezTo>
                <a:cubicBezTo>
                  <a:pt x="65381" y="55503"/>
                  <a:pt x="65655" y="55412"/>
                  <a:pt x="65777" y="55199"/>
                </a:cubicBezTo>
                <a:cubicBezTo>
                  <a:pt x="65868" y="54956"/>
                  <a:pt x="65777" y="54622"/>
                  <a:pt x="65503" y="54500"/>
                </a:cubicBezTo>
                <a:cubicBezTo>
                  <a:pt x="65229" y="54318"/>
                  <a:pt x="64926" y="54439"/>
                  <a:pt x="64804" y="54652"/>
                </a:cubicBezTo>
                <a:close/>
                <a:moveTo>
                  <a:pt x="64561" y="56658"/>
                </a:moveTo>
                <a:cubicBezTo>
                  <a:pt x="64287" y="56506"/>
                  <a:pt x="63983" y="56597"/>
                  <a:pt x="63862" y="56871"/>
                </a:cubicBezTo>
                <a:cubicBezTo>
                  <a:pt x="63740" y="57084"/>
                  <a:pt x="63892" y="57388"/>
                  <a:pt x="64166" y="57570"/>
                </a:cubicBezTo>
                <a:cubicBezTo>
                  <a:pt x="64439" y="57722"/>
                  <a:pt x="64713" y="57661"/>
                  <a:pt x="64804" y="57418"/>
                </a:cubicBezTo>
                <a:cubicBezTo>
                  <a:pt x="64926" y="57175"/>
                  <a:pt x="64804" y="56810"/>
                  <a:pt x="64561" y="56658"/>
                </a:cubicBezTo>
                <a:close/>
                <a:moveTo>
                  <a:pt x="63558" y="58907"/>
                </a:moveTo>
                <a:cubicBezTo>
                  <a:pt x="63284" y="58755"/>
                  <a:pt x="62980" y="58847"/>
                  <a:pt x="62889" y="59090"/>
                </a:cubicBezTo>
                <a:cubicBezTo>
                  <a:pt x="62767" y="59363"/>
                  <a:pt x="62919" y="59667"/>
                  <a:pt x="63132" y="59850"/>
                </a:cubicBezTo>
                <a:cubicBezTo>
                  <a:pt x="63406" y="60002"/>
                  <a:pt x="63679" y="59971"/>
                  <a:pt x="63801" y="59698"/>
                </a:cubicBezTo>
                <a:cubicBezTo>
                  <a:pt x="63953" y="59454"/>
                  <a:pt x="63831" y="59059"/>
                  <a:pt x="63558" y="58907"/>
                </a:cubicBezTo>
                <a:close/>
                <a:moveTo>
                  <a:pt x="62919" y="62220"/>
                </a:moveTo>
                <a:cubicBezTo>
                  <a:pt x="62980" y="61916"/>
                  <a:pt x="62889" y="61521"/>
                  <a:pt x="62646" y="61339"/>
                </a:cubicBezTo>
                <a:cubicBezTo>
                  <a:pt x="62372" y="61187"/>
                  <a:pt x="62129" y="61309"/>
                  <a:pt x="62038" y="61613"/>
                </a:cubicBezTo>
                <a:cubicBezTo>
                  <a:pt x="61977" y="61916"/>
                  <a:pt x="62129" y="62281"/>
                  <a:pt x="62342" y="62494"/>
                </a:cubicBezTo>
                <a:cubicBezTo>
                  <a:pt x="62585" y="62676"/>
                  <a:pt x="62798" y="62555"/>
                  <a:pt x="62919" y="62220"/>
                </a:cubicBezTo>
                <a:close/>
                <a:moveTo>
                  <a:pt x="62281" y="65351"/>
                </a:moveTo>
                <a:cubicBezTo>
                  <a:pt x="62342" y="64986"/>
                  <a:pt x="62190" y="64561"/>
                  <a:pt x="61977" y="64379"/>
                </a:cubicBezTo>
                <a:cubicBezTo>
                  <a:pt x="61734" y="64227"/>
                  <a:pt x="61521" y="64379"/>
                  <a:pt x="61430" y="64774"/>
                </a:cubicBezTo>
                <a:cubicBezTo>
                  <a:pt x="61400" y="65138"/>
                  <a:pt x="61552" y="65564"/>
                  <a:pt x="61734" y="65746"/>
                </a:cubicBezTo>
                <a:cubicBezTo>
                  <a:pt x="62008" y="65898"/>
                  <a:pt x="62190" y="65716"/>
                  <a:pt x="62281" y="65351"/>
                </a:cubicBezTo>
                <a:close/>
                <a:moveTo>
                  <a:pt x="61278" y="69211"/>
                </a:moveTo>
                <a:cubicBezTo>
                  <a:pt x="61460" y="69363"/>
                  <a:pt x="61673" y="69242"/>
                  <a:pt x="61734" y="68877"/>
                </a:cubicBezTo>
                <a:cubicBezTo>
                  <a:pt x="61764" y="68482"/>
                  <a:pt x="61704" y="68056"/>
                  <a:pt x="61460" y="67874"/>
                </a:cubicBezTo>
                <a:cubicBezTo>
                  <a:pt x="61278" y="67722"/>
                  <a:pt x="61065" y="67874"/>
                  <a:pt x="61004" y="68269"/>
                </a:cubicBezTo>
                <a:cubicBezTo>
                  <a:pt x="60944" y="68634"/>
                  <a:pt x="61096" y="69029"/>
                  <a:pt x="61278" y="69211"/>
                </a:cubicBezTo>
                <a:close/>
                <a:moveTo>
                  <a:pt x="61217" y="71947"/>
                </a:moveTo>
                <a:cubicBezTo>
                  <a:pt x="61278" y="71643"/>
                  <a:pt x="61217" y="71218"/>
                  <a:pt x="61004" y="71066"/>
                </a:cubicBezTo>
                <a:cubicBezTo>
                  <a:pt x="60822" y="70914"/>
                  <a:pt x="60640" y="71035"/>
                  <a:pt x="60549" y="71369"/>
                </a:cubicBezTo>
                <a:cubicBezTo>
                  <a:pt x="60518" y="71673"/>
                  <a:pt x="60609" y="72069"/>
                  <a:pt x="60792" y="72221"/>
                </a:cubicBezTo>
                <a:cubicBezTo>
                  <a:pt x="60974" y="72373"/>
                  <a:pt x="61126" y="72251"/>
                  <a:pt x="61217" y="71947"/>
                </a:cubicBezTo>
                <a:close/>
                <a:moveTo>
                  <a:pt x="60093" y="74743"/>
                </a:moveTo>
                <a:cubicBezTo>
                  <a:pt x="60245" y="74895"/>
                  <a:pt x="60457" y="74835"/>
                  <a:pt x="60518" y="74591"/>
                </a:cubicBezTo>
                <a:cubicBezTo>
                  <a:pt x="60609" y="74348"/>
                  <a:pt x="60549" y="73984"/>
                  <a:pt x="60397" y="73801"/>
                </a:cubicBezTo>
                <a:cubicBezTo>
                  <a:pt x="60245" y="73649"/>
                  <a:pt x="60032" y="73740"/>
                  <a:pt x="59941" y="73984"/>
                </a:cubicBezTo>
                <a:cubicBezTo>
                  <a:pt x="59880" y="74257"/>
                  <a:pt x="59941" y="74591"/>
                  <a:pt x="60093" y="74743"/>
                </a:cubicBezTo>
                <a:close/>
                <a:moveTo>
                  <a:pt x="59181" y="76871"/>
                </a:moveTo>
                <a:cubicBezTo>
                  <a:pt x="59333" y="77084"/>
                  <a:pt x="59545" y="77023"/>
                  <a:pt x="59637" y="76810"/>
                </a:cubicBezTo>
                <a:cubicBezTo>
                  <a:pt x="59758" y="76567"/>
                  <a:pt x="59758" y="76263"/>
                  <a:pt x="59606" y="76081"/>
                </a:cubicBezTo>
                <a:cubicBezTo>
                  <a:pt x="59454" y="75929"/>
                  <a:pt x="59272" y="75959"/>
                  <a:pt x="59150" y="76202"/>
                </a:cubicBezTo>
                <a:cubicBezTo>
                  <a:pt x="58998" y="76385"/>
                  <a:pt x="59029" y="76689"/>
                  <a:pt x="59181" y="76871"/>
                </a:cubicBezTo>
                <a:close/>
                <a:moveTo>
                  <a:pt x="57935" y="78604"/>
                </a:moveTo>
                <a:cubicBezTo>
                  <a:pt x="58086" y="78786"/>
                  <a:pt x="58269" y="78786"/>
                  <a:pt x="58421" y="78634"/>
                </a:cubicBezTo>
                <a:cubicBezTo>
                  <a:pt x="58573" y="78452"/>
                  <a:pt x="58573" y="78178"/>
                  <a:pt x="58482" y="77996"/>
                </a:cubicBezTo>
                <a:cubicBezTo>
                  <a:pt x="58330" y="77783"/>
                  <a:pt x="58086" y="77783"/>
                  <a:pt x="57935" y="77996"/>
                </a:cubicBezTo>
                <a:cubicBezTo>
                  <a:pt x="57783" y="78178"/>
                  <a:pt x="57813" y="78391"/>
                  <a:pt x="57935" y="78604"/>
                </a:cubicBezTo>
                <a:close/>
                <a:moveTo>
                  <a:pt x="56658" y="80154"/>
                </a:moveTo>
                <a:cubicBezTo>
                  <a:pt x="56749" y="80336"/>
                  <a:pt x="56962" y="80367"/>
                  <a:pt x="57114" y="80184"/>
                </a:cubicBezTo>
                <a:cubicBezTo>
                  <a:pt x="57266" y="80002"/>
                  <a:pt x="57266" y="79698"/>
                  <a:pt x="57144" y="79485"/>
                </a:cubicBezTo>
                <a:cubicBezTo>
                  <a:pt x="57023" y="79303"/>
                  <a:pt x="56749" y="79272"/>
                  <a:pt x="56658" y="79455"/>
                </a:cubicBezTo>
                <a:cubicBezTo>
                  <a:pt x="56506" y="79667"/>
                  <a:pt x="56536" y="79971"/>
                  <a:pt x="56658" y="80154"/>
                </a:cubicBezTo>
                <a:close/>
                <a:moveTo>
                  <a:pt x="55533" y="82038"/>
                </a:moveTo>
                <a:cubicBezTo>
                  <a:pt x="55655" y="82282"/>
                  <a:pt x="55837" y="82282"/>
                  <a:pt x="55959" y="82038"/>
                </a:cubicBezTo>
                <a:cubicBezTo>
                  <a:pt x="56080" y="81826"/>
                  <a:pt x="56080" y="81491"/>
                  <a:pt x="55959" y="81248"/>
                </a:cubicBezTo>
                <a:cubicBezTo>
                  <a:pt x="55837" y="81035"/>
                  <a:pt x="55624" y="81035"/>
                  <a:pt x="55503" y="81218"/>
                </a:cubicBezTo>
                <a:cubicBezTo>
                  <a:pt x="55381" y="81430"/>
                  <a:pt x="55381" y="81826"/>
                  <a:pt x="55533" y="82038"/>
                </a:cubicBezTo>
                <a:close/>
                <a:moveTo>
                  <a:pt x="54074" y="84561"/>
                </a:moveTo>
                <a:cubicBezTo>
                  <a:pt x="54226" y="84804"/>
                  <a:pt x="54439" y="84774"/>
                  <a:pt x="54591" y="84531"/>
                </a:cubicBezTo>
                <a:cubicBezTo>
                  <a:pt x="54743" y="84227"/>
                  <a:pt x="54834" y="83771"/>
                  <a:pt x="54682" y="83528"/>
                </a:cubicBezTo>
                <a:cubicBezTo>
                  <a:pt x="54561" y="83254"/>
                  <a:pt x="54257" y="83315"/>
                  <a:pt x="54105" y="83619"/>
                </a:cubicBezTo>
                <a:cubicBezTo>
                  <a:pt x="53922" y="83862"/>
                  <a:pt x="53922" y="84288"/>
                  <a:pt x="54074" y="84561"/>
                </a:cubicBezTo>
                <a:close/>
                <a:moveTo>
                  <a:pt x="52706" y="87054"/>
                </a:moveTo>
                <a:cubicBezTo>
                  <a:pt x="52858" y="87327"/>
                  <a:pt x="53102" y="87358"/>
                  <a:pt x="53223" y="87114"/>
                </a:cubicBezTo>
                <a:cubicBezTo>
                  <a:pt x="53375" y="86841"/>
                  <a:pt x="53375" y="86385"/>
                  <a:pt x="53193" y="86111"/>
                </a:cubicBezTo>
                <a:cubicBezTo>
                  <a:pt x="53041" y="85838"/>
                  <a:pt x="52767" y="85838"/>
                  <a:pt x="52615" y="86081"/>
                </a:cubicBezTo>
                <a:cubicBezTo>
                  <a:pt x="52494" y="86355"/>
                  <a:pt x="52554" y="86810"/>
                  <a:pt x="52706" y="87054"/>
                </a:cubicBezTo>
                <a:close/>
                <a:moveTo>
                  <a:pt x="51886" y="88421"/>
                </a:moveTo>
                <a:cubicBezTo>
                  <a:pt x="51703" y="88117"/>
                  <a:pt x="51399" y="88087"/>
                  <a:pt x="51247" y="88269"/>
                </a:cubicBezTo>
                <a:cubicBezTo>
                  <a:pt x="51095" y="88513"/>
                  <a:pt x="51126" y="88877"/>
                  <a:pt x="51339" y="89181"/>
                </a:cubicBezTo>
                <a:cubicBezTo>
                  <a:pt x="51521" y="89485"/>
                  <a:pt x="51795" y="89576"/>
                  <a:pt x="51947" y="89333"/>
                </a:cubicBezTo>
                <a:cubicBezTo>
                  <a:pt x="52099" y="89151"/>
                  <a:pt x="52099" y="88695"/>
                  <a:pt x="51886" y="88421"/>
                </a:cubicBezTo>
                <a:close/>
                <a:moveTo>
                  <a:pt x="50305" y="90245"/>
                </a:moveTo>
                <a:cubicBezTo>
                  <a:pt x="50062" y="89941"/>
                  <a:pt x="49728" y="89789"/>
                  <a:pt x="49515" y="89941"/>
                </a:cubicBezTo>
                <a:cubicBezTo>
                  <a:pt x="49272" y="90093"/>
                  <a:pt x="49272" y="90488"/>
                  <a:pt x="49515" y="90792"/>
                </a:cubicBezTo>
                <a:cubicBezTo>
                  <a:pt x="49728" y="91127"/>
                  <a:pt x="50062" y="91248"/>
                  <a:pt x="50305" y="91096"/>
                </a:cubicBezTo>
                <a:cubicBezTo>
                  <a:pt x="50518" y="90944"/>
                  <a:pt x="50518" y="90549"/>
                  <a:pt x="50305" y="90245"/>
                </a:cubicBezTo>
                <a:close/>
                <a:moveTo>
                  <a:pt x="48056" y="91370"/>
                </a:moveTo>
                <a:cubicBezTo>
                  <a:pt x="47843" y="91005"/>
                  <a:pt x="47387" y="90823"/>
                  <a:pt x="47114" y="90944"/>
                </a:cubicBezTo>
                <a:cubicBezTo>
                  <a:pt x="46810" y="91005"/>
                  <a:pt x="46779" y="91370"/>
                  <a:pt x="47022" y="91704"/>
                </a:cubicBezTo>
                <a:cubicBezTo>
                  <a:pt x="47266" y="92038"/>
                  <a:pt x="47691" y="92221"/>
                  <a:pt x="47995" y="92160"/>
                </a:cubicBezTo>
                <a:cubicBezTo>
                  <a:pt x="48238" y="92038"/>
                  <a:pt x="48299" y="91704"/>
                  <a:pt x="48056" y="91370"/>
                </a:cubicBezTo>
                <a:close/>
                <a:moveTo>
                  <a:pt x="45199" y="92130"/>
                </a:moveTo>
                <a:cubicBezTo>
                  <a:pt x="44986" y="91765"/>
                  <a:pt x="44500" y="91583"/>
                  <a:pt x="44135" y="91704"/>
                </a:cubicBezTo>
                <a:cubicBezTo>
                  <a:pt x="43801" y="91765"/>
                  <a:pt x="43740" y="92130"/>
                  <a:pt x="43952" y="92434"/>
                </a:cubicBezTo>
                <a:cubicBezTo>
                  <a:pt x="44196" y="92738"/>
                  <a:pt x="44682" y="92950"/>
                  <a:pt x="45016" y="92829"/>
                </a:cubicBezTo>
                <a:cubicBezTo>
                  <a:pt x="45351" y="92798"/>
                  <a:pt x="45472" y="92464"/>
                  <a:pt x="45199" y="92130"/>
                </a:cubicBezTo>
                <a:close/>
                <a:moveTo>
                  <a:pt x="41521" y="93741"/>
                </a:moveTo>
                <a:cubicBezTo>
                  <a:pt x="41946" y="93649"/>
                  <a:pt x="42098" y="93285"/>
                  <a:pt x="41855" y="92981"/>
                </a:cubicBezTo>
                <a:cubicBezTo>
                  <a:pt x="41642" y="92677"/>
                  <a:pt x="41095" y="92525"/>
                  <a:pt x="40731" y="92677"/>
                </a:cubicBezTo>
                <a:cubicBezTo>
                  <a:pt x="40305" y="92798"/>
                  <a:pt x="40183" y="93133"/>
                  <a:pt x="40427" y="93437"/>
                </a:cubicBezTo>
                <a:cubicBezTo>
                  <a:pt x="40609" y="93710"/>
                  <a:pt x="41095" y="93862"/>
                  <a:pt x="41521" y="93741"/>
                </a:cubicBezTo>
                <a:close/>
                <a:moveTo>
                  <a:pt x="38056" y="94349"/>
                </a:moveTo>
                <a:cubicBezTo>
                  <a:pt x="37843" y="94105"/>
                  <a:pt x="37357" y="94045"/>
                  <a:pt x="36931" y="94257"/>
                </a:cubicBezTo>
                <a:cubicBezTo>
                  <a:pt x="36536" y="94440"/>
                  <a:pt x="36384" y="94804"/>
                  <a:pt x="36627" y="95078"/>
                </a:cubicBezTo>
                <a:cubicBezTo>
                  <a:pt x="36809" y="95352"/>
                  <a:pt x="37296" y="95412"/>
                  <a:pt x="37691" y="95230"/>
                </a:cubicBezTo>
                <a:cubicBezTo>
                  <a:pt x="38117" y="95017"/>
                  <a:pt x="38299" y="94622"/>
                  <a:pt x="38056" y="94349"/>
                </a:cubicBezTo>
                <a:close/>
                <a:moveTo>
                  <a:pt x="34499" y="96263"/>
                </a:moveTo>
                <a:cubicBezTo>
                  <a:pt x="34317" y="95990"/>
                  <a:pt x="33800" y="96020"/>
                  <a:pt x="33436" y="96233"/>
                </a:cubicBezTo>
                <a:cubicBezTo>
                  <a:pt x="33040" y="96446"/>
                  <a:pt x="32980" y="96841"/>
                  <a:pt x="33162" y="97054"/>
                </a:cubicBezTo>
                <a:cubicBezTo>
                  <a:pt x="33344" y="97297"/>
                  <a:pt x="33800" y="97327"/>
                  <a:pt x="34165" y="97145"/>
                </a:cubicBezTo>
                <a:cubicBezTo>
                  <a:pt x="34530" y="96902"/>
                  <a:pt x="34682" y="96537"/>
                  <a:pt x="34499" y="96263"/>
                </a:cubicBezTo>
                <a:close/>
                <a:moveTo>
                  <a:pt x="91187" y="21095"/>
                </a:moveTo>
                <a:cubicBezTo>
                  <a:pt x="91491" y="21095"/>
                  <a:pt x="91826" y="20943"/>
                  <a:pt x="91917" y="20700"/>
                </a:cubicBezTo>
                <a:cubicBezTo>
                  <a:pt x="92008" y="20427"/>
                  <a:pt x="91826" y="20183"/>
                  <a:pt x="91552" y="20153"/>
                </a:cubicBezTo>
                <a:cubicBezTo>
                  <a:pt x="91248" y="20153"/>
                  <a:pt x="90944" y="20335"/>
                  <a:pt x="90853" y="20609"/>
                </a:cubicBezTo>
                <a:cubicBezTo>
                  <a:pt x="90731" y="20882"/>
                  <a:pt x="90883" y="21065"/>
                  <a:pt x="91187" y="21095"/>
                </a:cubicBezTo>
                <a:close/>
                <a:moveTo>
                  <a:pt x="89820" y="23010"/>
                </a:moveTo>
                <a:cubicBezTo>
                  <a:pt x="89698" y="23284"/>
                  <a:pt x="89850" y="23466"/>
                  <a:pt x="90154" y="23466"/>
                </a:cubicBezTo>
                <a:cubicBezTo>
                  <a:pt x="90458" y="23466"/>
                  <a:pt x="90792" y="23314"/>
                  <a:pt x="90914" y="23041"/>
                </a:cubicBezTo>
                <a:cubicBezTo>
                  <a:pt x="91035" y="22767"/>
                  <a:pt x="90883" y="22554"/>
                  <a:pt x="90549" y="22524"/>
                </a:cubicBezTo>
                <a:cubicBezTo>
                  <a:pt x="90276" y="22524"/>
                  <a:pt x="89941" y="22737"/>
                  <a:pt x="89820" y="23010"/>
                </a:cubicBezTo>
                <a:close/>
                <a:moveTo>
                  <a:pt x="88786" y="25351"/>
                </a:moveTo>
                <a:cubicBezTo>
                  <a:pt x="88665" y="25624"/>
                  <a:pt x="88817" y="25807"/>
                  <a:pt x="89121" y="25807"/>
                </a:cubicBezTo>
                <a:cubicBezTo>
                  <a:pt x="89424" y="25807"/>
                  <a:pt x="89820" y="25655"/>
                  <a:pt x="89941" y="25411"/>
                </a:cubicBezTo>
                <a:cubicBezTo>
                  <a:pt x="90032" y="25138"/>
                  <a:pt x="89880" y="24895"/>
                  <a:pt x="89546" y="24895"/>
                </a:cubicBezTo>
                <a:cubicBezTo>
                  <a:pt x="89242" y="24864"/>
                  <a:pt x="88908" y="25107"/>
                  <a:pt x="88786" y="25351"/>
                </a:cubicBezTo>
                <a:close/>
                <a:moveTo>
                  <a:pt x="87662" y="27630"/>
                </a:moveTo>
                <a:cubicBezTo>
                  <a:pt x="87540" y="27873"/>
                  <a:pt x="87692" y="28056"/>
                  <a:pt x="87996" y="28056"/>
                </a:cubicBezTo>
                <a:cubicBezTo>
                  <a:pt x="88330" y="28056"/>
                  <a:pt x="88665" y="27904"/>
                  <a:pt x="88786" y="27691"/>
                </a:cubicBezTo>
                <a:cubicBezTo>
                  <a:pt x="88908" y="27448"/>
                  <a:pt x="88756" y="27174"/>
                  <a:pt x="88421" y="27174"/>
                </a:cubicBezTo>
                <a:cubicBezTo>
                  <a:pt x="88148" y="27174"/>
                  <a:pt x="87813" y="27417"/>
                  <a:pt x="87662" y="27630"/>
                </a:cubicBezTo>
                <a:close/>
                <a:moveTo>
                  <a:pt x="86446" y="29758"/>
                </a:moveTo>
                <a:cubicBezTo>
                  <a:pt x="86294" y="30001"/>
                  <a:pt x="86446" y="30153"/>
                  <a:pt x="86780" y="30183"/>
                </a:cubicBezTo>
                <a:cubicBezTo>
                  <a:pt x="87114" y="30183"/>
                  <a:pt x="87510" y="30062"/>
                  <a:pt x="87601" y="29849"/>
                </a:cubicBezTo>
                <a:cubicBezTo>
                  <a:pt x="87753" y="29606"/>
                  <a:pt x="87570" y="29393"/>
                  <a:pt x="87266" y="29393"/>
                </a:cubicBezTo>
                <a:cubicBezTo>
                  <a:pt x="86962" y="29363"/>
                  <a:pt x="86598" y="29545"/>
                  <a:pt x="86446" y="29758"/>
                </a:cubicBezTo>
                <a:close/>
                <a:moveTo>
                  <a:pt x="85990" y="31308"/>
                </a:moveTo>
                <a:cubicBezTo>
                  <a:pt x="85625" y="31278"/>
                  <a:pt x="85230" y="31430"/>
                  <a:pt x="85078" y="31582"/>
                </a:cubicBezTo>
                <a:cubicBezTo>
                  <a:pt x="84926" y="31734"/>
                  <a:pt x="85078" y="31886"/>
                  <a:pt x="85412" y="31977"/>
                </a:cubicBezTo>
                <a:cubicBezTo>
                  <a:pt x="85747" y="32007"/>
                  <a:pt x="86172" y="31946"/>
                  <a:pt x="86324" y="31734"/>
                </a:cubicBezTo>
                <a:cubicBezTo>
                  <a:pt x="86476" y="31551"/>
                  <a:pt x="86324" y="31369"/>
                  <a:pt x="85990" y="31308"/>
                </a:cubicBezTo>
                <a:close/>
                <a:moveTo>
                  <a:pt x="84470" y="32798"/>
                </a:moveTo>
                <a:cubicBezTo>
                  <a:pt x="84105" y="32737"/>
                  <a:pt x="83649" y="32798"/>
                  <a:pt x="83467" y="32949"/>
                </a:cubicBezTo>
                <a:cubicBezTo>
                  <a:pt x="83285" y="33071"/>
                  <a:pt x="83437" y="33223"/>
                  <a:pt x="83801" y="33314"/>
                </a:cubicBezTo>
                <a:cubicBezTo>
                  <a:pt x="84196" y="33375"/>
                  <a:pt x="84622" y="33345"/>
                  <a:pt x="84804" y="33223"/>
                </a:cubicBezTo>
                <a:cubicBezTo>
                  <a:pt x="84956" y="33041"/>
                  <a:pt x="84804" y="32889"/>
                  <a:pt x="84470" y="32798"/>
                </a:cubicBezTo>
                <a:close/>
                <a:moveTo>
                  <a:pt x="81643" y="33953"/>
                </a:moveTo>
                <a:cubicBezTo>
                  <a:pt x="81461" y="34013"/>
                  <a:pt x="81613" y="34165"/>
                  <a:pt x="81978" y="34256"/>
                </a:cubicBezTo>
                <a:cubicBezTo>
                  <a:pt x="82373" y="34317"/>
                  <a:pt x="82859" y="34348"/>
                  <a:pt x="83041" y="34256"/>
                </a:cubicBezTo>
                <a:cubicBezTo>
                  <a:pt x="83254" y="34135"/>
                  <a:pt x="83102" y="33983"/>
                  <a:pt x="82707" y="33892"/>
                </a:cubicBezTo>
                <a:cubicBezTo>
                  <a:pt x="82342" y="33831"/>
                  <a:pt x="81886" y="33831"/>
                  <a:pt x="81643" y="33953"/>
                </a:cubicBezTo>
                <a:close/>
                <a:moveTo>
                  <a:pt x="80853" y="34743"/>
                </a:moveTo>
                <a:cubicBezTo>
                  <a:pt x="80458" y="34621"/>
                  <a:pt x="79941" y="34621"/>
                  <a:pt x="79759" y="34712"/>
                </a:cubicBezTo>
                <a:cubicBezTo>
                  <a:pt x="79515" y="34773"/>
                  <a:pt x="79667" y="34895"/>
                  <a:pt x="80093" y="35016"/>
                </a:cubicBezTo>
                <a:cubicBezTo>
                  <a:pt x="80519" y="35108"/>
                  <a:pt x="81005" y="35168"/>
                  <a:pt x="81187" y="35077"/>
                </a:cubicBezTo>
                <a:cubicBezTo>
                  <a:pt x="81370" y="35016"/>
                  <a:pt x="81218" y="34834"/>
                  <a:pt x="80853" y="34743"/>
                </a:cubicBezTo>
                <a:close/>
                <a:moveTo>
                  <a:pt x="77661" y="35320"/>
                </a:moveTo>
                <a:cubicBezTo>
                  <a:pt x="77418" y="35381"/>
                  <a:pt x="77570" y="35503"/>
                  <a:pt x="77996" y="35624"/>
                </a:cubicBezTo>
                <a:cubicBezTo>
                  <a:pt x="78421" y="35715"/>
                  <a:pt x="78908" y="35807"/>
                  <a:pt x="79151" y="35715"/>
                </a:cubicBezTo>
                <a:cubicBezTo>
                  <a:pt x="79363" y="35655"/>
                  <a:pt x="79212" y="35503"/>
                  <a:pt x="78786" y="35381"/>
                </a:cubicBezTo>
                <a:cubicBezTo>
                  <a:pt x="78421" y="35290"/>
                  <a:pt x="77874" y="35229"/>
                  <a:pt x="77661" y="35320"/>
                </a:cubicBezTo>
                <a:close/>
                <a:moveTo>
                  <a:pt x="76749" y="35959"/>
                </a:moveTo>
                <a:cubicBezTo>
                  <a:pt x="76324" y="35837"/>
                  <a:pt x="75807" y="35807"/>
                  <a:pt x="75564" y="35867"/>
                </a:cubicBezTo>
                <a:cubicBezTo>
                  <a:pt x="75351" y="35959"/>
                  <a:pt x="75503" y="36080"/>
                  <a:pt x="75898" y="36171"/>
                </a:cubicBezTo>
                <a:cubicBezTo>
                  <a:pt x="76324" y="36293"/>
                  <a:pt x="76871" y="36384"/>
                  <a:pt x="77084" y="36293"/>
                </a:cubicBezTo>
                <a:cubicBezTo>
                  <a:pt x="77327" y="36232"/>
                  <a:pt x="77175" y="36080"/>
                  <a:pt x="76749" y="35959"/>
                </a:cubicBezTo>
                <a:close/>
                <a:moveTo>
                  <a:pt x="73436" y="36506"/>
                </a:moveTo>
                <a:cubicBezTo>
                  <a:pt x="73224" y="36567"/>
                  <a:pt x="73376" y="36719"/>
                  <a:pt x="73831" y="36840"/>
                </a:cubicBezTo>
                <a:cubicBezTo>
                  <a:pt x="74227" y="36962"/>
                  <a:pt x="74774" y="36992"/>
                  <a:pt x="74986" y="36901"/>
                </a:cubicBezTo>
                <a:cubicBezTo>
                  <a:pt x="75230" y="36840"/>
                  <a:pt x="75078" y="36688"/>
                  <a:pt x="74652" y="36567"/>
                </a:cubicBezTo>
                <a:cubicBezTo>
                  <a:pt x="74196" y="36445"/>
                  <a:pt x="73679" y="36415"/>
                  <a:pt x="73436" y="36506"/>
                </a:cubicBezTo>
                <a:close/>
                <a:moveTo>
                  <a:pt x="71430" y="37326"/>
                </a:moveTo>
                <a:cubicBezTo>
                  <a:pt x="71248" y="37448"/>
                  <a:pt x="71400" y="37570"/>
                  <a:pt x="71795" y="37661"/>
                </a:cubicBezTo>
                <a:cubicBezTo>
                  <a:pt x="72220" y="37752"/>
                  <a:pt x="72768" y="37782"/>
                  <a:pt x="72950" y="37661"/>
                </a:cubicBezTo>
                <a:cubicBezTo>
                  <a:pt x="73163" y="37570"/>
                  <a:pt x="72980" y="37418"/>
                  <a:pt x="72555" y="37296"/>
                </a:cubicBezTo>
                <a:cubicBezTo>
                  <a:pt x="72160" y="37174"/>
                  <a:pt x="71613" y="37205"/>
                  <a:pt x="71430" y="37326"/>
                </a:cubicBezTo>
                <a:close/>
                <a:moveTo>
                  <a:pt x="69637" y="38512"/>
                </a:moveTo>
                <a:cubicBezTo>
                  <a:pt x="69454" y="38664"/>
                  <a:pt x="69606" y="38816"/>
                  <a:pt x="69971" y="38846"/>
                </a:cubicBezTo>
                <a:cubicBezTo>
                  <a:pt x="70366" y="38877"/>
                  <a:pt x="70853" y="38846"/>
                  <a:pt x="71035" y="38725"/>
                </a:cubicBezTo>
                <a:cubicBezTo>
                  <a:pt x="71217" y="38573"/>
                  <a:pt x="71096" y="38390"/>
                  <a:pt x="70670" y="38329"/>
                </a:cubicBezTo>
                <a:cubicBezTo>
                  <a:pt x="70245" y="38238"/>
                  <a:pt x="69819" y="38360"/>
                  <a:pt x="69637" y="38512"/>
                </a:cubicBezTo>
                <a:close/>
                <a:moveTo>
                  <a:pt x="68421" y="40640"/>
                </a:moveTo>
                <a:cubicBezTo>
                  <a:pt x="68755" y="40640"/>
                  <a:pt x="69181" y="40488"/>
                  <a:pt x="69363" y="40275"/>
                </a:cubicBezTo>
                <a:cubicBezTo>
                  <a:pt x="69515" y="40092"/>
                  <a:pt x="69333" y="39880"/>
                  <a:pt x="68999" y="39819"/>
                </a:cubicBezTo>
                <a:cubicBezTo>
                  <a:pt x="68664" y="39819"/>
                  <a:pt x="68239" y="40001"/>
                  <a:pt x="68087" y="40214"/>
                </a:cubicBezTo>
                <a:cubicBezTo>
                  <a:pt x="67935" y="40457"/>
                  <a:pt x="68117" y="40640"/>
                  <a:pt x="68421" y="40640"/>
                </a:cubicBezTo>
                <a:close/>
                <a:moveTo>
                  <a:pt x="67661" y="41977"/>
                </a:moveTo>
                <a:cubicBezTo>
                  <a:pt x="67327" y="41977"/>
                  <a:pt x="66992" y="42220"/>
                  <a:pt x="66871" y="42494"/>
                </a:cubicBezTo>
                <a:cubicBezTo>
                  <a:pt x="66749" y="42767"/>
                  <a:pt x="66901" y="42950"/>
                  <a:pt x="67236" y="42919"/>
                </a:cubicBezTo>
                <a:cubicBezTo>
                  <a:pt x="67540" y="42889"/>
                  <a:pt x="67935" y="42676"/>
                  <a:pt x="68087" y="42433"/>
                </a:cubicBezTo>
                <a:cubicBezTo>
                  <a:pt x="68208" y="42159"/>
                  <a:pt x="67995" y="41916"/>
                  <a:pt x="67661" y="41977"/>
                </a:cubicBezTo>
                <a:close/>
                <a:moveTo>
                  <a:pt x="66628" y="44561"/>
                </a:moveTo>
                <a:cubicBezTo>
                  <a:pt x="66324" y="44591"/>
                  <a:pt x="65989" y="44865"/>
                  <a:pt x="65868" y="45108"/>
                </a:cubicBezTo>
                <a:cubicBezTo>
                  <a:pt x="65777" y="45381"/>
                  <a:pt x="65959" y="45564"/>
                  <a:pt x="66263" y="45564"/>
                </a:cubicBezTo>
                <a:cubicBezTo>
                  <a:pt x="66567" y="45533"/>
                  <a:pt x="66901" y="45351"/>
                  <a:pt x="67023" y="45047"/>
                </a:cubicBezTo>
                <a:cubicBezTo>
                  <a:pt x="67144" y="44743"/>
                  <a:pt x="66932" y="44500"/>
                  <a:pt x="66628" y="44561"/>
                </a:cubicBezTo>
                <a:close/>
                <a:moveTo>
                  <a:pt x="65685" y="47053"/>
                </a:moveTo>
                <a:cubicBezTo>
                  <a:pt x="65381" y="47053"/>
                  <a:pt x="65047" y="47327"/>
                  <a:pt x="64926" y="47539"/>
                </a:cubicBezTo>
                <a:cubicBezTo>
                  <a:pt x="64804" y="47813"/>
                  <a:pt x="65017" y="47995"/>
                  <a:pt x="65321" y="47965"/>
                </a:cubicBezTo>
                <a:cubicBezTo>
                  <a:pt x="65625" y="47965"/>
                  <a:pt x="65959" y="47783"/>
                  <a:pt x="66081" y="47509"/>
                </a:cubicBezTo>
                <a:cubicBezTo>
                  <a:pt x="66172" y="47296"/>
                  <a:pt x="65989" y="47053"/>
                  <a:pt x="65685" y="47053"/>
                </a:cubicBezTo>
                <a:close/>
                <a:moveTo>
                  <a:pt x="64743" y="49363"/>
                </a:moveTo>
                <a:cubicBezTo>
                  <a:pt x="64439" y="49363"/>
                  <a:pt x="64105" y="49606"/>
                  <a:pt x="63983" y="49819"/>
                </a:cubicBezTo>
                <a:cubicBezTo>
                  <a:pt x="63862" y="50062"/>
                  <a:pt x="64044" y="50245"/>
                  <a:pt x="64348" y="50245"/>
                </a:cubicBezTo>
                <a:cubicBezTo>
                  <a:pt x="64652" y="50245"/>
                  <a:pt x="65017" y="50093"/>
                  <a:pt x="65108" y="49819"/>
                </a:cubicBezTo>
                <a:cubicBezTo>
                  <a:pt x="65199" y="49606"/>
                  <a:pt x="65047" y="49363"/>
                  <a:pt x="64743" y="49363"/>
                </a:cubicBezTo>
                <a:close/>
                <a:moveTo>
                  <a:pt x="63740" y="51582"/>
                </a:moveTo>
                <a:cubicBezTo>
                  <a:pt x="63436" y="51582"/>
                  <a:pt x="63102" y="51764"/>
                  <a:pt x="62980" y="52008"/>
                </a:cubicBezTo>
                <a:cubicBezTo>
                  <a:pt x="62889" y="52220"/>
                  <a:pt x="63071" y="52403"/>
                  <a:pt x="63375" y="52403"/>
                </a:cubicBezTo>
                <a:cubicBezTo>
                  <a:pt x="63679" y="52403"/>
                  <a:pt x="64014" y="52251"/>
                  <a:pt x="64135" y="52038"/>
                </a:cubicBezTo>
                <a:cubicBezTo>
                  <a:pt x="64257" y="51795"/>
                  <a:pt x="64044" y="51582"/>
                  <a:pt x="63740" y="51582"/>
                </a:cubicBezTo>
                <a:close/>
                <a:moveTo>
                  <a:pt x="62798" y="53679"/>
                </a:moveTo>
                <a:cubicBezTo>
                  <a:pt x="62494" y="53679"/>
                  <a:pt x="62160" y="53831"/>
                  <a:pt x="62038" y="54044"/>
                </a:cubicBezTo>
                <a:cubicBezTo>
                  <a:pt x="61916" y="54287"/>
                  <a:pt x="62068" y="54470"/>
                  <a:pt x="62372" y="54470"/>
                </a:cubicBezTo>
                <a:cubicBezTo>
                  <a:pt x="62676" y="54500"/>
                  <a:pt x="63041" y="54348"/>
                  <a:pt x="63132" y="54135"/>
                </a:cubicBezTo>
                <a:cubicBezTo>
                  <a:pt x="63284" y="53922"/>
                  <a:pt x="63102" y="53710"/>
                  <a:pt x="62798" y="53679"/>
                </a:cubicBezTo>
                <a:close/>
                <a:moveTo>
                  <a:pt x="61096" y="56172"/>
                </a:moveTo>
                <a:cubicBezTo>
                  <a:pt x="60974" y="56415"/>
                  <a:pt x="61126" y="56597"/>
                  <a:pt x="61430" y="56628"/>
                </a:cubicBezTo>
                <a:cubicBezTo>
                  <a:pt x="61734" y="56628"/>
                  <a:pt x="62068" y="56506"/>
                  <a:pt x="62190" y="56232"/>
                </a:cubicBezTo>
                <a:cubicBezTo>
                  <a:pt x="62311" y="56020"/>
                  <a:pt x="62099" y="55807"/>
                  <a:pt x="61825" y="55746"/>
                </a:cubicBezTo>
                <a:cubicBezTo>
                  <a:pt x="61521" y="55746"/>
                  <a:pt x="61217" y="55959"/>
                  <a:pt x="61096" y="56172"/>
                </a:cubicBezTo>
                <a:close/>
                <a:moveTo>
                  <a:pt x="61217" y="58482"/>
                </a:moveTo>
                <a:cubicBezTo>
                  <a:pt x="61308" y="58239"/>
                  <a:pt x="61126" y="57995"/>
                  <a:pt x="60822" y="57995"/>
                </a:cubicBezTo>
                <a:cubicBezTo>
                  <a:pt x="60518" y="57995"/>
                  <a:pt x="60184" y="58178"/>
                  <a:pt x="60093" y="58451"/>
                </a:cubicBezTo>
                <a:cubicBezTo>
                  <a:pt x="60001" y="58725"/>
                  <a:pt x="60184" y="58907"/>
                  <a:pt x="60457" y="58938"/>
                </a:cubicBezTo>
                <a:cubicBezTo>
                  <a:pt x="60761" y="58907"/>
                  <a:pt x="61096" y="58755"/>
                  <a:pt x="61217" y="58482"/>
                </a:cubicBezTo>
                <a:close/>
                <a:moveTo>
                  <a:pt x="59758" y="61643"/>
                </a:moveTo>
                <a:cubicBezTo>
                  <a:pt x="60062" y="61643"/>
                  <a:pt x="60336" y="61369"/>
                  <a:pt x="60397" y="61065"/>
                </a:cubicBezTo>
                <a:cubicBezTo>
                  <a:pt x="60488" y="60761"/>
                  <a:pt x="60305" y="60518"/>
                  <a:pt x="60001" y="60518"/>
                </a:cubicBezTo>
                <a:cubicBezTo>
                  <a:pt x="59697" y="60518"/>
                  <a:pt x="59424" y="60822"/>
                  <a:pt x="59333" y="61126"/>
                </a:cubicBezTo>
                <a:cubicBezTo>
                  <a:pt x="59302" y="61430"/>
                  <a:pt x="59485" y="61643"/>
                  <a:pt x="59758" y="61643"/>
                </a:cubicBezTo>
                <a:close/>
                <a:moveTo>
                  <a:pt x="59394" y="65017"/>
                </a:moveTo>
                <a:cubicBezTo>
                  <a:pt x="59637" y="64986"/>
                  <a:pt x="59910" y="64652"/>
                  <a:pt x="59941" y="64257"/>
                </a:cubicBezTo>
                <a:cubicBezTo>
                  <a:pt x="60001" y="63862"/>
                  <a:pt x="59789" y="63588"/>
                  <a:pt x="59485" y="63619"/>
                </a:cubicBezTo>
                <a:cubicBezTo>
                  <a:pt x="59211" y="63649"/>
                  <a:pt x="58968" y="64044"/>
                  <a:pt x="58938" y="64470"/>
                </a:cubicBezTo>
                <a:cubicBezTo>
                  <a:pt x="58938" y="64804"/>
                  <a:pt x="59120" y="65078"/>
                  <a:pt x="59394" y="65017"/>
                </a:cubicBezTo>
                <a:close/>
                <a:moveTo>
                  <a:pt x="59637" y="67722"/>
                </a:moveTo>
                <a:cubicBezTo>
                  <a:pt x="59697" y="67388"/>
                  <a:pt x="59485" y="67084"/>
                  <a:pt x="59242" y="67084"/>
                </a:cubicBezTo>
                <a:cubicBezTo>
                  <a:pt x="58968" y="67114"/>
                  <a:pt x="58725" y="67418"/>
                  <a:pt x="58694" y="67752"/>
                </a:cubicBezTo>
                <a:cubicBezTo>
                  <a:pt x="58664" y="68117"/>
                  <a:pt x="58846" y="68330"/>
                  <a:pt x="59120" y="68330"/>
                </a:cubicBezTo>
                <a:cubicBezTo>
                  <a:pt x="59333" y="68330"/>
                  <a:pt x="59606" y="68056"/>
                  <a:pt x="59637" y="67722"/>
                </a:cubicBezTo>
                <a:close/>
                <a:moveTo>
                  <a:pt x="58786" y="71218"/>
                </a:moveTo>
                <a:cubicBezTo>
                  <a:pt x="58998" y="71248"/>
                  <a:pt x="59272" y="71035"/>
                  <a:pt x="59302" y="70731"/>
                </a:cubicBezTo>
                <a:cubicBezTo>
                  <a:pt x="59333" y="70427"/>
                  <a:pt x="59181" y="70123"/>
                  <a:pt x="58938" y="70123"/>
                </a:cubicBezTo>
                <a:cubicBezTo>
                  <a:pt x="58694" y="70123"/>
                  <a:pt x="58451" y="70336"/>
                  <a:pt x="58421" y="70640"/>
                </a:cubicBezTo>
                <a:cubicBezTo>
                  <a:pt x="58360" y="70944"/>
                  <a:pt x="58542" y="71187"/>
                  <a:pt x="58786" y="71218"/>
                </a:cubicBezTo>
                <a:close/>
                <a:moveTo>
                  <a:pt x="58816" y="73284"/>
                </a:moveTo>
                <a:cubicBezTo>
                  <a:pt x="58877" y="73011"/>
                  <a:pt x="58725" y="72737"/>
                  <a:pt x="58512" y="72707"/>
                </a:cubicBezTo>
                <a:cubicBezTo>
                  <a:pt x="58269" y="72676"/>
                  <a:pt x="58026" y="72859"/>
                  <a:pt x="57965" y="73072"/>
                </a:cubicBezTo>
                <a:cubicBezTo>
                  <a:pt x="57904" y="73315"/>
                  <a:pt x="58056" y="73528"/>
                  <a:pt x="58269" y="73588"/>
                </a:cubicBezTo>
                <a:cubicBezTo>
                  <a:pt x="58482" y="73649"/>
                  <a:pt x="58725" y="73528"/>
                  <a:pt x="58816" y="73284"/>
                </a:cubicBezTo>
                <a:close/>
                <a:moveTo>
                  <a:pt x="58026" y="75351"/>
                </a:moveTo>
                <a:cubicBezTo>
                  <a:pt x="58117" y="75169"/>
                  <a:pt x="58026" y="74895"/>
                  <a:pt x="57783" y="74835"/>
                </a:cubicBezTo>
                <a:cubicBezTo>
                  <a:pt x="57539" y="74743"/>
                  <a:pt x="57296" y="74865"/>
                  <a:pt x="57175" y="75047"/>
                </a:cubicBezTo>
                <a:cubicBezTo>
                  <a:pt x="57053" y="75260"/>
                  <a:pt x="57175" y="75442"/>
                  <a:pt x="57418" y="75564"/>
                </a:cubicBezTo>
                <a:cubicBezTo>
                  <a:pt x="57631" y="75625"/>
                  <a:pt x="57904" y="75564"/>
                  <a:pt x="58026" y="75351"/>
                </a:cubicBezTo>
                <a:close/>
                <a:moveTo>
                  <a:pt x="56840" y="76993"/>
                </a:moveTo>
                <a:cubicBezTo>
                  <a:pt x="56992" y="76841"/>
                  <a:pt x="56901" y="76628"/>
                  <a:pt x="56658" y="76506"/>
                </a:cubicBezTo>
                <a:cubicBezTo>
                  <a:pt x="56415" y="76385"/>
                  <a:pt x="56080" y="76415"/>
                  <a:pt x="55959" y="76567"/>
                </a:cubicBezTo>
                <a:cubicBezTo>
                  <a:pt x="55807" y="76719"/>
                  <a:pt x="55898" y="76932"/>
                  <a:pt x="56141" y="77023"/>
                </a:cubicBezTo>
                <a:cubicBezTo>
                  <a:pt x="56384" y="77145"/>
                  <a:pt x="56719" y="77114"/>
                  <a:pt x="56840" y="76993"/>
                </a:cubicBezTo>
                <a:close/>
                <a:moveTo>
                  <a:pt x="55381" y="77874"/>
                </a:moveTo>
                <a:cubicBezTo>
                  <a:pt x="55169" y="77753"/>
                  <a:pt x="54865" y="77783"/>
                  <a:pt x="54743" y="77935"/>
                </a:cubicBezTo>
                <a:cubicBezTo>
                  <a:pt x="54621" y="78087"/>
                  <a:pt x="54713" y="78330"/>
                  <a:pt x="54925" y="78452"/>
                </a:cubicBezTo>
                <a:cubicBezTo>
                  <a:pt x="55169" y="78543"/>
                  <a:pt x="55472" y="78543"/>
                  <a:pt x="55594" y="78391"/>
                </a:cubicBezTo>
                <a:cubicBezTo>
                  <a:pt x="55746" y="78239"/>
                  <a:pt x="55655" y="78026"/>
                  <a:pt x="55381" y="77874"/>
                </a:cubicBezTo>
                <a:close/>
                <a:moveTo>
                  <a:pt x="54257" y="79424"/>
                </a:moveTo>
                <a:cubicBezTo>
                  <a:pt x="54013" y="79272"/>
                  <a:pt x="53710" y="79303"/>
                  <a:pt x="53618" y="79485"/>
                </a:cubicBezTo>
                <a:cubicBezTo>
                  <a:pt x="53497" y="79698"/>
                  <a:pt x="53558" y="79941"/>
                  <a:pt x="53831" y="80093"/>
                </a:cubicBezTo>
                <a:cubicBezTo>
                  <a:pt x="54074" y="80245"/>
                  <a:pt x="54378" y="80245"/>
                  <a:pt x="54469" y="80063"/>
                </a:cubicBezTo>
                <a:cubicBezTo>
                  <a:pt x="54561" y="79850"/>
                  <a:pt x="54469" y="79576"/>
                  <a:pt x="54257" y="79424"/>
                </a:cubicBezTo>
                <a:close/>
                <a:moveTo>
                  <a:pt x="52007" y="82403"/>
                </a:moveTo>
                <a:cubicBezTo>
                  <a:pt x="52311" y="82585"/>
                  <a:pt x="52706" y="82555"/>
                  <a:pt x="52889" y="82282"/>
                </a:cubicBezTo>
                <a:cubicBezTo>
                  <a:pt x="53071" y="82008"/>
                  <a:pt x="52980" y="81643"/>
                  <a:pt x="52737" y="81491"/>
                </a:cubicBezTo>
                <a:cubicBezTo>
                  <a:pt x="52433" y="81339"/>
                  <a:pt x="52007" y="81400"/>
                  <a:pt x="51825" y="81674"/>
                </a:cubicBezTo>
                <a:cubicBezTo>
                  <a:pt x="51582" y="81886"/>
                  <a:pt x="51703" y="82190"/>
                  <a:pt x="52007" y="82403"/>
                </a:cubicBezTo>
                <a:close/>
                <a:moveTo>
                  <a:pt x="51035" y="83771"/>
                </a:moveTo>
                <a:cubicBezTo>
                  <a:pt x="50731" y="83528"/>
                  <a:pt x="50305" y="83558"/>
                  <a:pt x="50123" y="83801"/>
                </a:cubicBezTo>
                <a:cubicBezTo>
                  <a:pt x="49910" y="84014"/>
                  <a:pt x="50062" y="84379"/>
                  <a:pt x="50366" y="84592"/>
                </a:cubicBezTo>
                <a:cubicBezTo>
                  <a:pt x="50731" y="84804"/>
                  <a:pt x="51095" y="84804"/>
                  <a:pt x="51247" y="84592"/>
                </a:cubicBezTo>
                <a:cubicBezTo>
                  <a:pt x="51430" y="84379"/>
                  <a:pt x="51339" y="83953"/>
                  <a:pt x="51035" y="83771"/>
                </a:cubicBezTo>
                <a:close/>
                <a:moveTo>
                  <a:pt x="49728" y="86598"/>
                </a:moveTo>
                <a:cubicBezTo>
                  <a:pt x="49910" y="86415"/>
                  <a:pt x="49758" y="85990"/>
                  <a:pt x="49424" y="85777"/>
                </a:cubicBezTo>
                <a:cubicBezTo>
                  <a:pt x="49089" y="85503"/>
                  <a:pt x="48664" y="85503"/>
                  <a:pt x="48481" y="85686"/>
                </a:cubicBezTo>
                <a:cubicBezTo>
                  <a:pt x="48299" y="85899"/>
                  <a:pt x="48451" y="86233"/>
                  <a:pt x="48785" y="86506"/>
                </a:cubicBezTo>
                <a:cubicBezTo>
                  <a:pt x="49120" y="86719"/>
                  <a:pt x="49576" y="86841"/>
                  <a:pt x="49728" y="86598"/>
                </a:cubicBezTo>
                <a:close/>
                <a:moveTo>
                  <a:pt x="47874" y="88178"/>
                </a:moveTo>
                <a:cubicBezTo>
                  <a:pt x="48086" y="88026"/>
                  <a:pt x="47995" y="87662"/>
                  <a:pt x="47630" y="87358"/>
                </a:cubicBezTo>
                <a:cubicBezTo>
                  <a:pt x="47296" y="87114"/>
                  <a:pt x="46810" y="87023"/>
                  <a:pt x="46567" y="87175"/>
                </a:cubicBezTo>
                <a:cubicBezTo>
                  <a:pt x="46354" y="87327"/>
                  <a:pt x="46415" y="87631"/>
                  <a:pt x="46779" y="87905"/>
                </a:cubicBezTo>
                <a:cubicBezTo>
                  <a:pt x="47144" y="88209"/>
                  <a:pt x="47630" y="88330"/>
                  <a:pt x="47874" y="88178"/>
                </a:cubicBezTo>
                <a:close/>
                <a:moveTo>
                  <a:pt x="44196" y="88847"/>
                </a:moveTo>
                <a:cubicBezTo>
                  <a:pt x="44560" y="89121"/>
                  <a:pt x="45108" y="89272"/>
                  <a:pt x="45411" y="89151"/>
                </a:cubicBezTo>
                <a:cubicBezTo>
                  <a:pt x="45715" y="89090"/>
                  <a:pt x="45624" y="88725"/>
                  <a:pt x="45290" y="88482"/>
                </a:cubicBezTo>
                <a:cubicBezTo>
                  <a:pt x="44895" y="88209"/>
                  <a:pt x="44378" y="88087"/>
                  <a:pt x="44104" y="88209"/>
                </a:cubicBezTo>
                <a:cubicBezTo>
                  <a:pt x="43770" y="88361"/>
                  <a:pt x="43801" y="88634"/>
                  <a:pt x="44196" y="88847"/>
                </a:cubicBezTo>
                <a:close/>
                <a:moveTo>
                  <a:pt x="42402" y="89455"/>
                </a:moveTo>
                <a:cubicBezTo>
                  <a:pt x="42068" y="89242"/>
                  <a:pt x="41490" y="89151"/>
                  <a:pt x="41156" y="89303"/>
                </a:cubicBezTo>
                <a:cubicBezTo>
                  <a:pt x="40791" y="89424"/>
                  <a:pt x="40791" y="89698"/>
                  <a:pt x="41156" y="89911"/>
                </a:cubicBezTo>
                <a:cubicBezTo>
                  <a:pt x="41490" y="90124"/>
                  <a:pt x="42068" y="90215"/>
                  <a:pt x="42402" y="90124"/>
                </a:cubicBezTo>
                <a:cubicBezTo>
                  <a:pt x="42767" y="89941"/>
                  <a:pt x="42737" y="89698"/>
                  <a:pt x="42402" y="89455"/>
                </a:cubicBezTo>
                <a:close/>
                <a:moveTo>
                  <a:pt x="39180" y="90671"/>
                </a:moveTo>
                <a:cubicBezTo>
                  <a:pt x="38816" y="90519"/>
                  <a:pt x="38299" y="90549"/>
                  <a:pt x="37904" y="90762"/>
                </a:cubicBezTo>
                <a:cubicBezTo>
                  <a:pt x="37539" y="90944"/>
                  <a:pt x="37509" y="91218"/>
                  <a:pt x="37813" y="91309"/>
                </a:cubicBezTo>
                <a:cubicBezTo>
                  <a:pt x="38117" y="91461"/>
                  <a:pt x="38664" y="91461"/>
                  <a:pt x="39059" y="91279"/>
                </a:cubicBezTo>
                <a:cubicBezTo>
                  <a:pt x="39484" y="91127"/>
                  <a:pt x="39484" y="90823"/>
                  <a:pt x="39180" y="90671"/>
                </a:cubicBezTo>
                <a:close/>
                <a:moveTo>
                  <a:pt x="35624" y="92494"/>
                </a:moveTo>
                <a:cubicBezTo>
                  <a:pt x="35320" y="92373"/>
                  <a:pt x="34803" y="92464"/>
                  <a:pt x="34378" y="92646"/>
                </a:cubicBezTo>
                <a:cubicBezTo>
                  <a:pt x="34013" y="92829"/>
                  <a:pt x="33922" y="93102"/>
                  <a:pt x="34226" y="93254"/>
                </a:cubicBezTo>
                <a:cubicBezTo>
                  <a:pt x="34530" y="93406"/>
                  <a:pt x="35077" y="93376"/>
                  <a:pt x="35442" y="93133"/>
                </a:cubicBezTo>
                <a:cubicBezTo>
                  <a:pt x="35867" y="92950"/>
                  <a:pt x="35928" y="92646"/>
                  <a:pt x="35624" y="92494"/>
                </a:cubicBezTo>
                <a:close/>
                <a:moveTo>
                  <a:pt x="32129" y="94409"/>
                </a:moveTo>
                <a:cubicBezTo>
                  <a:pt x="31885" y="94257"/>
                  <a:pt x="31338" y="94318"/>
                  <a:pt x="30974" y="94501"/>
                </a:cubicBezTo>
                <a:cubicBezTo>
                  <a:pt x="30578" y="94713"/>
                  <a:pt x="30548" y="94956"/>
                  <a:pt x="30822" y="95108"/>
                </a:cubicBezTo>
                <a:cubicBezTo>
                  <a:pt x="31065" y="95260"/>
                  <a:pt x="31612" y="95260"/>
                  <a:pt x="31977" y="95048"/>
                </a:cubicBezTo>
                <a:cubicBezTo>
                  <a:pt x="32372" y="94865"/>
                  <a:pt x="32433" y="94561"/>
                  <a:pt x="32129" y="94409"/>
                </a:cubicBezTo>
                <a:close/>
                <a:moveTo>
                  <a:pt x="28876" y="96263"/>
                </a:moveTo>
                <a:cubicBezTo>
                  <a:pt x="28724" y="96142"/>
                  <a:pt x="28451" y="96142"/>
                  <a:pt x="28238" y="96233"/>
                </a:cubicBezTo>
                <a:cubicBezTo>
                  <a:pt x="28481" y="96385"/>
                  <a:pt x="28755" y="96476"/>
                  <a:pt x="29028" y="96598"/>
                </a:cubicBezTo>
                <a:cubicBezTo>
                  <a:pt x="29059" y="96446"/>
                  <a:pt x="29028" y="96324"/>
                  <a:pt x="28876" y="96263"/>
                </a:cubicBezTo>
                <a:close/>
                <a:moveTo>
                  <a:pt x="89516" y="19119"/>
                </a:moveTo>
                <a:cubicBezTo>
                  <a:pt x="89789" y="19028"/>
                  <a:pt x="90124" y="18755"/>
                  <a:pt x="90184" y="18481"/>
                </a:cubicBezTo>
                <a:cubicBezTo>
                  <a:pt x="90306" y="18208"/>
                  <a:pt x="90154" y="18056"/>
                  <a:pt x="89880" y="18177"/>
                </a:cubicBezTo>
                <a:cubicBezTo>
                  <a:pt x="89637" y="18299"/>
                  <a:pt x="89333" y="18603"/>
                  <a:pt x="89212" y="18846"/>
                </a:cubicBezTo>
                <a:cubicBezTo>
                  <a:pt x="89121" y="19119"/>
                  <a:pt x="89242" y="19241"/>
                  <a:pt x="89516" y="19119"/>
                </a:cubicBezTo>
                <a:close/>
                <a:moveTo>
                  <a:pt x="88178" y="21247"/>
                </a:moveTo>
                <a:cubicBezTo>
                  <a:pt x="88057" y="21521"/>
                  <a:pt x="88209" y="21642"/>
                  <a:pt x="88482" y="21521"/>
                </a:cubicBezTo>
                <a:cubicBezTo>
                  <a:pt x="88756" y="21399"/>
                  <a:pt x="89090" y="21156"/>
                  <a:pt x="89212" y="20882"/>
                </a:cubicBezTo>
                <a:cubicBezTo>
                  <a:pt x="89333" y="20609"/>
                  <a:pt x="89181" y="20457"/>
                  <a:pt x="88908" y="20578"/>
                </a:cubicBezTo>
                <a:cubicBezTo>
                  <a:pt x="88634" y="20700"/>
                  <a:pt x="88300" y="21004"/>
                  <a:pt x="88178" y="21247"/>
                </a:cubicBezTo>
                <a:close/>
                <a:moveTo>
                  <a:pt x="87114" y="23648"/>
                </a:moveTo>
                <a:cubicBezTo>
                  <a:pt x="86993" y="23922"/>
                  <a:pt x="87114" y="24044"/>
                  <a:pt x="87418" y="23922"/>
                </a:cubicBezTo>
                <a:cubicBezTo>
                  <a:pt x="87722" y="23800"/>
                  <a:pt x="88057" y="23527"/>
                  <a:pt x="88178" y="23284"/>
                </a:cubicBezTo>
                <a:cubicBezTo>
                  <a:pt x="88300" y="23010"/>
                  <a:pt x="88148" y="22858"/>
                  <a:pt x="87874" y="22980"/>
                </a:cubicBezTo>
                <a:cubicBezTo>
                  <a:pt x="87570" y="23071"/>
                  <a:pt x="87236" y="23375"/>
                  <a:pt x="87114" y="23648"/>
                </a:cubicBezTo>
                <a:close/>
                <a:moveTo>
                  <a:pt x="85990" y="26019"/>
                </a:moveTo>
                <a:cubicBezTo>
                  <a:pt x="85868" y="26262"/>
                  <a:pt x="85990" y="26354"/>
                  <a:pt x="86294" y="26262"/>
                </a:cubicBezTo>
                <a:cubicBezTo>
                  <a:pt x="86567" y="26171"/>
                  <a:pt x="86932" y="25898"/>
                  <a:pt x="87054" y="25655"/>
                </a:cubicBezTo>
                <a:cubicBezTo>
                  <a:pt x="87145" y="25411"/>
                  <a:pt x="86993" y="25290"/>
                  <a:pt x="86689" y="25351"/>
                </a:cubicBezTo>
                <a:cubicBezTo>
                  <a:pt x="86446" y="25442"/>
                  <a:pt x="86081" y="25746"/>
                  <a:pt x="85990" y="26019"/>
                </a:cubicBezTo>
                <a:close/>
                <a:moveTo>
                  <a:pt x="85564" y="27630"/>
                </a:moveTo>
                <a:cubicBezTo>
                  <a:pt x="85260" y="27752"/>
                  <a:pt x="84865" y="28025"/>
                  <a:pt x="84774" y="28299"/>
                </a:cubicBezTo>
                <a:cubicBezTo>
                  <a:pt x="84622" y="28512"/>
                  <a:pt x="84774" y="28633"/>
                  <a:pt x="85047" y="28512"/>
                </a:cubicBezTo>
                <a:cubicBezTo>
                  <a:pt x="85351" y="28390"/>
                  <a:pt x="85747" y="28177"/>
                  <a:pt x="85868" y="27904"/>
                </a:cubicBezTo>
                <a:cubicBezTo>
                  <a:pt x="86020" y="27691"/>
                  <a:pt x="85899" y="27539"/>
                  <a:pt x="85564" y="27630"/>
                </a:cubicBezTo>
                <a:close/>
                <a:moveTo>
                  <a:pt x="84318" y="29728"/>
                </a:moveTo>
                <a:cubicBezTo>
                  <a:pt x="83953" y="29819"/>
                  <a:pt x="83588" y="30032"/>
                  <a:pt x="83437" y="30214"/>
                </a:cubicBezTo>
                <a:cubicBezTo>
                  <a:pt x="83285" y="30396"/>
                  <a:pt x="83437" y="30487"/>
                  <a:pt x="83740" y="30457"/>
                </a:cubicBezTo>
                <a:cubicBezTo>
                  <a:pt x="84075" y="30366"/>
                  <a:pt x="84470" y="30183"/>
                  <a:pt x="84622" y="30001"/>
                </a:cubicBezTo>
                <a:cubicBezTo>
                  <a:pt x="84774" y="29758"/>
                  <a:pt x="84622" y="29667"/>
                  <a:pt x="84318" y="29728"/>
                </a:cubicBezTo>
                <a:close/>
                <a:moveTo>
                  <a:pt x="82129" y="31886"/>
                </a:moveTo>
                <a:cubicBezTo>
                  <a:pt x="82525" y="31855"/>
                  <a:pt x="82950" y="31734"/>
                  <a:pt x="83133" y="31582"/>
                </a:cubicBezTo>
                <a:cubicBezTo>
                  <a:pt x="83315" y="31430"/>
                  <a:pt x="83163" y="31308"/>
                  <a:pt x="82829" y="31369"/>
                </a:cubicBezTo>
                <a:cubicBezTo>
                  <a:pt x="82494" y="31399"/>
                  <a:pt x="82038" y="31551"/>
                  <a:pt x="81826" y="31703"/>
                </a:cubicBezTo>
                <a:cubicBezTo>
                  <a:pt x="81643" y="31855"/>
                  <a:pt x="81795" y="31946"/>
                  <a:pt x="82129" y="31886"/>
                </a:cubicBezTo>
                <a:close/>
                <a:moveTo>
                  <a:pt x="80002" y="32798"/>
                </a:moveTo>
                <a:cubicBezTo>
                  <a:pt x="79789" y="32919"/>
                  <a:pt x="79941" y="32949"/>
                  <a:pt x="80367" y="33010"/>
                </a:cubicBezTo>
                <a:cubicBezTo>
                  <a:pt x="80731" y="33010"/>
                  <a:pt x="81218" y="32919"/>
                  <a:pt x="81430" y="32798"/>
                </a:cubicBezTo>
                <a:cubicBezTo>
                  <a:pt x="81613" y="32706"/>
                  <a:pt x="81461" y="32615"/>
                  <a:pt x="81066" y="32615"/>
                </a:cubicBezTo>
                <a:cubicBezTo>
                  <a:pt x="80701" y="32585"/>
                  <a:pt x="80215" y="32706"/>
                  <a:pt x="80002" y="32798"/>
                </a:cubicBezTo>
                <a:close/>
                <a:moveTo>
                  <a:pt x="79151" y="33497"/>
                </a:moveTo>
                <a:cubicBezTo>
                  <a:pt x="78725" y="33497"/>
                  <a:pt x="78239" y="33527"/>
                  <a:pt x="77996" y="33588"/>
                </a:cubicBezTo>
                <a:cubicBezTo>
                  <a:pt x="77783" y="33679"/>
                  <a:pt x="77935" y="33770"/>
                  <a:pt x="78330" y="33770"/>
                </a:cubicBezTo>
                <a:cubicBezTo>
                  <a:pt x="78756" y="33801"/>
                  <a:pt x="79242" y="33770"/>
                  <a:pt x="79485" y="33679"/>
                </a:cubicBezTo>
                <a:cubicBezTo>
                  <a:pt x="79698" y="33557"/>
                  <a:pt x="79546" y="33497"/>
                  <a:pt x="79151" y="33497"/>
                </a:cubicBezTo>
                <a:close/>
                <a:moveTo>
                  <a:pt x="75868" y="34226"/>
                </a:moveTo>
                <a:cubicBezTo>
                  <a:pt x="75655" y="34287"/>
                  <a:pt x="75777" y="34317"/>
                  <a:pt x="76202" y="34378"/>
                </a:cubicBezTo>
                <a:cubicBezTo>
                  <a:pt x="76628" y="34408"/>
                  <a:pt x="77175" y="34408"/>
                  <a:pt x="77388" y="34317"/>
                </a:cubicBezTo>
                <a:cubicBezTo>
                  <a:pt x="77631" y="34256"/>
                  <a:pt x="77479" y="34165"/>
                  <a:pt x="77053" y="34135"/>
                </a:cubicBezTo>
                <a:cubicBezTo>
                  <a:pt x="76658" y="34105"/>
                  <a:pt x="76111" y="34135"/>
                  <a:pt x="75868" y="34226"/>
                </a:cubicBezTo>
                <a:close/>
                <a:moveTo>
                  <a:pt x="73740" y="34773"/>
                </a:moveTo>
                <a:cubicBezTo>
                  <a:pt x="73528" y="34864"/>
                  <a:pt x="73679" y="34895"/>
                  <a:pt x="74075" y="34925"/>
                </a:cubicBezTo>
                <a:cubicBezTo>
                  <a:pt x="74500" y="34986"/>
                  <a:pt x="75047" y="34986"/>
                  <a:pt x="75290" y="34895"/>
                </a:cubicBezTo>
                <a:cubicBezTo>
                  <a:pt x="75534" y="34834"/>
                  <a:pt x="75382" y="34743"/>
                  <a:pt x="74926" y="34712"/>
                </a:cubicBezTo>
                <a:cubicBezTo>
                  <a:pt x="74500" y="34682"/>
                  <a:pt x="73983" y="34712"/>
                  <a:pt x="73740" y="34773"/>
                </a:cubicBezTo>
                <a:close/>
                <a:moveTo>
                  <a:pt x="71643" y="35381"/>
                </a:moveTo>
                <a:cubicBezTo>
                  <a:pt x="71430" y="35472"/>
                  <a:pt x="71582" y="35533"/>
                  <a:pt x="72008" y="35533"/>
                </a:cubicBezTo>
                <a:cubicBezTo>
                  <a:pt x="72403" y="35533"/>
                  <a:pt x="72920" y="35533"/>
                  <a:pt x="73132" y="35472"/>
                </a:cubicBezTo>
                <a:cubicBezTo>
                  <a:pt x="73376" y="35381"/>
                  <a:pt x="73224" y="35320"/>
                  <a:pt x="72798" y="35290"/>
                </a:cubicBezTo>
                <a:cubicBezTo>
                  <a:pt x="72403" y="35290"/>
                  <a:pt x="71886" y="35320"/>
                  <a:pt x="71643" y="35381"/>
                </a:cubicBezTo>
                <a:close/>
                <a:moveTo>
                  <a:pt x="69728" y="36232"/>
                </a:moveTo>
                <a:cubicBezTo>
                  <a:pt x="69515" y="36354"/>
                  <a:pt x="69667" y="36384"/>
                  <a:pt x="70062" y="36384"/>
                </a:cubicBezTo>
                <a:cubicBezTo>
                  <a:pt x="70427" y="36384"/>
                  <a:pt x="70944" y="36293"/>
                  <a:pt x="71157" y="36232"/>
                </a:cubicBezTo>
                <a:cubicBezTo>
                  <a:pt x="71400" y="36141"/>
                  <a:pt x="71248" y="36050"/>
                  <a:pt x="70822" y="36050"/>
                </a:cubicBezTo>
                <a:cubicBezTo>
                  <a:pt x="70397" y="36050"/>
                  <a:pt x="69910" y="36111"/>
                  <a:pt x="69728" y="36232"/>
                </a:cubicBezTo>
                <a:close/>
                <a:moveTo>
                  <a:pt x="68968" y="36992"/>
                </a:moveTo>
                <a:cubicBezTo>
                  <a:pt x="68573" y="37022"/>
                  <a:pt x="68117" y="37174"/>
                  <a:pt x="67935" y="37296"/>
                </a:cubicBezTo>
                <a:cubicBezTo>
                  <a:pt x="67752" y="37448"/>
                  <a:pt x="67904" y="37509"/>
                  <a:pt x="68269" y="37448"/>
                </a:cubicBezTo>
                <a:cubicBezTo>
                  <a:pt x="68664" y="37418"/>
                  <a:pt x="69120" y="37296"/>
                  <a:pt x="69303" y="37144"/>
                </a:cubicBezTo>
                <a:cubicBezTo>
                  <a:pt x="69485" y="37053"/>
                  <a:pt x="69333" y="36992"/>
                  <a:pt x="68968" y="36992"/>
                </a:cubicBezTo>
                <a:close/>
                <a:moveTo>
                  <a:pt x="66719" y="39089"/>
                </a:moveTo>
                <a:cubicBezTo>
                  <a:pt x="67053" y="38968"/>
                  <a:pt x="67479" y="38785"/>
                  <a:pt x="67631" y="38573"/>
                </a:cubicBezTo>
                <a:cubicBezTo>
                  <a:pt x="67783" y="38390"/>
                  <a:pt x="67631" y="38329"/>
                  <a:pt x="67296" y="38390"/>
                </a:cubicBezTo>
                <a:cubicBezTo>
                  <a:pt x="66932" y="38481"/>
                  <a:pt x="66536" y="38694"/>
                  <a:pt x="66385" y="38937"/>
                </a:cubicBezTo>
                <a:cubicBezTo>
                  <a:pt x="66233" y="39120"/>
                  <a:pt x="66385" y="39181"/>
                  <a:pt x="66719" y="39089"/>
                </a:cubicBezTo>
                <a:close/>
                <a:moveTo>
                  <a:pt x="66263" y="40609"/>
                </a:moveTo>
                <a:cubicBezTo>
                  <a:pt x="66415" y="40366"/>
                  <a:pt x="66263" y="40244"/>
                  <a:pt x="65929" y="40366"/>
                </a:cubicBezTo>
                <a:cubicBezTo>
                  <a:pt x="65564" y="40488"/>
                  <a:pt x="65229" y="40822"/>
                  <a:pt x="65077" y="41095"/>
                </a:cubicBezTo>
                <a:cubicBezTo>
                  <a:pt x="64956" y="41369"/>
                  <a:pt x="65108" y="41430"/>
                  <a:pt x="65412" y="41278"/>
                </a:cubicBezTo>
                <a:cubicBezTo>
                  <a:pt x="65777" y="41126"/>
                  <a:pt x="66111" y="40822"/>
                  <a:pt x="66263" y="40609"/>
                </a:cubicBezTo>
                <a:close/>
                <a:moveTo>
                  <a:pt x="64774" y="42828"/>
                </a:moveTo>
                <a:cubicBezTo>
                  <a:pt x="64470" y="42980"/>
                  <a:pt x="64166" y="43375"/>
                  <a:pt x="64044" y="43679"/>
                </a:cubicBezTo>
                <a:cubicBezTo>
                  <a:pt x="63953" y="43953"/>
                  <a:pt x="64105" y="44013"/>
                  <a:pt x="64409" y="43861"/>
                </a:cubicBezTo>
                <a:cubicBezTo>
                  <a:pt x="64713" y="43710"/>
                  <a:pt x="65017" y="43375"/>
                  <a:pt x="65108" y="43071"/>
                </a:cubicBezTo>
                <a:cubicBezTo>
                  <a:pt x="65229" y="42798"/>
                  <a:pt x="65077" y="42676"/>
                  <a:pt x="64774" y="42828"/>
                </a:cubicBezTo>
                <a:close/>
                <a:moveTo>
                  <a:pt x="63831" y="45351"/>
                </a:moveTo>
                <a:cubicBezTo>
                  <a:pt x="63527" y="45503"/>
                  <a:pt x="63223" y="45807"/>
                  <a:pt x="63102" y="46080"/>
                </a:cubicBezTo>
                <a:cubicBezTo>
                  <a:pt x="62980" y="46324"/>
                  <a:pt x="63132" y="46415"/>
                  <a:pt x="63436" y="46293"/>
                </a:cubicBezTo>
                <a:cubicBezTo>
                  <a:pt x="63740" y="46172"/>
                  <a:pt x="64044" y="45868"/>
                  <a:pt x="64166" y="45624"/>
                </a:cubicBezTo>
                <a:cubicBezTo>
                  <a:pt x="64287" y="45351"/>
                  <a:pt x="64135" y="45199"/>
                  <a:pt x="63831" y="45351"/>
                </a:cubicBezTo>
                <a:close/>
                <a:moveTo>
                  <a:pt x="62160" y="48238"/>
                </a:moveTo>
                <a:cubicBezTo>
                  <a:pt x="62038" y="48451"/>
                  <a:pt x="62190" y="48573"/>
                  <a:pt x="62494" y="48451"/>
                </a:cubicBezTo>
                <a:cubicBezTo>
                  <a:pt x="62798" y="48390"/>
                  <a:pt x="63102" y="48117"/>
                  <a:pt x="63223" y="47843"/>
                </a:cubicBezTo>
                <a:cubicBezTo>
                  <a:pt x="63345" y="47631"/>
                  <a:pt x="63132" y="47479"/>
                  <a:pt x="62889" y="47600"/>
                </a:cubicBezTo>
                <a:cubicBezTo>
                  <a:pt x="62615" y="47752"/>
                  <a:pt x="62281" y="47995"/>
                  <a:pt x="62160" y="48238"/>
                </a:cubicBezTo>
                <a:close/>
                <a:moveTo>
                  <a:pt x="61248" y="50336"/>
                </a:moveTo>
                <a:cubicBezTo>
                  <a:pt x="61126" y="50549"/>
                  <a:pt x="61278" y="50670"/>
                  <a:pt x="61582" y="50579"/>
                </a:cubicBezTo>
                <a:cubicBezTo>
                  <a:pt x="61886" y="50518"/>
                  <a:pt x="62190" y="50275"/>
                  <a:pt x="62311" y="50062"/>
                </a:cubicBezTo>
                <a:cubicBezTo>
                  <a:pt x="62403" y="49819"/>
                  <a:pt x="62251" y="49667"/>
                  <a:pt x="61977" y="49789"/>
                </a:cubicBezTo>
                <a:cubicBezTo>
                  <a:pt x="61673" y="49880"/>
                  <a:pt x="61369" y="50093"/>
                  <a:pt x="61248" y="50336"/>
                </a:cubicBezTo>
                <a:close/>
                <a:moveTo>
                  <a:pt x="61004" y="51856"/>
                </a:moveTo>
                <a:cubicBezTo>
                  <a:pt x="60701" y="51916"/>
                  <a:pt x="60397" y="52159"/>
                  <a:pt x="60305" y="52372"/>
                </a:cubicBezTo>
                <a:cubicBezTo>
                  <a:pt x="60184" y="52615"/>
                  <a:pt x="60336" y="52707"/>
                  <a:pt x="60640" y="52646"/>
                </a:cubicBezTo>
                <a:cubicBezTo>
                  <a:pt x="60944" y="52555"/>
                  <a:pt x="61248" y="52372"/>
                  <a:pt x="61369" y="52159"/>
                </a:cubicBezTo>
                <a:cubicBezTo>
                  <a:pt x="61460" y="51916"/>
                  <a:pt x="61308" y="51764"/>
                  <a:pt x="61004" y="51856"/>
                </a:cubicBezTo>
                <a:close/>
                <a:moveTo>
                  <a:pt x="60062" y="53862"/>
                </a:moveTo>
                <a:cubicBezTo>
                  <a:pt x="59758" y="53892"/>
                  <a:pt x="59454" y="54166"/>
                  <a:pt x="59333" y="54378"/>
                </a:cubicBezTo>
                <a:cubicBezTo>
                  <a:pt x="59242" y="54622"/>
                  <a:pt x="59394" y="54743"/>
                  <a:pt x="59697" y="54682"/>
                </a:cubicBezTo>
                <a:cubicBezTo>
                  <a:pt x="60001" y="54652"/>
                  <a:pt x="60305" y="54439"/>
                  <a:pt x="60397" y="54196"/>
                </a:cubicBezTo>
                <a:cubicBezTo>
                  <a:pt x="60518" y="53983"/>
                  <a:pt x="60366" y="53831"/>
                  <a:pt x="60062" y="53862"/>
                </a:cubicBezTo>
                <a:close/>
                <a:moveTo>
                  <a:pt x="59090" y="55989"/>
                </a:moveTo>
                <a:cubicBezTo>
                  <a:pt x="58786" y="56020"/>
                  <a:pt x="58421" y="56293"/>
                  <a:pt x="58330" y="56506"/>
                </a:cubicBezTo>
                <a:cubicBezTo>
                  <a:pt x="58208" y="56749"/>
                  <a:pt x="58360" y="56901"/>
                  <a:pt x="58664" y="56810"/>
                </a:cubicBezTo>
                <a:cubicBezTo>
                  <a:pt x="58968" y="56749"/>
                  <a:pt x="59302" y="56506"/>
                  <a:pt x="59394" y="56293"/>
                </a:cubicBezTo>
                <a:cubicBezTo>
                  <a:pt x="59545" y="56050"/>
                  <a:pt x="59394" y="55898"/>
                  <a:pt x="59090" y="55989"/>
                </a:cubicBezTo>
                <a:close/>
                <a:moveTo>
                  <a:pt x="58086" y="58239"/>
                </a:moveTo>
                <a:cubicBezTo>
                  <a:pt x="57783" y="58299"/>
                  <a:pt x="57479" y="58603"/>
                  <a:pt x="57357" y="58907"/>
                </a:cubicBezTo>
                <a:cubicBezTo>
                  <a:pt x="57296" y="59211"/>
                  <a:pt x="57448" y="59363"/>
                  <a:pt x="57752" y="59302"/>
                </a:cubicBezTo>
                <a:cubicBezTo>
                  <a:pt x="58056" y="59211"/>
                  <a:pt x="58360" y="58907"/>
                  <a:pt x="58421" y="58634"/>
                </a:cubicBezTo>
                <a:cubicBezTo>
                  <a:pt x="58542" y="58330"/>
                  <a:pt x="58390" y="58147"/>
                  <a:pt x="58086" y="58239"/>
                </a:cubicBezTo>
                <a:close/>
                <a:moveTo>
                  <a:pt x="57175" y="62403"/>
                </a:moveTo>
                <a:cubicBezTo>
                  <a:pt x="57479" y="62251"/>
                  <a:pt x="57752" y="61825"/>
                  <a:pt x="57783" y="61491"/>
                </a:cubicBezTo>
                <a:cubicBezTo>
                  <a:pt x="57813" y="61157"/>
                  <a:pt x="57661" y="60974"/>
                  <a:pt x="57357" y="61065"/>
                </a:cubicBezTo>
                <a:cubicBezTo>
                  <a:pt x="57053" y="61187"/>
                  <a:pt x="56810" y="61613"/>
                  <a:pt x="56719" y="61977"/>
                </a:cubicBezTo>
                <a:cubicBezTo>
                  <a:pt x="56688" y="62403"/>
                  <a:pt x="56871" y="62555"/>
                  <a:pt x="57175" y="62403"/>
                </a:cubicBezTo>
                <a:close/>
                <a:moveTo>
                  <a:pt x="56901" y="65868"/>
                </a:moveTo>
                <a:cubicBezTo>
                  <a:pt x="57175" y="65746"/>
                  <a:pt x="57418" y="65351"/>
                  <a:pt x="57448" y="64986"/>
                </a:cubicBezTo>
                <a:cubicBezTo>
                  <a:pt x="57479" y="64591"/>
                  <a:pt x="57266" y="64409"/>
                  <a:pt x="56992" y="64530"/>
                </a:cubicBezTo>
                <a:cubicBezTo>
                  <a:pt x="56719" y="64652"/>
                  <a:pt x="56445" y="65078"/>
                  <a:pt x="56445" y="65442"/>
                </a:cubicBezTo>
                <a:cubicBezTo>
                  <a:pt x="56415" y="65777"/>
                  <a:pt x="56658" y="65989"/>
                  <a:pt x="56901" y="65868"/>
                </a:cubicBezTo>
                <a:close/>
                <a:moveTo>
                  <a:pt x="56840" y="68938"/>
                </a:moveTo>
                <a:cubicBezTo>
                  <a:pt x="57053" y="68816"/>
                  <a:pt x="57296" y="68512"/>
                  <a:pt x="57296" y="68178"/>
                </a:cubicBezTo>
                <a:cubicBezTo>
                  <a:pt x="57296" y="67874"/>
                  <a:pt x="57144" y="67692"/>
                  <a:pt x="56871" y="67813"/>
                </a:cubicBezTo>
                <a:cubicBezTo>
                  <a:pt x="56597" y="67904"/>
                  <a:pt x="56415" y="68239"/>
                  <a:pt x="56415" y="68573"/>
                </a:cubicBezTo>
                <a:cubicBezTo>
                  <a:pt x="56415" y="68907"/>
                  <a:pt x="56597" y="69059"/>
                  <a:pt x="56840" y="68938"/>
                </a:cubicBezTo>
                <a:close/>
                <a:moveTo>
                  <a:pt x="56597" y="71461"/>
                </a:moveTo>
                <a:cubicBezTo>
                  <a:pt x="56840" y="71369"/>
                  <a:pt x="57053" y="71126"/>
                  <a:pt x="57114" y="70883"/>
                </a:cubicBezTo>
                <a:cubicBezTo>
                  <a:pt x="57144" y="70610"/>
                  <a:pt x="56962" y="70458"/>
                  <a:pt x="56719" y="70549"/>
                </a:cubicBezTo>
                <a:cubicBezTo>
                  <a:pt x="56506" y="70610"/>
                  <a:pt x="56263" y="70914"/>
                  <a:pt x="56232" y="71126"/>
                </a:cubicBezTo>
                <a:cubicBezTo>
                  <a:pt x="56202" y="71369"/>
                  <a:pt x="56354" y="71521"/>
                  <a:pt x="56597" y="71461"/>
                </a:cubicBezTo>
                <a:close/>
                <a:moveTo>
                  <a:pt x="56080" y="73497"/>
                </a:moveTo>
                <a:cubicBezTo>
                  <a:pt x="56293" y="73467"/>
                  <a:pt x="56567" y="73315"/>
                  <a:pt x="56658" y="73072"/>
                </a:cubicBezTo>
                <a:cubicBezTo>
                  <a:pt x="56719" y="72859"/>
                  <a:pt x="56567" y="72707"/>
                  <a:pt x="56354" y="72737"/>
                </a:cubicBezTo>
                <a:cubicBezTo>
                  <a:pt x="56111" y="72768"/>
                  <a:pt x="55898" y="73011"/>
                  <a:pt x="55807" y="73193"/>
                </a:cubicBezTo>
                <a:cubicBezTo>
                  <a:pt x="55685" y="73376"/>
                  <a:pt x="55837" y="73528"/>
                  <a:pt x="56080" y="73497"/>
                </a:cubicBezTo>
                <a:close/>
                <a:moveTo>
                  <a:pt x="55594" y="74531"/>
                </a:moveTo>
                <a:cubicBezTo>
                  <a:pt x="55351" y="74531"/>
                  <a:pt x="55047" y="74683"/>
                  <a:pt x="54925" y="74835"/>
                </a:cubicBezTo>
                <a:cubicBezTo>
                  <a:pt x="54834" y="74987"/>
                  <a:pt x="54925" y="75108"/>
                  <a:pt x="55169" y="75108"/>
                </a:cubicBezTo>
                <a:cubicBezTo>
                  <a:pt x="55442" y="75108"/>
                  <a:pt x="55685" y="75017"/>
                  <a:pt x="55807" y="74835"/>
                </a:cubicBezTo>
                <a:cubicBezTo>
                  <a:pt x="55928" y="74683"/>
                  <a:pt x="55807" y="74531"/>
                  <a:pt x="55594" y="74531"/>
                </a:cubicBezTo>
                <a:close/>
                <a:moveTo>
                  <a:pt x="54621" y="76202"/>
                </a:moveTo>
                <a:cubicBezTo>
                  <a:pt x="54773" y="76050"/>
                  <a:pt x="54682" y="75898"/>
                  <a:pt x="54409" y="75898"/>
                </a:cubicBezTo>
                <a:cubicBezTo>
                  <a:pt x="54135" y="75868"/>
                  <a:pt x="53831" y="75959"/>
                  <a:pt x="53679" y="76081"/>
                </a:cubicBezTo>
                <a:cubicBezTo>
                  <a:pt x="53527" y="76202"/>
                  <a:pt x="53649" y="76354"/>
                  <a:pt x="53922" y="76385"/>
                </a:cubicBezTo>
                <a:cubicBezTo>
                  <a:pt x="54165" y="76415"/>
                  <a:pt x="54469" y="76354"/>
                  <a:pt x="54621" y="76202"/>
                </a:cubicBezTo>
                <a:close/>
                <a:moveTo>
                  <a:pt x="53375" y="77479"/>
                </a:moveTo>
                <a:cubicBezTo>
                  <a:pt x="53527" y="77327"/>
                  <a:pt x="53406" y="77175"/>
                  <a:pt x="53162" y="77145"/>
                </a:cubicBezTo>
                <a:cubicBezTo>
                  <a:pt x="52889" y="77114"/>
                  <a:pt x="52554" y="77175"/>
                  <a:pt x="52433" y="77297"/>
                </a:cubicBezTo>
                <a:cubicBezTo>
                  <a:pt x="52281" y="77449"/>
                  <a:pt x="52402" y="77570"/>
                  <a:pt x="52646" y="77631"/>
                </a:cubicBezTo>
                <a:cubicBezTo>
                  <a:pt x="52919" y="77692"/>
                  <a:pt x="53254" y="77631"/>
                  <a:pt x="53375" y="77479"/>
                </a:cubicBezTo>
                <a:close/>
                <a:moveTo>
                  <a:pt x="52007" y="78938"/>
                </a:moveTo>
                <a:cubicBezTo>
                  <a:pt x="52281" y="78695"/>
                  <a:pt x="52190" y="78482"/>
                  <a:pt x="51825" y="78482"/>
                </a:cubicBezTo>
                <a:cubicBezTo>
                  <a:pt x="51430" y="78452"/>
                  <a:pt x="50913" y="78634"/>
                  <a:pt x="50670" y="78816"/>
                </a:cubicBezTo>
                <a:cubicBezTo>
                  <a:pt x="50457" y="78999"/>
                  <a:pt x="50579" y="79212"/>
                  <a:pt x="50913" y="79272"/>
                </a:cubicBezTo>
                <a:cubicBezTo>
                  <a:pt x="51278" y="79303"/>
                  <a:pt x="51734" y="79151"/>
                  <a:pt x="52007" y="78938"/>
                </a:cubicBezTo>
                <a:close/>
                <a:moveTo>
                  <a:pt x="48937" y="81187"/>
                </a:moveTo>
                <a:cubicBezTo>
                  <a:pt x="49302" y="81278"/>
                  <a:pt x="49728" y="81187"/>
                  <a:pt x="49971" y="80974"/>
                </a:cubicBezTo>
                <a:cubicBezTo>
                  <a:pt x="50153" y="80762"/>
                  <a:pt x="50032" y="80519"/>
                  <a:pt x="49697" y="80458"/>
                </a:cubicBezTo>
                <a:cubicBezTo>
                  <a:pt x="49302" y="80367"/>
                  <a:pt x="48846" y="80488"/>
                  <a:pt x="48664" y="80671"/>
                </a:cubicBezTo>
                <a:cubicBezTo>
                  <a:pt x="48451" y="80823"/>
                  <a:pt x="48603" y="81066"/>
                  <a:pt x="48937" y="81187"/>
                </a:cubicBezTo>
                <a:close/>
                <a:moveTo>
                  <a:pt x="48208" y="82859"/>
                </a:moveTo>
                <a:cubicBezTo>
                  <a:pt x="48390" y="82646"/>
                  <a:pt x="48238" y="82403"/>
                  <a:pt x="47904" y="82251"/>
                </a:cubicBezTo>
                <a:cubicBezTo>
                  <a:pt x="47539" y="82130"/>
                  <a:pt x="47083" y="82160"/>
                  <a:pt x="46870" y="82342"/>
                </a:cubicBezTo>
                <a:cubicBezTo>
                  <a:pt x="46688" y="82555"/>
                  <a:pt x="46840" y="82768"/>
                  <a:pt x="47235" y="82920"/>
                </a:cubicBezTo>
                <a:cubicBezTo>
                  <a:pt x="47570" y="83072"/>
                  <a:pt x="48026" y="83041"/>
                  <a:pt x="48208" y="82859"/>
                </a:cubicBezTo>
                <a:close/>
                <a:moveTo>
                  <a:pt x="46506" y="84531"/>
                </a:moveTo>
                <a:cubicBezTo>
                  <a:pt x="46688" y="84318"/>
                  <a:pt x="46536" y="84075"/>
                  <a:pt x="46171" y="83923"/>
                </a:cubicBezTo>
                <a:cubicBezTo>
                  <a:pt x="45776" y="83771"/>
                  <a:pt x="45320" y="83801"/>
                  <a:pt x="45108" y="83953"/>
                </a:cubicBezTo>
                <a:cubicBezTo>
                  <a:pt x="44895" y="84105"/>
                  <a:pt x="45047" y="84379"/>
                  <a:pt x="45442" y="84531"/>
                </a:cubicBezTo>
                <a:cubicBezTo>
                  <a:pt x="45807" y="84683"/>
                  <a:pt x="46263" y="84713"/>
                  <a:pt x="46506" y="84531"/>
                </a:cubicBezTo>
                <a:close/>
                <a:moveTo>
                  <a:pt x="43345" y="85959"/>
                </a:moveTo>
                <a:cubicBezTo>
                  <a:pt x="43740" y="86111"/>
                  <a:pt x="44256" y="86142"/>
                  <a:pt x="44500" y="85990"/>
                </a:cubicBezTo>
                <a:cubicBezTo>
                  <a:pt x="44712" y="85838"/>
                  <a:pt x="44591" y="85595"/>
                  <a:pt x="44226" y="85382"/>
                </a:cubicBezTo>
                <a:cubicBezTo>
                  <a:pt x="43831" y="85230"/>
                  <a:pt x="43345" y="85230"/>
                  <a:pt x="43071" y="85443"/>
                </a:cubicBezTo>
                <a:cubicBezTo>
                  <a:pt x="42889" y="85625"/>
                  <a:pt x="42980" y="85807"/>
                  <a:pt x="43345" y="85959"/>
                </a:cubicBezTo>
                <a:close/>
                <a:moveTo>
                  <a:pt x="40852" y="87175"/>
                </a:moveTo>
                <a:cubicBezTo>
                  <a:pt x="41217" y="87297"/>
                  <a:pt x="41764" y="87297"/>
                  <a:pt x="42007" y="87175"/>
                </a:cubicBezTo>
                <a:cubicBezTo>
                  <a:pt x="42311" y="87054"/>
                  <a:pt x="42250" y="86841"/>
                  <a:pt x="41855" y="86689"/>
                </a:cubicBezTo>
                <a:cubicBezTo>
                  <a:pt x="41490" y="86567"/>
                  <a:pt x="40943" y="86567"/>
                  <a:pt x="40700" y="86719"/>
                </a:cubicBezTo>
                <a:cubicBezTo>
                  <a:pt x="40396" y="86902"/>
                  <a:pt x="40457" y="87114"/>
                  <a:pt x="40852" y="87175"/>
                </a:cubicBezTo>
                <a:close/>
                <a:moveTo>
                  <a:pt x="38056" y="88786"/>
                </a:moveTo>
                <a:cubicBezTo>
                  <a:pt x="38420" y="88817"/>
                  <a:pt x="38907" y="88695"/>
                  <a:pt x="39211" y="88513"/>
                </a:cubicBezTo>
                <a:cubicBezTo>
                  <a:pt x="39515" y="88361"/>
                  <a:pt x="39484" y="88087"/>
                  <a:pt x="39180" y="88057"/>
                </a:cubicBezTo>
                <a:cubicBezTo>
                  <a:pt x="38876" y="88026"/>
                  <a:pt x="38329" y="88178"/>
                  <a:pt x="38025" y="88361"/>
                </a:cubicBezTo>
                <a:cubicBezTo>
                  <a:pt x="37721" y="88573"/>
                  <a:pt x="37752" y="88725"/>
                  <a:pt x="38056" y="88786"/>
                </a:cubicBezTo>
                <a:close/>
                <a:moveTo>
                  <a:pt x="36202" y="89880"/>
                </a:moveTo>
                <a:cubicBezTo>
                  <a:pt x="35867" y="89850"/>
                  <a:pt x="35320" y="90002"/>
                  <a:pt x="34955" y="90184"/>
                </a:cubicBezTo>
                <a:cubicBezTo>
                  <a:pt x="34560" y="90367"/>
                  <a:pt x="34560" y="90549"/>
                  <a:pt x="34864" y="90610"/>
                </a:cubicBezTo>
                <a:cubicBezTo>
                  <a:pt x="35229" y="90640"/>
                  <a:pt x="35746" y="90519"/>
                  <a:pt x="36141" y="90306"/>
                </a:cubicBezTo>
                <a:cubicBezTo>
                  <a:pt x="36506" y="90093"/>
                  <a:pt x="36536" y="89911"/>
                  <a:pt x="36202" y="89880"/>
                </a:cubicBezTo>
                <a:close/>
                <a:moveTo>
                  <a:pt x="32858" y="91765"/>
                </a:moveTo>
                <a:cubicBezTo>
                  <a:pt x="32554" y="91735"/>
                  <a:pt x="31977" y="91887"/>
                  <a:pt x="31642" y="92069"/>
                </a:cubicBezTo>
                <a:cubicBezTo>
                  <a:pt x="31308" y="92282"/>
                  <a:pt x="31217" y="92464"/>
                  <a:pt x="31521" y="92494"/>
                </a:cubicBezTo>
                <a:cubicBezTo>
                  <a:pt x="31825" y="92525"/>
                  <a:pt x="32372" y="92434"/>
                  <a:pt x="32736" y="92221"/>
                </a:cubicBezTo>
                <a:cubicBezTo>
                  <a:pt x="33132" y="92008"/>
                  <a:pt x="33162" y="91826"/>
                  <a:pt x="32858" y="91765"/>
                </a:cubicBezTo>
                <a:close/>
                <a:moveTo>
                  <a:pt x="29545" y="93589"/>
                </a:moveTo>
                <a:cubicBezTo>
                  <a:pt x="29302" y="93558"/>
                  <a:pt x="28755" y="93741"/>
                  <a:pt x="28420" y="93953"/>
                </a:cubicBezTo>
                <a:cubicBezTo>
                  <a:pt x="28086" y="94136"/>
                  <a:pt x="28025" y="94318"/>
                  <a:pt x="28299" y="94318"/>
                </a:cubicBezTo>
                <a:cubicBezTo>
                  <a:pt x="28572" y="94349"/>
                  <a:pt x="29059" y="94197"/>
                  <a:pt x="29393" y="94014"/>
                </a:cubicBezTo>
                <a:cubicBezTo>
                  <a:pt x="29788" y="93832"/>
                  <a:pt x="29818" y="93649"/>
                  <a:pt x="29545" y="93589"/>
                </a:cubicBezTo>
                <a:close/>
                <a:moveTo>
                  <a:pt x="88148" y="18056"/>
                </a:moveTo>
                <a:cubicBezTo>
                  <a:pt x="88421" y="17873"/>
                  <a:pt x="88725" y="17539"/>
                  <a:pt x="88817" y="17265"/>
                </a:cubicBezTo>
                <a:cubicBezTo>
                  <a:pt x="88938" y="16992"/>
                  <a:pt x="88817" y="16931"/>
                  <a:pt x="88604" y="17113"/>
                </a:cubicBezTo>
                <a:cubicBezTo>
                  <a:pt x="88330" y="17296"/>
                  <a:pt x="88057" y="17661"/>
                  <a:pt x="87905" y="17904"/>
                </a:cubicBezTo>
                <a:cubicBezTo>
                  <a:pt x="87753" y="18208"/>
                  <a:pt x="87874" y="18268"/>
                  <a:pt x="88148" y="18056"/>
                </a:cubicBezTo>
                <a:close/>
                <a:moveTo>
                  <a:pt x="87054" y="20457"/>
                </a:moveTo>
                <a:cubicBezTo>
                  <a:pt x="87297" y="20275"/>
                  <a:pt x="87601" y="19940"/>
                  <a:pt x="87722" y="19667"/>
                </a:cubicBezTo>
                <a:cubicBezTo>
                  <a:pt x="87844" y="19393"/>
                  <a:pt x="87722" y="19332"/>
                  <a:pt x="87449" y="19515"/>
                </a:cubicBezTo>
                <a:cubicBezTo>
                  <a:pt x="87175" y="19697"/>
                  <a:pt x="86902" y="20092"/>
                  <a:pt x="86780" y="20305"/>
                </a:cubicBezTo>
                <a:cubicBezTo>
                  <a:pt x="86658" y="20609"/>
                  <a:pt x="86780" y="20639"/>
                  <a:pt x="87054" y="20457"/>
                </a:cubicBezTo>
                <a:close/>
                <a:moveTo>
                  <a:pt x="85929" y="22889"/>
                </a:moveTo>
                <a:cubicBezTo>
                  <a:pt x="86203" y="22706"/>
                  <a:pt x="86537" y="22372"/>
                  <a:pt x="86658" y="22098"/>
                </a:cubicBezTo>
                <a:cubicBezTo>
                  <a:pt x="86780" y="21825"/>
                  <a:pt x="86658" y="21764"/>
                  <a:pt x="86385" y="21946"/>
                </a:cubicBezTo>
                <a:cubicBezTo>
                  <a:pt x="86111" y="22129"/>
                  <a:pt x="85777" y="22524"/>
                  <a:pt x="85655" y="22737"/>
                </a:cubicBezTo>
                <a:cubicBezTo>
                  <a:pt x="85534" y="23010"/>
                  <a:pt x="85625" y="23041"/>
                  <a:pt x="85929" y="22889"/>
                </a:cubicBezTo>
                <a:close/>
                <a:moveTo>
                  <a:pt x="84470" y="25138"/>
                </a:moveTo>
                <a:cubicBezTo>
                  <a:pt x="84348" y="25411"/>
                  <a:pt x="84470" y="25442"/>
                  <a:pt x="84713" y="25229"/>
                </a:cubicBezTo>
                <a:cubicBezTo>
                  <a:pt x="85017" y="25047"/>
                  <a:pt x="85382" y="24712"/>
                  <a:pt x="85473" y="24469"/>
                </a:cubicBezTo>
                <a:cubicBezTo>
                  <a:pt x="85595" y="24226"/>
                  <a:pt x="85473" y="24135"/>
                  <a:pt x="85169" y="24348"/>
                </a:cubicBezTo>
                <a:cubicBezTo>
                  <a:pt x="84956" y="24500"/>
                  <a:pt x="84622" y="24864"/>
                  <a:pt x="84470" y="25138"/>
                </a:cubicBezTo>
                <a:close/>
                <a:moveTo>
                  <a:pt x="84044" y="26658"/>
                </a:moveTo>
                <a:cubicBezTo>
                  <a:pt x="83740" y="26840"/>
                  <a:pt x="83376" y="27174"/>
                  <a:pt x="83254" y="27417"/>
                </a:cubicBezTo>
                <a:cubicBezTo>
                  <a:pt x="83102" y="27630"/>
                  <a:pt x="83254" y="27721"/>
                  <a:pt x="83528" y="27509"/>
                </a:cubicBezTo>
                <a:cubicBezTo>
                  <a:pt x="83832" y="27326"/>
                  <a:pt x="84196" y="27022"/>
                  <a:pt x="84348" y="26749"/>
                </a:cubicBezTo>
                <a:cubicBezTo>
                  <a:pt x="84470" y="26536"/>
                  <a:pt x="84318" y="26475"/>
                  <a:pt x="84044" y="26658"/>
                </a:cubicBezTo>
                <a:close/>
                <a:moveTo>
                  <a:pt x="81886" y="29515"/>
                </a:moveTo>
                <a:cubicBezTo>
                  <a:pt x="81734" y="29697"/>
                  <a:pt x="81826" y="29758"/>
                  <a:pt x="82190" y="29606"/>
                </a:cubicBezTo>
                <a:cubicBezTo>
                  <a:pt x="82525" y="29515"/>
                  <a:pt x="82889" y="29180"/>
                  <a:pt x="83041" y="28998"/>
                </a:cubicBezTo>
                <a:cubicBezTo>
                  <a:pt x="83193" y="28785"/>
                  <a:pt x="83041" y="28724"/>
                  <a:pt x="82737" y="28846"/>
                </a:cubicBezTo>
                <a:cubicBezTo>
                  <a:pt x="82403" y="28998"/>
                  <a:pt x="82038" y="29272"/>
                  <a:pt x="81886" y="29515"/>
                </a:cubicBezTo>
                <a:close/>
                <a:moveTo>
                  <a:pt x="80549" y="31187"/>
                </a:moveTo>
                <a:cubicBezTo>
                  <a:pt x="80883" y="31095"/>
                  <a:pt x="81339" y="30913"/>
                  <a:pt x="81522" y="30731"/>
                </a:cubicBezTo>
                <a:cubicBezTo>
                  <a:pt x="81734" y="30548"/>
                  <a:pt x="81582" y="30487"/>
                  <a:pt x="81218" y="30609"/>
                </a:cubicBezTo>
                <a:cubicBezTo>
                  <a:pt x="80883" y="30731"/>
                  <a:pt x="80458" y="30913"/>
                  <a:pt x="80275" y="31065"/>
                </a:cubicBezTo>
                <a:cubicBezTo>
                  <a:pt x="80063" y="31217"/>
                  <a:pt x="80215" y="31247"/>
                  <a:pt x="80549" y="31187"/>
                </a:cubicBezTo>
                <a:close/>
                <a:moveTo>
                  <a:pt x="78391" y="32190"/>
                </a:moveTo>
                <a:cubicBezTo>
                  <a:pt x="78148" y="32311"/>
                  <a:pt x="78300" y="32342"/>
                  <a:pt x="78695" y="32281"/>
                </a:cubicBezTo>
                <a:cubicBezTo>
                  <a:pt x="79060" y="32250"/>
                  <a:pt x="79546" y="32098"/>
                  <a:pt x="79728" y="31977"/>
                </a:cubicBezTo>
                <a:cubicBezTo>
                  <a:pt x="79941" y="31855"/>
                  <a:pt x="79819" y="31825"/>
                  <a:pt x="79455" y="31855"/>
                </a:cubicBezTo>
                <a:cubicBezTo>
                  <a:pt x="79090" y="31977"/>
                  <a:pt x="78604" y="32129"/>
                  <a:pt x="78391" y="32190"/>
                </a:cubicBezTo>
                <a:close/>
                <a:moveTo>
                  <a:pt x="77479" y="32798"/>
                </a:moveTo>
                <a:cubicBezTo>
                  <a:pt x="77053" y="32828"/>
                  <a:pt x="76567" y="32949"/>
                  <a:pt x="76324" y="33041"/>
                </a:cubicBezTo>
                <a:cubicBezTo>
                  <a:pt x="76111" y="33101"/>
                  <a:pt x="76263" y="33132"/>
                  <a:pt x="76628" y="33101"/>
                </a:cubicBezTo>
                <a:cubicBezTo>
                  <a:pt x="77053" y="33071"/>
                  <a:pt x="77540" y="33010"/>
                  <a:pt x="77783" y="32889"/>
                </a:cubicBezTo>
                <a:cubicBezTo>
                  <a:pt x="78026" y="32828"/>
                  <a:pt x="77874" y="32767"/>
                  <a:pt x="77479" y="32798"/>
                </a:cubicBezTo>
                <a:close/>
                <a:moveTo>
                  <a:pt x="75351" y="33527"/>
                </a:moveTo>
                <a:cubicBezTo>
                  <a:pt x="74926" y="33557"/>
                  <a:pt x="74379" y="33649"/>
                  <a:pt x="74166" y="33709"/>
                </a:cubicBezTo>
                <a:cubicBezTo>
                  <a:pt x="73923" y="33801"/>
                  <a:pt x="74075" y="33801"/>
                  <a:pt x="74500" y="33801"/>
                </a:cubicBezTo>
                <a:cubicBezTo>
                  <a:pt x="74926" y="33770"/>
                  <a:pt x="75442" y="33709"/>
                  <a:pt x="75686" y="33649"/>
                </a:cubicBezTo>
                <a:cubicBezTo>
                  <a:pt x="75898" y="33527"/>
                  <a:pt x="75746" y="33497"/>
                  <a:pt x="75351" y="33527"/>
                </a:cubicBezTo>
                <a:close/>
                <a:moveTo>
                  <a:pt x="73224" y="34135"/>
                </a:moveTo>
                <a:cubicBezTo>
                  <a:pt x="72798" y="34165"/>
                  <a:pt x="72251" y="34256"/>
                  <a:pt x="72038" y="34317"/>
                </a:cubicBezTo>
                <a:cubicBezTo>
                  <a:pt x="71795" y="34408"/>
                  <a:pt x="71947" y="34408"/>
                  <a:pt x="72372" y="34408"/>
                </a:cubicBezTo>
                <a:cubicBezTo>
                  <a:pt x="72798" y="34378"/>
                  <a:pt x="73315" y="34317"/>
                  <a:pt x="73558" y="34256"/>
                </a:cubicBezTo>
                <a:cubicBezTo>
                  <a:pt x="73771" y="34135"/>
                  <a:pt x="73619" y="34105"/>
                  <a:pt x="73224" y="34135"/>
                </a:cubicBezTo>
                <a:close/>
                <a:moveTo>
                  <a:pt x="71096" y="34743"/>
                </a:moveTo>
                <a:cubicBezTo>
                  <a:pt x="70670" y="34773"/>
                  <a:pt x="70184" y="34895"/>
                  <a:pt x="69941" y="34956"/>
                </a:cubicBezTo>
                <a:cubicBezTo>
                  <a:pt x="69728" y="35047"/>
                  <a:pt x="69880" y="35077"/>
                  <a:pt x="70275" y="35016"/>
                </a:cubicBezTo>
                <a:cubicBezTo>
                  <a:pt x="70701" y="34956"/>
                  <a:pt x="71187" y="34895"/>
                  <a:pt x="71430" y="34804"/>
                </a:cubicBezTo>
                <a:cubicBezTo>
                  <a:pt x="71643" y="34743"/>
                  <a:pt x="71491" y="34712"/>
                  <a:pt x="71096" y="34743"/>
                </a:cubicBezTo>
                <a:close/>
                <a:moveTo>
                  <a:pt x="69059" y="35472"/>
                </a:moveTo>
                <a:cubicBezTo>
                  <a:pt x="68664" y="35533"/>
                  <a:pt x="68208" y="35655"/>
                  <a:pt x="67965" y="35776"/>
                </a:cubicBezTo>
                <a:cubicBezTo>
                  <a:pt x="67783" y="35867"/>
                  <a:pt x="67935" y="35867"/>
                  <a:pt x="68299" y="35807"/>
                </a:cubicBezTo>
                <a:cubicBezTo>
                  <a:pt x="68695" y="35715"/>
                  <a:pt x="69181" y="35624"/>
                  <a:pt x="69424" y="35533"/>
                </a:cubicBezTo>
                <a:cubicBezTo>
                  <a:pt x="69637" y="35442"/>
                  <a:pt x="69485" y="35381"/>
                  <a:pt x="69059" y="35472"/>
                </a:cubicBezTo>
                <a:close/>
                <a:moveTo>
                  <a:pt x="66536" y="36901"/>
                </a:moveTo>
                <a:cubicBezTo>
                  <a:pt x="66901" y="36810"/>
                  <a:pt x="67357" y="36597"/>
                  <a:pt x="67540" y="36506"/>
                </a:cubicBezTo>
                <a:cubicBezTo>
                  <a:pt x="67752" y="36384"/>
                  <a:pt x="67600" y="36354"/>
                  <a:pt x="67205" y="36415"/>
                </a:cubicBezTo>
                <a:cubicBezTo>
                  <a:pt x="66840" y="36506"/>
                  <a:pt x="66385" y="36719"/>
                  <a:pt x="66172" y="36871"/>
                </a:cubicBezTo>
                <a:cubicBezTo>
                  <a:pt x="66020" y="37022"/>
                  <a:pt x="66172" y="37022"/>
                  <a:pt x="66536" y="36901"/>
                </a:cubicBezTo>
                <a:close/>
                <a:moveTo>
                  <a:pt x="65564" y="37782"/>
                </a:moveTo>
                <a:cubicBezTo>
                  <a:pt x="65229" y="37934"/>
                  <a:pt x="64804" y="38238"/>
                  <a:pt x="64652" y="38421"/>
                </a:cubicBezTo>
                <a:cubicBezTo>
                  <a:pt x="64500" y="38633"/>
                  <a:pt x="64652" y="38664"/>
                  <a:pt x="65017" y="38481"/>
                </a:cubicBezTo>
                <a:cubicBezTo>
                  <a:pt x="65351" y="38269"/>
                  <a:pt x="65777" y="37995"/>
                  <a:pt x="65929" y="37874"/>
                </a:cubicBezTo>
                <a:cubicBezTo>
                  <a:pt x="66081" y="37661"/>
                  <a:pt x="65929" y="37630"/>
                  <a:pt x="65564" y="37782"/>
                </a:cubicBezTo>
                <a:close/>
                <a:moveTo>
                  <a:pt x="64196" y="39728"/>
                </a:moveTo>
                <a:cubicBezTo>
                  <a:pt x="63862" y="39940"/>
                  <a:pt x="63527" y="40366"/>
                  <a:pt x="63406" y="40640"/>
                </a:cubicBezTo>
                <a:cubicBezTo>
                  <a:pt x="63284" y="40913"/>
                  <a:pt x="63436" y="40913"/>
                  <a:pt x="63740" y="40670"/>
                </a:cubicBezTo>
                <a:cubicBezTo>
                  <a:pt x="64044" y="40457"/>
                  <a:pt x="64439" y="40062"/>
                  <a:pt x="64561" y="39788"/>
                </a:cubicBezTo>
                <a:cubicBezTo>
                  <a:pt x="64652" y="39576"/>
                  <a:pt x="64500" y="39545"/>
                  <a:pt x="64196" y="39728"/>
                </a:cubicBezTo>
                <a:close/>
                <a:moveTo>
                  <a:pt x="63071" y="42220"/>
                </a:moveTo>
                <a:cubicBezTo>
                  <a:pt x="62767" y="42463"/>
                  <a:pt x="62463" y="42889"/>
                  <a:pt x="62342" y="43132"/>
                </a:cubicBezTo>
                <a:cubicBezTo>
                  <a:pt x="62220" y="43406"/>
                  <a:pt x="62372" y="43406"/>
                  <a:pt x="62676" y="43193"/>
                </a:cubicBezTo>
                <a:cubicBezTo>
                  <a:pt x="62980" y="42950"/>
                  <a:pt x="63284" y="42524"/>
                  <a:pt x="63406" y="42281"/>
                </a:cubicBezTo>
                <a:cubicBezTo>
                  <a:pt x="63527" y="42007"/>
                  <a:pt x="63375" y="41977"/>
                  <a:pt x="63071" y="42220"/>
                </a:cubicBezTo>
                <a:close/>
                <a:moveTo>
                  <a:pt x="62068" y="44591"/>
                </a:moveTo>
                <a:cubicBezTo>
                  <a:pt x="61764" y="44773"/>
                  <a:pt x="61460" y="45169"/>
                  <a:pt x="61369" y="45381"/>
                </a:cubicBezTo>
                <a:cubicBezTo>
                  <a:pt x="61248" y="45594"/>
                  <a:pt x="61400" y="45655"/>
                  <a:pt x="61704" y="45472"/>
                </a:cubicBezTo>
                <a:cubicBezTo>
                  <a:pt x="62008" y="45260"/>
                  <a:pt x="62311" y="44925"/>
                  <a:pt x="62433" y="44652"/>
                </a:cubicBezTo>
                <a:cubicBezTo>
                  <a:pt x="62524" y="44439"/>
                  <a:pt x="62372" y="44409"/>
                  <a:pt x="62068" y="44591"/>
                </a:cubicBezTo>
                <a:close/>
                <a:moveTo>
                  <a:pt x="60457" y="47448"/>
                </a:moveTo>
                <a:cubicBezTo>
                  <a:pt x="60336" y="47661"/>
                  <a:pt x="60488" y="47691"/>
                  <a:pt x="60792" y="47539"/>
                </a:cubicBezTo>
                <a:cubicBezTo>
                  <a:pt x="61096" y="47387"/>
                  <a:pt x="61400" y="47083"/>
                  <a:pt x="61521" y="46871"/>
                </a:cubicBezTo>
                <a:cubicBezTo>
                  <a:pt x="61612" y="46627"/>
                  <a:pt x="61460" y="46567"/>
                  <a:pt x="61156" y="46749"/>
                </a:cubicBezTo>
                <a:cubicBezTo>
                  <a:pt x="60852" y="46901"/>
                  <a:pt x="60549" y="47205"/>
                  <a:pt x="60457" y="47448"/>
                </a:cubicBezTo>
                <a:close/>
                <a:moveTo>
                  <a:pt x="60214" y="48755"/>
                </a:moveTo>
                <a:cubicBezTo>
                  <a:pt x="59910" y="48907"/>
                  <a:pt x="59606" y="49181"/>
                  <a:pt x="59485" y="49363"/>
                </a:cubicBezTo>
                <a:cubicBezTo>
                  <a:pt x="59394" y="49606"/>
                  <a:pt x="59545" y="49637"/>
                  <a:pt x="59849" y="49515"/>
                </a:cubicBezTo>
                <a:cubicBezTo>
                  <a:pt x="60153" y="49424"/>
                  <a:pt x="60457" y="49120"/>
                  <a:pt x="60549" y="48907"/>
                </a:cubicBezTo>
                <a:cubicBezTo>
                  <a:pt x="60670" y="48694"/>
                  <a:pt x="60518" y="48603"/>
                  <a:pt x="60214" y="48755"/>
                </a:cubicBezTo>
                <a:close/>
                <a:moveTo>
                  <a:pt x="59637" y="50883"/>
                </a:moveTo>
                <a:cubicBezTo>
                  <a:pt x="59758" y="50670"/>
                  <a:pt x="59606" y="50579"/>
                  <a:pt x="59302" y="50700"/>
                </a:cubicBezTo>
                <a:cubicBezTo>
                  <a:pt x="58998" y="50822"/>
                  <a:pt x="58694" y="51096"/>
                  <a:pt x="58573" y="51278"/>
                </a:cubicBezTo>
                <a:cubicBezTo>
                  <a:pt x="58482" y="51460"/>
                  <a:pt x="58634" y="51552"/>
                  <a:pt x="58938" y="51460"/>
                </a:cubicBezTo>
                <a:cubicBezTo>
                  <a:pt x="59181" y="51339"/>
                  <a:pt x="59545" y="51096"/>
                  <a:pt x="59637" y="50883"/>
                </a:cubicBezTo>
                <a:close/>
                <a:moveTo>
                  <a:pt x="58330" y="52646"/>
                </a:moveTo>
                <a:cubicBezTo>
                  <a:pt x="58026" y="52767"/>
                  <a:pt x="57722" y="53011"/>
                  <a:pt x="57600" y="53223"/>
                </a:cubicBezTo>
                <a:cubicBezTo>
                  <a:pt x="57479" y="53436"/>
                  <a:pt x="57631" y="53527"/>
                  <a:pt x="57935" y="53406"/>
                </a:cubicBezTo>
                <a:cubicBezTo>
                  <a:pt x="58238" y="53284"/>
                  <a:pt x="58542" y="53071"/>
                  <a:pt x="58664" y="52828"/>
                </a:cubicBezTo>
                <a:cubicBezTo>
                  <a:pt x="58786" y="52615"/>
                  <a:pt x="58634" y="52524"/>
                  <a:pt x="58330" y="52646"/>
                </a:cubicBezTo>
                <a:close/>
                <a:moveTo>
                  <a:pt x="57327" y="54622"/>
                </a:moveTo>
                <a:cubicBezTo>
                  <a:pt x="57023" y="54743"/>
                  <a:pt x="56688" y="54986"/>
                  <a:pt x="56567" y="55229"/>
                </a:cubicBezTo>
                <a:cubicBezTo>
                  <a:pt x="56445" y="55442"/>
                  <a:pt x="56597" y="55533"/>
                  <a:pt x="56901" y="55442"/>
                </a:cubicBezTo>
                <a:cubicBezTo>
                  <a:pt x="57205" y="55321"/>
                  <a:pt x="57570" y="55077"/>
                  <a:pt x="57661" y="54834"/>
                </a:cubicBezTo>
                <a:cubicBezTo>
                  <a:pt x="57783" y="54622"/>
                  <a:pt x="57631" y="54500"/>
                  <a:pt x="57327" y="54622"/>
                </a:cubicBezTo>
                <a:close/>
                <a:moveTo>
                  <a:pt x="56263" y="56780"/>
                </a:moveTo>
                <a:cubicBezTo>
                  <a:pt x="55928" y="56901"/>
                  <a:pt x="55594" y="57205"/>
                  <a:pt x="55472" y="57479"/>
                </a:cubicBezTo>
                <a:cubicBezTo>
                  <a:pt x="55351" y="57722"/>
                  <a:pt x="55533" y="57843"/>
                  <a:pt x="55837" y="57691"/>
                </a:cubicBezTo>
                <a:cubicBezTo>
                  <a:pt x="56141" y="57540"/>
                  <a:pt x="56536" y="57236"/>
                  <a:pt x="56658" y="56992"/>
                </a:cubicBezTo>
                <a:cubicBezTo>
                  <a:pt x="56749" y="56749"/>
                  <a:pt x="56567" y="56628"/>
                  <a:pt x="56263" y="56780"/>
                </a:cubicBezTo>
                <a:close/>
                <a:moveTo>
                  <a:pt x="54530" y="60306"/>
                </a:moveTo>
                <a:cubicBezTo>
                  <a:pt x="54439" y="60670"/>
                  <a:pt x="54621" y="60822"/>
                  <a:pt x="54986" y="60579"/>
                </a:cubicBezTo>
                <a:cubicBezTo>
                  <a:pt x="55320" y="60397"/>
                  <a:pt x="55624" y="59941"/>
                  <a:pt x="55685" y="59606"/>
                </a:cubicBezTo>
                <a:cubicBezTo>
                  <a:pt x="55776" y="59242"/>
                  <a:pt x="55594" y="59150"/>
                  <a:pt x="55290" y="59272"/>
                </a:cubicBezTo>
                <a:cubicBezTo>
                  <a:pt x="54986" y="59515"/>
                  <a:pt x="54621" y="59971"/>
                  <a:pt x="54530" y="60306"/>
                </a:cubicBezTo>
                <a:close/>
                <a:moveTo>
                  <a:pt x="54530" y="63923"/>
                </a:moveTo>
                <a:cubicBezTo>
                  <a:pt x="54773" y="63771"/>
                  <a:pt x="55047" y="63345"/>
                  <a:pt x="55077" y="62980"/>
                </a:cubicBezTo>
                <a:cubicBezTo>
                  <a:pt x="55138" y="62585"/>
                  <a:pt x="54925" y="62433"/>
                  <a:pt x="54621" y="62646"/>
                </a:cubicBezTo>
                <a:cubicBezTo>
                  <a:pt x="54317" y="62828"/>
                  <a:pt x="54074" y="63254"/>
                  <a:pt x="54074" y="63588"/>
                </a:cubicBezTo>
                <a:cubicBezTo>
                  <a:pt x="54013" y="63923"/>
                  <a:pt x="54257" y="64075"/>
                  <a:pt x="54530" y="63923"/>
                </a:cubicBezTo>
                <a:close/>
                <a:moveTo>
                  <a:pt x="54469" y="67053"/>
                </a:moveTo>
                <a:cubicBezTo>
                  <a:pt x="54743" y="66932"/>
                  <a:pt x="54925" y="66537"/>
                  <a:pt x="54925" y="66202"/>
                </a:cubicBezTo>
                <a:cubicBezTo>
                  <a:pt x="54925" y="65868"/>
                  <a:pt x="54713" y="65716"/>
                  <a:pt x="54439" y="65837"/>
                </a:cubicBezTo>
                <a:cubicBezTo>
                  <a:pt x="54165" y="65989"/>
                  <a:pt x="53983" y="66354"/>
                  <a:pt x="53983" y="66689"/>
                </a:cubicBezTo>
                <a:cubicBezTo>
                  <a:pt x="54013" y="66993"/>
                  <a:pt x="54226" y="67145"/>
                  <a:pt x="54469" y="67053"/>
                </a:cubicBezTo>
                <a:close/>
                <a:moveTo>
                  <a:pt x="55017" y="69120"/>
                </a:moveTo>
                <a:cubicBezTo>
                  <a:pt x="55017" y="68816"/>
                  <a:pt x="54773" y="68664"/>
                  <a:pt x="54561" y="68786"/>
                </a:cubicBezTo>
                <a:cubicBezTo>
                  <a:pt x="54287" y="68907"/>
                  <a:pt x="54135" y="69242"/>
                  <a:pt x="54135" y="69515"/>
                </a:cubicBezTo>
                <a:cubicBezTo>
                  <a:pt x="54135" y="69819"/>
                  <a:pt x="54317" y="69971"/>
                  <a:pt x="54591" y="69850"/>
                </a:cubicBezTo>
                <a:cubicBezTo>
                  <a:pt x="54834" y="69789"/>
                  <a:pt x="55017" y="69424"/>
                  <a:pt x="55017" y="69120"/>
                </a:cubicBezTo>
                <a:close/>
                <a:moveTo>
                  <a:pt x="54469" y="72251"/>
                </a:moveTo>
                <a:cubicBezTo>
                  <a:pt x="54713" y="72129"/>
                  <a:pt x="54925" y="71917"/>
                  <a:pt x="54986" y="71673"/>
                </a:cubicBezTo>
                <a:cubicBezTo>
                  <a:pt x="55017" y="71461"/>
                  <a:pt x="54834" y="71309"/>
                  <a:pt x="54561" y="71369"/>
                </a:cubicBezTo>
                <a:cubicBezTo>
                  <a:pt x="54287" y="71461"/>
                  <a:pt x="54105" y="71704"/>
                  <a:pt x="54074" y="71947"/>
                </a:cubicBezTo>
                <a:cubicBezTo>
                  <a:pt x="54013" y="72221"/>
                  <a:pt x="54226" y="72373"/>
                  <a:pt x="54469" y="72251"/>
                </a:cubicBezTo>
                <a:close/>
                <a:moveTo>
                  <a:pt x="54135" y="73315"/>
                </a:moveTo>
                <a:cubicBezTo>
                  <a:pt x="53922" y="73376"/>
                  <a:pt x="53649" y="73588"/>
                  <a:pt x="53558" y="73771"/>
                </a:cubicBezTo>
                <a:cubicBezTo>
                  <a:pt x="53497" y="73923"/>
                  <a:pt x="53618" y="73984"/>
                  <a:pt x="53861" y="73953"/>
                </a:cubicBezTo>
                <a:cubicBezTo>
                  <a:pt x="54135" y="73892"/>
                  <a:pt x="54409" y="73740"/>
                  <a:pt x="54469" y="73528"/>
                </a:cubicBezTo>
                <a:cubicBezTo>
                  <a:pt x="54530" y="73315"/>
                  <a:pt x="54409" y="73224"/>
                  <a:pt x="54135" y="73315"/>
                </a:cubicBezTo>
                <a:close/>
                <a:moveTo>
                  <a:pt x="52767" y="75169"/>
                </a:moveTo>
                <a:cubicBezTo>
                  <a:pt x="53041" y="75139"/>
                  <a:pt x="53375" y="75017"/>
                  <a:pt x="53527" y="74895"/>
                </a:cubicBezTo>
                <a:cubicBezTo>
                  <a:pt x="53649" y="74804"/>
                  <a:pt x="53527" y="74683"/>
                  <a:pt x="53254" y="74713"/>
                </a:cubicBezTo>
                <a:cubicBezTo>
                  <a:pt x="52980" y="74743"/>
                  <a:pt x="52646" y="74895"/>
                  <a:pt x="52554" y="75017"/>
                </a:cubicBezTo>
                <a:cubicBezTo>
                  <a:pt x="52342" y="75139"/>
                  <a:pt x="52463" y="75199"/>
                  <a:pt x="52767" y="75169"/>
                </a:cubicBezTo>
                <a:close/>
                <a:moveTo>
                  <a:pt x="52190" y="76050"/>
                </a:moveTo>
                <a:cubicBezTo>
                  <a:pt x="52342" y="75929"/>
                  <a:pt x="52251" y="75868"/>
                  <a:pt x="51947" y="75868"/>
                </a:cubicBezTo>
                <a:cubicBezTo>
                  <a:pt x="51643" y="75868"/>
                  <a:pt x="51278" y="75959"/>
                  <a:pt x="51126" y="76081"/>
                </a:cubicBezTo>
                <a:cubicBezTo>
                  <a:pt x="50974" y="76202"/>
                  <a:pt x="51095" y="76263"/>
                  <a:pt x="51399" y="76263"/>
                </a:cubicBezTo>
                <a:cubicBezTo>
                  <a:pt x="51703" y="76233"/>
                  <a:pt x="52038" y="76172"/>
                  <a:pt x="52190" y="76050"/>
                </a:cubicBezTo>
                <a:close/>
                <a:moveTo>
                  <a:pt x="50822" y="77114"/>
                </a:moveTo>
                <a:cubicBezTo>
                  <a:pt x="50974" y="76993"/>
                  <a:pt x="50883" y="76871"/>
                  <a:pt x="50579" y="76871"/>
                </a:cubicBezTo>
                <a:cubicBezTo>
                  <a:pt x="50275" y="76871"/>
                  <a:pt x="49545" y="77114"/>
                  <a:pt x="49272" y="77297"/>
                </a:cubicBezTo>
                <a:cubicBezTo>
                  <a:pt x="48998" y="77479"/>
                  <a:pt x="49150" y="77570"/>
                  <a:pt x="49576" y="77540"/>
                </a:cubicBezTo>
                <a:cubicBezTo>
                  <a:pt x="50001" y="77449"/>
                  <a:pt x="50670" y="77236"/>
                  <a:pt x="50822" y="77114"/>
                </a:cubicBezTo>
                <a:close/>
                <a:moveTo>
                  <a:pt x="48481" y="78756"/>
                </a:moveTo>
                <a:cubicBezTo>
                  <a:pt x="48694" y="78543"/>
                  <a:pt x="48603" y="78452"/>
                  <a:pt x="48177" y="78452"/>
                </a:cubicBezTo>
                <a:cubicBezTo>
                  <a:pt x="47752" y="78452"/>
                  <a:pt x="47235" y="78604"/>
                  <a:pt x="46992" y="78756"/>
                </a:cubicBezTo>
                <a:cubicBezTo>
                  <a:pt x="46779" y="78908"/>
                  <a:pt x="46931" y="78999"/>
                  <a:pt x="47326" y="79060"/>
                </a:cubicBezTo>
                <a:cubicBezTo>
                  <a:pt x="47752" y="79090"/>
                  <a:pt x="48238" y="78938"/>
                  <a:pt x="48481" y="78756"/>
                </a:cubicBezTo>
                <a:close/>
                <a:moveTo>
                  <a:pt x="45411" y="80519"/>
                </a:moveTo>
                <a:cubicBezTo>
                  <a:pt x="45807" y="80579"/>
                  <a:pt x="46263" y="80488"/>
                  <a:pt x="46506" y="80306"/>
                </a:cubicBezTo>
                <a:cubicBezTo>
                  <a:pt x="46688" y="80154"/>
                  <a:pt x="46536" y="79971"/>
                  <a:pt x="46171" y="79971"/>
                </a:cubicBezTo>
                <a:cubicBezTo>
                  <a:pt x="45746" y="79911"/>
                  <a:pt x="45260" y="80032"/>
                  <a:pt x="45047" y="80184"/>
                </a:cubicBezTo>
                <a:cubicBezTo>
                  <a:pt x="44834" y="80336"/>
                  <a:pt x="45016" y="80488"/>
                  <a:pt x="45411" y="80519"/>
                </a:cubicBezTo>
                <a:close/>
                <a:moveTo>
                  <a:pt x="44712" y="81826"/>
                </a:moveTo>
                <a:cubicBezTo>
                  <a:pt x="44895" y="81674"/>
                  <a:pt x="44743" y="81491"/>
                  <a:pt x="44348" y="81400"/>
                </a:cubicBezTo>
                <a:cubicBezTo>
                  <a:pt x="43922" y="81339"/>
                  <a:pt x="43436" y="81430"/>
                  <a:pt x="43223" y="81582"/>
                </a:cubicBezTo>
                <a:cubicBezTo>
                  <a:pt x="43041" y="81734"/>
                  <a:pt x="43193" y="81886"/>
                  <a:pt x="43618" y="81978"/>
                </a:cubicBezTo>
                <a:cubicBezTo>
                  <a:pt x="44044" y="82038"/>
                  <a:pt x="44530" y="81978"/>
                  <a:pt x="44712" y="81826"/>
                </a:cubicBezTo>
                <a:close/>
                <a:moveTo>
                  <a:pt x="41825" y="83497"/>
                </a:moveTo>
                <a:cubicBezTo>
                  <a:pt x="42159" y="83497"/>
                  <a:pt x="42706" y="83467"/>
                  <a:pt x="42889" y="83315"/>
                </a:cubicBezTo>
                <a:cubicBezTo>
                  <a:pt x="43071" y="83163"/>
                  <a:pt x="42919" y="82920"/>
                  <a:pt x="42524" y="82859"/>
                </a:cubicBezTo>
                <a:cubicBezTo>
                  <a:pt x="42098" y="82768"/>
                  <a:pt x="41703" y="82950"/>
                  <a:pt x="41521" y="83163"/>
                </a:cubicBezTo>
                <a:cubicBezTo>
                  <a:pt x="41369" y="83345"/>
                  <a:pt x="41490" y="83497"/>
                  <a:pt x="41825" y="83497"/>
                </a:cubicBezTo>
                <a:close/>
                <a:moveTo>
                  <a:pt x="40943" y="84896"/>
                </a:moveTo>
                <a:cubicBezTo>
                  <a:pt x="41186" y="84713"/>
                  <a:pt x="41065" y="84561"/>
                  <a:pt x="40731" y="84561"/>
                </a:cubicBezTo>
                <a:cubicBezTo>
                  <a:pt x="40396" y="84561"/>
                  <a:pt x="39940" y="84713"/>
                  <a:pt x="39697" y="84865"/>
                </a:cubicBezTo>
                <a:cubicBezTo>
                  <a:pt x="39454" y="85047"/>
                  <a:pt x="39576" y="85199"/>
                  <a:pt x="39940" y="85199"/>
                </a:cubicBezTo>
                <a:cubicBezTo>
                  <a:pt x="40275" y="85230"/>
                  <a:pt x="40761" y="85078"/>
                  <a:pt x="40943" y="84896"/>
                </a:cubicBezTo>
                <a:close/>
                <a:moveTo>
                  <a:pt x="37661" y="86902"/>
                </a:moveTo>
                <a:cubicBezTo>
                  <a:pt x="37995" y="86902"/>
                  <a:pt x="38481" y="86750"/>
                  <a:pt x="38755" y="86567"/>
                </a:cubicBezTo>
                <a:cubicBezTo>
                  <a:pt x="39028" y="86385"/>
                  <a:pt x="38937" y="86233"/>
                  <a:pt x="38603" y="86233"/>
                </a:cubicBezTo>
                <a:cubicBezTo>
                  <a:pt x="38268" y="86233"/>
                  <a:pt x="37752" y="86385"/>
                  <a:pt x="37509" y="86567"/>
                </a:cubicBezTo>
                <a:cubicBezTo>
                  <a:pt x="37235" y="86719"/>
                  <a:pt x="37296" y="86871"/>
                  <a:pt x="37661" y="86902"/>
                </a:cubicBezTo>
                <a:close/>
                <a:moveTo>
                  <a:pt x="34986" y="88695"/>
                </a:moveTo>
                <a:cubicBezTo>
                  <a:pt x="35320" y="88695"/>
                  <a:pt x="35867" y="88513"/>
                  <a:pt x="36202" y="88330"/>
                </a:cubicBezTo>
                <a:cubicBezTo>
                  <a:pt x="36506" y="88117"/>
                  <a:pt x="36475" y="87965"/>
                  <a:pt x="36141" y="87965"/>
                </a:cubicBezTo>
                <a:cubicBezTo>
                  <a:pt x="35776" y="87965"/>
                  <a:pt x="35259" y="88178"/>
                  <a:pt x="34955" y="88361"/>
                </a:cubicBezTo>
                <a:cubicBezTo>
                  <a:pt x="34621" y="88543"/>
                  <a:pt x="34621" y="88695"/>
                  <a:pt x="34986" y="88695"/>
                </a:cubicBezTo>
                <a:close/>
                <a:moveTo>
                  <a:pt x="33132" y="89880"/>
                </a:moveTo>
                <a:cubicBezTo>
                  <a:pt x="32797" y="89911"/>
                  <a:pt x="32220" y="90093"/>
                  <a:pt x="31885" y="90336"/>
                </a:cubicBezTo>
                <a:cubicBezTo>
                  <a:pt x="31521" y="90549"/>
                  <a:pt x="31521" y="90671"/>
                  <a:pt x="31885" y="90640"/>
                </a:cubicBezTo>
                <a:cubicBezTo>
                  <a:pt x="32220" y="90610"/>
                  <a:pt x="32736" y="90397"/>
                  <a:pt x="33132" y="90215"/>
                </a:cubicBezTo>
                <a:cubicBezTo>
                  <a:pt x="33466" y="90002"/>
                  <a:pt x="33466" y="89850"/>
                  <a:pt x="33132" y="89880"/>
                </a:cubicBezTo>
                <a:close/>
                <a:moveTo>
                  <a:pt x="30001" y="91826"/>
                </a:moveTo>
                <a:cubicBezTo>
                  <a:pt x="29697" y="91856"/>
                  <a:pt x="29180" y="92069"/>
                  <a:pt x="28876" y="92312"/>
                </a:cubicBezTo>
                <a:cubicBezTo>
                  <a:pt x="28542" y="92525"/>
                  <a:pt x="28542" y="92646"/>
                  <a:pt x="28846" y="92616"/>
                </a:cubicBezTo>
                <a:cubicBezTo>
                  <a:pt x="29150" y="92586"/>
                  <a:pt x="29636" y="92342"/>
                  <a:pt x="29970" y="92160"/>
                </a:cubicBezTo>
                <a:cubicBezTo>
                  <a:pt x="30274" y="91917"/>
                  <a:pt x="30305" y="91765"/>
                  <a:pt x="30001" y="91826"/>
                </a:cubicBezTo>
                <a:close/>
                <a:moveTo>
                  <a:pt x="27022" y="93801"/>
                </a:moveTo>
                <a:cubicBezTo>
                  <a:pt x="26749" y="93862"/>
                  <a:pt x="26262" y="94105"/>
                  <a:pt x="25958" y="94318"/>
                </a:cubicBezTo>
                <a:cubicBezTo>
                  <a:pt x="25654" y="94561"/>
                  <a:pt x="25593" y="94652"/>
                  <a:pt x="25867" y="94592"/>
                </a:cubicBezTo>
                <a:cubicBezTo>
                  <a:pt x="26141" y="94501"/>
                  <a:pt x="26597" y="94288"/>
                  <a:pt x="26931" y="94045"/>
                </a:cubicBezTo>
                <a:cubicBezTo>
                  <a:pt x="27235" y="93862"/>
                  <a:pt x="27265" y="93741"/>
                  <a:pt x="27022" y="93801"/>
                </a:cubicBezTo>
                <a:close/>
                <a:moveTo>
                  <a:pt x="88057" y="15381"/>
                </a:moveTo>
                <a:cubicBezTo>
                  <a:pt x="88026" y="15320"/>
                  <a:pt x="88026" y="15290"/>
                  <a:pt x="87996" y="15290"/>
                </a:cubicBezTo>
                <a:cubicBezTo>
                  <a:pt x="87905" y="15411"/>
                  <a:pt x="87965" y="15442"/>
                  <a:pt x="88057" y="15381"/>
                </a:cubicBezTo>
                <a:close/>
                <a:moveTo>
                  <a:pt x="86993" y="17569"/>
                </a:moveTo>
                <a:cubicBezTo>
                  <a:pt x="87236" y="17326"/>
                  <a:pt x="87540" y="16961"/>
                  <a:pt x="87662" y="16749"/>
                </a:cubicBezTo>
                <a:cubicBezTo>
                  <a:pt x="87753" y="16475"/>
                  <a:pt x="87692" y="16445"/>
                  <a:pt x="87449" y="16657"/>
                </a:cubicBezTo>
                <a:cubicBezTo>
                  <a:pt x="87236" y="16901"/>
                  <a:pt x="86932" y="17265"/>
                  <a:pt x="86810" y="17509"/>
                </a:cubicBezTo>
                <a:cubicBezTo>
                  <a:pt x="86689" y="17752"/>
                  <a:pt x="86780" y="17812"/>
                  <a:pt x="86993" y="17569"/>
                </a:cubicBezTo>
                <a:close/>
                <a:moveTo>
                  <a:pt x="85838" y="19940"/>
                </a:moveTo>
                <a:cubicBezTo>
                  <a:pt x="86081" y="19697"/>
                  <a:pt x="86385" y="19332"/>
                  <a:pt x="86506" y="19059"/>
                </a:cubicBezTo>
                <a:cubicBezTo>
                  <a:pt x="86628" y="18785"/>
                  <a:pt x="86537" y="18755"/>
                  <a:pt x="86294" y="18968"/>
                </a:cubicBezTo>
                <a:cubicBezTo>
                  <a:pt x="86020" y="19211"/>
                  <a:pt x="85716" y="19575"/>
                  <a:pt x="85595" y="19849"/>
                </a:cubicBezTo>
                <a:cubicBezTo>
                  <a:pt x="85473" y="20123"/>
                  <a:pt x="85564" y="20153"/>
                  <a:pt x="85838" y="19940"/>
                </a:cubicBezTo>
                <a:close/>
                <a:moveTo>
                  <a:pt x="84622" y="22311"/>
                </a:moveTo>
                <a:cubicBezTo>
                  <a:pt x="84865" y="22098"/>
                  <a:pt x="85169" y="21703"/>
                  <a:pt x="85321" y="21460"/>
                </a:cubicBezTo>
                <a:cubicBezTo>
                  <a:pt x="85443" y="21186"/>
                  <a:pt x="85382" y="21156"/>
                  <a:pt x="85108" y="21369"/>
                </a:cubicBezTo>
                <a:cubicBezTo>
                  <a:pt x="84835" y="21612"/>
                  <a:pt x="84531" y="21977"/>
                  <a:pt x="84379" y="22250"/>
                </a:cubicBezTo>
                <a:cubicBezTo>
                  <a:pt x="84257" y="22524"/>
                  <a:pt x="84348" y="22554"/>
                  <a:pt x="84622" y="22311"/>
                </a:cubicBezTo>
                <a:close/>
                <a:moveTo>
                  <a:pt x="83406" y="24712"/>
                </a:moveTo>
                <a:cubicBezTo>
                  <a:pt x="83649" y="24500"/>
                  <a:pt x="84014" y="24104"/>
                  <a:pt x="84166" y="23892"/>
                </a:cubicBezTo>
                <a:cubicBezTo>
                  <a:pt x="84318" y="23618"/>
                  <a:pt x="84196" y="23588"/>
                  <a:pt x="83892" y="23800"/>
                </a:cubicBezTo>
                <a:cubicBezTo>
                  <a:pt x="83619" y="24044"/>
                  <a:pt x="83285" y="24408"/>
                  <a:pt x="83133" y="24682"/>
                </a:cubicBezTo>
                <a:cubicBezTo>
                  <a:pt x="83011" y="24895"/>
                  <a:pt x="83133" y="24955"/>
                  <a:pt x="83406" y="24712"/>
                </a:cubicBezTo>
                <a:close/>
                <a:moveTo>
                  <a:pt x="81826" y="26992"/>
                </a:moveTo>
                <a:cubicBezTo>
                  <a:pt x="81674" y="27266"/>
                  <a:pt x="81795" y="27266"/>
                  <a:pt x="82099" y="27083"/>
                </a:cubicBezTo>
                <a:cubicBezTo>
                  <a:pt x="82403" y="26870"/>
                  <a:pt x="82737" y="26506"/>
                  <a:pt x="82859" y="26232"/>
                </a:cubicBezTo>
                <a:cubicBezTo>
                  <a:pt x="83011" y="25958"/>
                  <a:pt x="82889" y="25928"/>
                  <a:pt x="82585" y="26171"/>
                </a:cubicBezTo>
                <a:cubicBezTo>
                  <a:pt x="82342" y="26354"/>
                  <a:pt x="81978" y="26718"/>
                  <a:pt x="81826" y="26992"/>
                </a:cubicBezTo>
                <a:close/>
                <a:moveTo>
                  <a:pt x="80670" y="29120"/>
                </a:moveTo>
                <a:cubicBezTo>
                  <a:pt x="81005" y="28968"/>
                  <a:pt x="81370" y="28664"/>
                  <a:pt x="81522" y="28451"/>
                </a:cubicBezTo>
                <a:cubicBezTo>
                  <a:pt x="81674" y="28208"/>
                  <a:pt x="81582" y="28177"/>
                  <a:pt x="81248" y="28360"/>
                </a:cubicBezTo>
                <a:cubicBezTo>
                  <a:pt x="80974" y="28542"/>
                  <a:pt x="80549" y="28846"/>
                  <a:pt x="80397" y="29028"/>
                </a:cubicBezTo>
                <a:cubicBezTo>
                  <a:pt x="80245" y="29241"/>
                  <a:pt x="80367" y="29272"/>
                  <a:pt x="80670" y="29120"/>
                </a:cubicBezTo>
                <a:close/>
                <a:moveTo>
                  <a:pt x="79029" y="30761"/>
                </a:moveTo>
                <a:cubicBezTo>
                  <a:pt x="79363" y="30639"/>
                  <a:pt x="79789" y="30396"/>
                  <a:pt x="79971" y="30214"/>
                </a:cubicBezTo>
                <a:cubicBezTo>
                  <a:pt x="80154" y="30032"/>
                  <a:pt x="80002" y="30001"/>
                  <a:pt x="79667" y="30153"/>
                </a:cubicBezTo>
                <a:cubicBezTo>
                  <a:pt x="79333" y="30305"/>
                  <a:pt x="78908" y="30518"/>
                  <a:pt x="78725" y="30670"/>
                </a:cubicBezTo>
                <a:cubicBezTo>
                  <a:pt x="78573" y="30883"/>
                  <a:pt x="78695" y="30883"/>
                  <a:pt x="79029" y="30761"/>
                </a:cubicBezTo>
                <a:close/>
                <a:moveTo>
                  <a:pt x="77935" y="31551"/>
                </a:moveTo>
                <a:cubicBezTo>
                  <a:pt x="77540" y="31673"/>
                  <a:pt x="77084" y="31825"/>
                  <a:pt x="76871" y="31946"/>
                </a:cubicBezTo>
                <a:cubicBezTo>
                  <a:pt x="76628" y="32038"/>
                  <a:pt x="76780" y="32038"/>
                  <a:pt x="77175" y="31977"/>
                </a:cubicBezTo>
                <a:cubicBezTo>
                  <a:pt x="77540" y="31886"/>
                  <a:pt x="78026" y="31703"/>
                  <a:pt x="78239" y="31582"/>
                </a:cubicBezTo>
                <a:cubicBezTo>
                  <a:pt x="78421" y="31490"/>
                  <a:pt x="78300" y="31430"/>
                  <a:pt x="77935" y="31551"/>
                </a:cubicBezTo>
                <a:close/>
                <a:moveTo>
                  <a:pt x="75898" y="32554"/>
                </a:moveTo>
                <a:cubicBezTo>
                  <a:pt x="75534" y="32615"/>
                  <a:pt x="74986" y="32737"/>
                  <a:pt x="74774" y="32828"/>
                </a:cubicBezTo>
                <a:cubicBezTo>
                  <a:pt x="74531" y="32919"/>
                  <a:pt x="74652" y="32949"/>
                  <a:pt x="75078" y="32889"/>
                </a:cubicBezTo>
                <a:cubicBezTo>
                  <a:pt x="75503" y="32798"/>
                  <a:pt x="75990" y="32676"/>
                  <a:pt x="76202" y="32615"/>
                </a:cubicBezTo>
                <a:cubicBezTo>
                  <a:pt x="76445" y="32494"/>
                  <a:pt x="76294" y="32463"/>
                  <a:pt x="75898" y="32554"/>
                </a:cubicBezTo>
                <a:close/>
                <a:moveTo>
                  <a:pt x="72859" y="33557"/>
                </a:moveTo>
                <a:cubicBezTo>
                  <a:pt x="73284" y="33497"/>
                  <a:pt x="73831" y="33405"/>
                  <a:pt x="74044" y="33345"/>
                </a:cubicBezTo>
                <a:cubicBezTo>
                  <a:pt x="74287" y="33253"/>
                  <a:pt x="74166" y="33253"/>
                  <a:pt x="73740" y="33314"/>
                </a:cubicBezTo>
                <a:cubicBezTo>
                  <a:pt x="73315" y="33375"/>
                  <a:pt x="72798" y="33466"/>
                  <a:pt x="72555" y="33527"/>
                </a:cubicBezTo>
                <a:cubicBezTo>
                  <a:pt x="72342" y="33588"/>
                  <a:pt x="72464" y="33588"/>
                  <a:pt x="72859" y="33557"/>
                </a:cubicBezTo>
                <a:close/>
                <a:moveTo>
                  <a:pt x="70701" y="34165"/>
                </a:moveTo>
                <a:cubicBezTo>
                  <a:pt x="71126" y="34105"/>
                  <a:pt x="71643" y="34013"/>
                  <a:pt x="71886" y="33953"/>
                </a:cubicBezTo>
                <a:cubicBezTo>
                  <a:pt x="72099" y="33861"/>
                  <a:pt x="72008" y="33861"/>
                  <a:pt x="71582" y="33953"/>
                </a:cubicBezTo>
                <a:cubicBezTo>
                  <a:pt x="71157" y="34013"/>
                  <a:pt x="70640" y="34105"/>
                  <a:pt x="70397" y="34165"/>
                </a:cubicBezTo>
                <a:cubicBezTo>
                  <a:pt x="70123" y="34256"/>
                  <a:pt x="70275" y="34256"/>
                  <a:pt x="70701" y="34165"/>
                </a:cubicBezTo>
                <a:close/>
                <a:moveTo>
                  <a:pt x="69424" y="34591"/>
                </a:moveTo>
                <a:cubicBezTo>
                  <a:pt x="68999" y="34682"/>
                  <a:pt x="68512" y="34773"/>
                  <a:pt x="68269" y="34864"/>
                </a:cubicBezTo>
                <a:cubicBezTo>
                  <a:pt x="68056" y="34925"/>
                  <a:pt x="68178" y="34925"/>
                  <a:pt x="68573" y="34864"/>
                </a:cubicBezTo>
                <a:cubicBezTo>
                  <a:pt x="68999" y="34773"/>
                  <a:pt x="69485" y="34682"/>
                  <a:pt x="69698" y="34591"/>
                </a:cubicBezTo>
                <a:cubicBezTo>
                  <a:pt x="69941" y="34530"/>
                  <a:pt x="69789" y="34530"/>
                  <a:pt x="69424" y="34591"/>
                </a:cubicBezTo>
                <a:close/>
                <a:moveTo>
                  <a:pt x="67357" y="35351"/>
                </a:moveTo>
                <a:cubicBezTo>
                  <a:pt x="66992" y="35472"/>
                  <a:pt x="66476" y="35624"/>
                  <a:pt x="66293" y="35746"/>
                </a:cubicBezTo>
                <a:cubicBezTo>
                  <a:pt x="66111" y="35837"/>
                  <a:pt x="66233" y="35837"/>
                  <a:pt x="66597" y="35746"/>
                </a:cubicBezTo>
                <a:cubicBezTo>
                  <a:pt x="66992" y="35624"/>
                  <a:pt x="67479" y="35472"/>
                  <a:pt x="67661" y="35351"/>
                </a:cubicBezTo>
                <a:cubicBezTo>
                  <a:pt x="67935" y="35229"/>
                  <a:pt x="67783" y="35229"/>
                  <a:pt x="67357" y="35351"/>
                </a:cubicBezTo>
                <a:close/>
                <a:moveTo>
                  <a:pt x="64500" y="36901"/>
                </a:moveTo>
                <a:cubicBezTo>
                  <a:pt x="64318" y="37053"/>
                  <a:pt x="64470" y="37022"/>
                  <a:pt x="64865" y="36871"/>
                </a:cubicBezTo>
                <a:cubicBezTo>
                  <a:pt x="65229" y="36719"/>
                  <a:pt x="65655" y="36506"/>
                  <a:pt x="65837" y="36354"/>
                </a:cubicBezTo>
                <a:cubicBezTo>
                  <a:pt x="66020" y="36232"/>
                  <a:pt x="65868" y="36232"/>
                  <a:pt x="65503" y="36354"/>
                </a:cubicBezTo>
                <a:cubicBezTo>
                  <a:pt x="65169" y="36506"/>
                  <a:pt x="64713" y="36749"/>
                  <a:pt x="64500" y="36901"/>
                </a:cubicBezTo>
                <a:close/>
                <a:moveTo>
                  <a:pt x="63862" y="37782"/>
                </a:moveTo>
                <a:cubicBezTo>
                  <a:pt x="63527" y="37965"/>
                  <a:pt x="63102" y="38329"/>
                  <a:pt x="62950" y="38542"/>
                </a:cubicBezTo>
                <a:cubicBezTo>
                  <a:pt x="62798" y="38725"/>
                  <a:pt x="62950" y="38725"/>
                  <a:pt x="63284" y="38512"/>
                </a:cubicBezTo>
                <a:cubicBezTo>
                  <a:pt x="63649" y="38269"/>
                  <a:pt x="64044" y="37965"/>
                  <a:pt x="64196" y="37782"/>
                </a:cubicBezTo>
                <a:cubicBezTo>
                  <a:pt x="64348" y="37570"/>
                  <a:pt x="64196" y="37570"/>
                  <a:pt x="63862" y="37782"/>
                </a:cubicBezTo>
                <a:close/>
                <a:moveTo>
                  <a:pt x="62494" y="39758"/>
                </a:moveTo>
                <a:cubicBezTo>
                  <a:pt x="62190" y="40032"/>
                  <a:pt x="61825" y="40518"/>
                  <a:pt x="61704" y="40792"/>
                </a:cubicBezTo>
                <a:cubicBezTo>
                  <a:pt x="61582" y="41065"/>
                  <a:pt x="61734" y="41065"/>
                  <a:pt x="62038" y="40761"/>
                </a:cubicBezTo>
                <a:cubicBezTo>
                  <a:pt x="62342" y="40457"/>
                  <a:pt x="62676" y="40001"/>
                  <a:pt x="62828" y="39728"/>
                </a:cubicBezTo>
                <a:cubicBezTo>
                  <a:pt x="62950" y="39454"/>
                  <a:pt x="62798" y="39454"/>
                  <a:pt x="62494" y="39758"/>
                </a:cubicBezTo>
                <a:close/>
                <a:moveTo>
                  <a:pt x="61400" y="42159"/>
                </a:moveTo>
                <a:cubicBezTo>
                  <a:pt x="61096" y="42433"/>
                  <a:pt x="60761" y="42798"/>
                  <a:pt x="60640" y="43071"/>
                </a:cubicBezTo>
                <a:cubicBezTo>
                  <a:pt x="60518" y="43284"/>
                  <a:pt x="60670" y="43284"/>
                  <a:pt x="60974" y="43071"/>
                </a:cubicBezTo>
                <a:cubicBezTo>
                  <a:pt x="61278" y="42828"/>
                  <a:pt x="61612" y="42433"/>
                  <a:pt x="61734" y="42159"/>
                </a:cubicBezTo>
                <a:cubicBezTo>
                  <a:pt x="61856" y="41886"/>
                  <a:pt x="61704" y="41886"/>
                  <a:pt x="61400" y="42159"/>
                </a:cubicBezTo>
                <a:close/>
                <a:moveTo>
                  <a:pt x="59637" y="45108"/>
                </a:moveTo>
                <a:cubicBezTo>
                  <a:pt x="59545" y="45351"/>
                  <a:pt x="59697" y="45351"/>
                  <a:pt x="60001" y="45169"/>
                </a:cubicBezTo>
                <a:cubicBezTo>
                  <a:pt x="60305" y="44956"/>
                  <a:pt x="60609" y="44621"/>
                  <a:pt x="60701" y="44348"/>
                </a:cubicBezTo>
                <a:cubicBezTo>
                  <a:pt x="60822" y="44135"/>
                  <a:pt x="60670" y="44135"/>
                  <a:pt x="60366" y="44317"/>
                </a:cubicBezTo>
                <a:cubicBezTo>
                  <a:pt x="60093" y="44591"/>
                  <a:pt x="59758" y="44925"/>
                  <a:pt x="59637" y="45108"/>
                </a:cubicBezTo>
                <a:close/>
                <a:moveTo>
                  <a:pt x="59029" y="47083"/>
                </a:moveTo>
                <a:cubicBezTo>
                  <a:pt x="59333" y="46931"/>
                  <a:pt x="59637" y="46627"/>
                  <a:pt x="59758" y="46415"/>
                </a:cubicBezTo>
                <a:cubicBezTo>
                  <a:pt x="59880" y="46172"/>
                  <a:pt x="59728" y="46172"/>
                  <a:pt x="59424" y="46324"/>
                </a:cubicBezTo>
                <a:cubicBezTo>
                  <a:pt x="59120" y="46536"/>
                  <a:pt x="58816" y="46840"/>
                  <a:pt x="58694" y="47023"/>
                </a:cubicBezTo>
                <a:cubicBezTo>
                  <a:pt x="58634" y="47205"/>
                  <a:pt x="58786" y="47235"/>
                  <a:pt x="59029" y="47083"/>
                </a:cubicBezTo>
                <a:close/>
                <a:moveTo>
                  <a:pt x="58512" y="48208"/>
                </a:moveTo>
                <a:cubicBezTo>
                  <a:pt x="58208" y="48360"/>
                  <a:pt x="57904" y="48603"/>
                  <a:pt x="57783" y="48816"/>
                </a:cubicBezTo>
                <a:cubicBezTo>
                  <a:pt x="57661" y="48998"/>
                  <a:pt x="57813" y="49029"/>
                  <a:pt x="58117" y="48907"/>
                </a:cubicBezTo>
                <a:cubicBezTo>
                  <a:pt x="58421" y="48755"/>
                  <a:pt x="58725" y="48512"/>
                  <a:pt x="58846" y="48299"/>
                </a:cubicBezTo>
                <a:cubicBezTo>
                  <a:pt x="58938" y="48086"/>
                  <a:pt x="58786" y="48056"/>
                  <a:pt x="58512" y="48208"/>
                </a:cubicBezTo>
                <a:close/>
                <a:moveTo>
                  <a:pt x="57175" y="50700"/>
                </a:moveTo>
                <a:cubicBezTo>
                  <a:pt x="57479" y="50579"/>
                  <a:pt x="57783" y="50336"/>
                  <a:pt x="57904" y="50093"/>
                </a:cubicBezTo>
                <a:cubicBezTo>
                  <a:pt x="58026" y="49910"/>
                  <a:pt x="57874" y="49880"/>
                  <a:pt x="57570" y="49971"/>
                </a:cubicBezTo>
                <a:cubicBezTo>
                  <a:pt x="57266" y="50093"/>
                  <a:pt x="56962" y="50366"/>
                  <a:pt x="56840" y="50549"/>
                </a:cubicBezTo>
                <a:cubicBezTo>
                  <a:pt x="56719" y="50792"/>
                  <a:pt x="56871" y="50822"/>
                  <a:pt x="57175" y="50700"/>
                </a:cubicBezTo>
                <a:close/>
                <a:moveTo>
                  <a:pt x="56567" y="51795"/>
                </a:moveTo>
                <a:cubicBezTo>
                  <a:pt x="56263" y="51916"/>
                  <a:pt x="55928" y="52190"/>
                  <a:pt x="55807" y="52403"/>
                </a:cubicBezTo>
                <a:cubicBezTo>
                  <a:pt x="55685" y="52615"/>
                  <a:pt x="55837" y="52676"/>
                  <a:pt x="56202" y="52555"/>
                </a:cubicBezTo>
                <a:cubicBezTo>
                  <a:pt x="56506" y="52463"/>
                  <a:pt x="56840" y="52190"/>
                  <a:pt x="56962" y="51947"/>
                </a:cubicBezTo>
                <a:cubicBezTo>
                  <a:pt x="57023" y="51734"/>
                  <a:pt x="56871" y="51704"/>
                  <a:pt x="56567" y="51795"/>
                </a:cubicBezTo>
                <a:close/>
                <a:moveTo>
                  <a:pt x="55503" y="53710"/>
                </a:moveTo>
                <a:cubicBezTo>
                  <a:pt x="55169" y="53831"/>
                  <a:pt x="54834" y="54135"/>
                  <a:pt x="54682" y="54348"/>
                </a:cubicBezTo>
                <a:cubicBezTo>
                  <a:pt x="54561" y="54591"/>
                  <a:pt x="54713" y="54652"/>
                  <a:pt x="55047" y="54500"/>
                </a:cubicBezTo>
                <a:cubicBezTo>
                  <a:pt x="55381" y="54378"/>
                  <a:pt x="55746" y="54074"/>
                  <a:pt x="55837" y="53862"/>
                </a:cubicBezTo>
                <a:cubicBezTo>
                  <a:pt x="55989" y="53679"/>
                  <a:pt x="55837" y="53588"/>
                  <a:pt x="55503" y="53710"/>
                </a:cubicBezTo>
                <a:close/>
                <a:moveTo>
                  <a:pt x="54378" y="55746"/>
                </a:moveTo>
                <a:cubicBezTo>
                  <a:pt x="54013" y="55898"/>
                  <a:pt x="53618" y="56202"/>
                  <a:pt x="53466" y="56476"/>
                </a:cubicBezTo>
                <a:cubicBezTo>
                  <a:pt x="53314" y="56749"/>
                  <a:pt x="53497" y="56810"/>
                  <a:pt x="53861" y="56658"/>
                </a:cubicBezTo>
                <a:cubicBezTo>
                  <a:pt x="54257" y="56506"/>
                  <a:pt x="54621" y="56202"/>
                  <a:pt x="54743" y="55989"/>
                </a:cubicBezTo>
                <a:cubicBezTo>
                  <a:pt x="54865" y="55716"/>
                  <a:pt x="54713" y="55594"/>
                  <a:pt x="54378" y="55746"/>
                </a:cubicBezTo>
                <a:close/>
                <a:moveTo>
                  <a:pt x="52706" y="59333"/>
                </a:moveTo>
                <a:cubicBezTo>
                  <a:pt x="53041" y="59150"/>
                  <a:pt x="53466" y="58695"/>
                  <a:pt x="53558" y="58391"/>
                </a:cubicBezTo>
                <a:cubicBezTo>
                  <a:pt x="53679" y="58087"/>
                  <a:pt x="53497" y="57965"/>
                  <a:pt x="53102" y="58178"/>
                </a:cubicBezTo>
                <a:cubicBezTo>
                  <a:pt x="52737" y="58421"/>
                  <a:pt x="52311" y="58786"/>
                  <a:pt x="52220" y="59150"/>
                </a:cubicBezTo>
                <a:cubicBezTo>
                  <a:pt x="52129" y="59394"/>
                  <a:pt x="52342" y="59515"/>
                  <a:pt x="52706" y="59333"/>
                </a:cubicBezTo>
                <a:close/>
                <a:moveTo>
                  <a:pt x="51643" y="62038"/>
                </a:moveTo>
                <a:cubicBezTo>
                  <a:pt x="51582" y="62342"/>
                  <a:pt x="51825" y="62494"/>
                  <a:pt x="52129" y="62342"/>
                </a:cubicBezTo>
                <a:cubicBezTo>
                  <a:pt x="52433" y="62190"/>
                  <a:pt x="52706" y="61764"/>
                  <a:pt x="52737" y="61430"/>
                </a:cubicBezTo>
                <a:cubicBezTo>
                  <a:pt x="52767" y="61065"/>
                  <a:pt x="52585" y="60974"/>
                  <a:pt x="52281" y="61157"/>
                </a:cubicBezTo>
                <a:cubicBezTo>
                  <a:pt x="51977" y="61309"/>
                  <a:pt x="51673" y="61734"/>
                  <a:pt x="51643" y="62038"/>
                </a:cubicBezTo>
                <a:close/>
                <a:moveTo>
                  <a:pt x="52038" y="65321"/>
                </a:moveTo>
                <a:cubicBezTo>
                  <a:pt x="52311" y="65169"/>
                  <a:pt x="52494" y="64804"/>
                  <a:pt x="52494" y="64500"/>
                </a:cubicBezTo>
                <a:cubicBezTo>
                  <a:pt x="52494" y="64166"/>
                  <a:pt x="52281" y="64044"/>
                  <a:pt x="52007" y="64196"/>
                </a:cubicBezTo>
                <a:cubicBezTo>
                  <a:pt x="51734" y="64348"/>
                  <a:pt x="51551" y="64713"/>
                  <a:pt x="51551" y="65017"/>
                </a:cubicBezTo>
                <a:cubicBezTo>
                  <a:pt x="51582" y="65290"/>
                  <a:pt x="51825" y="65442"/>
                  <a:pt x="52038" y="65321"/>
                </a:cubicBezTo>
                <a:close/>
                <a:moveTo>
                  <a:pt x="52251" y="68178"/>
                </a:moveTo>
                <a:cubicBezTo>
                  <a:pt x="52463" y="68056"/>
                  <a:pt x="52646" y="67722"/>
                  <a:pt x="52615" y="67418"/>
                </a:cubicBezTo>
                <a:cubicBezTo>
                  <a:pt x="52585" y="67114"/>
                  <a:pt x="52402" y="66962"/>
                  <a:pt x="52159" y="67084"/>
                </a:cubicBezTo>
                <a:cubicBezTo>
                  <a:pt x="51947" y="67205"/>
                  <a:pt x="51734" y="67540"/>
                  <a:pt x="51795" y="67844"/>
                </a:cubicBezTo>
                <a:cubicBezTo>
                  <a:pt x="51795" y="68148"/>
                  <a:pt x="52007" y="68300"/>
                  <a:pt x="52251" y="68178"/>
                </a:cubicBezTo>
                <a:close/>
                <a:moveTo>
                  <a:pt x="52342" y="70762"/>
                </a:moveTo>
                <a:cubicBezTo>
                  <a:pt x="52585" y="70701"/>
                  <a:pt x="52767" y="70397"/>
                  <a:pt x="52767" y="70123"/>
                </a:cubicBezTo>
                <a:cubicBezTo>
                  <a:pt x="52767" y="69850"/>
                  <a:pt x="52585" y="69698"/>
                  <a:pt x="52311" y="69819"/>
                </a:cubicBezTo>
                <a:cubicBezTo>
                  <a:pt x="52099" y="69941"/>
                  <a:pt x="51886" y="70245"/>
                  <a:pt x="51886" y="70458"/>
                </a:cubicBezTo>
                <a:cubicBezTo>
                  <a:pt x="51947" y="70731"/>
                  <a:pt x="52129" y="70853"/>
                  <a:pt x="52342" y="70762"/>
                </a:cubicBezTo>
                <a:close/>
                <a:moveTo>
                  <a:pt x="52281" y="72099"/>
                </a:moveTo>
                <a:cubicBezTo>
                  <a:pt x="52007" y="72160"/>
                  <a:pt x="51795" y="72403"/>
                  <a:pt x="51734" y="72616"/>
                </a:cubicBezTo>
                <a:cubicBezTo>
                  <a:pt x="51703" y="72828"/>
                  <a:pt x="51855" y="72920"/>
                  <a:pt x="52129" y="72889"/>
                </a:cubicBezTo>
                <a:cubicBezTo>
                  <a:pt x="52402" y="72828"/>
                  <a:pt x="52615" y="72616"/>
                  <a:pt x="52646" y="72403"/>
                </a:cubicBezTo>
                <a:cubicBezTo>
                  <a:pt x="52706" y="72129"/>
                  <a:pt x="52554" y="72008"/>
                  <a:pt x="52281" y="72099"/>
                </a:cubicBezTo>
                <a:close/>
                <a:moveTo>
                  <a:pt x="51734" y="73892"/>
                </a:moveTo>
                <a:cubicBezTo>
                  <a:pt x="51460" y="73923"/>
                  <a:pt x="51187" y="74075"/>
                  <a:pt x="51065" y="74227"/>
                </a:cubicBezTo>
                <a:cubicBezTo>
                  <a:pt x="50943" y="74379"/>
                  <a:pt x="51095" y="74439"/>
                  <a:pt x="51399" y="74409"/>
                </a:cubicBezTo>
                <a:cubicBezTo>
                  <a:pt x="51703" y="74379"/>
                  <a:pt x="52007" y="74227"/>
                  <a:pt x="52129" y="74075"/>
                </a:cubicBezTo>
                <a:cubicBezTo>
                  <a:pt x="52190" y="73923"/>
                  <a:pt x="52038" y="73832"/>
                  <a:pt x="51734" y="73892"/>
                </a:cubicBezTo>
                <a:close/>
                <a:moveTo>
                  <a:pt x="50032" y="75442"/>
                </a:moveTo>
                <a:cubicBezTo>
                  <a:pt x="50366" y="75442"/>
                  <a:pt x="50761" y="75321"/>
                  <a:pt x="50913" y="75199"/>
                </a:cubicBezTo>
                <a:cubicBezTo>
                  <a:pt x="51065" y="75108"/>
                  <a:pt x="50943" y="75017"/>
                  <a:pt x="50609" y="75047"/>
                </a:cubicBezTo>
                <a:cubicBezTo>
                  <a:pt x="50305" y="75108"/>
                  <a:pt x="49880" y="75169"/>
                  <a:pt x="49728" y="75291"/>
                </a:cubicBezTo>
                <a:cubicBezTo>
                  <a:pt x="49545" y="75412"/>
                  <a:pt x="49697" y="75473"/>
                  <a:pt x="50032" y="75442"/>
                </a:cubicBezTo>
                <a:close/>
                <a:moveTo>
                  <a:pt x="47934" y="76628"/>
                </a:moveTo>
                <a:cubicBezTo>
                  <a:pt x="48390" y="76537"/>
                  <a:pt x="48998" y="76324"/>
                  <a:pt x="49302" y="76172"/>
                </a:cubicBezTo>
                <a:cubicBezTo>
                  <a:pt x="49606" y="76020"/>
                  <a:pt x="49454" y="75929"/>
                  <a:pt x="48968" y="76050"/>
                </a:cubicBezTo>
                <a:cubicBezTo>
                  <a:pt x="48481" y="76172"/>
                  <a:pt x="47874" y="76354"/>
                  <a:pt x="47600" y="76506"/>
                </a:cubicBezTo>
                <a:cubicBezTo>
                  <a:pt x="47326" y="76658"/>
                  <a:pt x="47448" y="76689"/>
                  <a:pt x="47934" y="76628"/>
                </a:cubicBezTo>
                <a:close/>
                <a:moveTo>
                  <a:pt x="46506" y="77449"/>
                </a:moveTo>
                <a:cubicBezTo>
                  <a:pt x="46080" y="77540"/>
                  <a:pt x="45563" y="77692"/>
                  <a:pt x="45320" y="77844"/>
                </a:cubicBezTo>
                <a:cubicBezTo>
                  <a:pt x="45108" y="77996"/>
                  <a:pt x="45260" y="78026"/>
                  <a:pt x="45624" y="77996"/>
                </a:cubicBezTo>
                <a:cubicBezTo>
                  <a:pt x="46050" y="77905"/>
                  <a:pt x="46536" y="77753"/>
                  <a:pt x="46810" y="77601"/>
                </a:cubicBezTo>
                <a:cubicBezTo>
                  <a:pt x="47083" y="77449"/>
                  <a:pt x="46931" y="77388"/>
                  <a:pt x="46506" y="77449"/>
                </a:cubicBezTo>
                <a:close/>
                <a:moveTo>
                  <a:pt x="44743" y="78938"/>
                </a:moveTo>
                <a:cubicBezTo>
                  <a:pt x="44956" y="78786"/>
                  <a:pt x="44834" y="78695"/>
                  <a:pt x="44439" y="78756"/>
                </a:cubicBezTo>
                <a:cubicBezTo>
                  <a:pt x="44074" y="78786"/>
                  <a:pt x="43588" y="78938"/>
                  <a:pt x="43375" y="79060"/>
                </a:cubicBezTo>
                <a:cubicBezTo>
                  <a:pt x="43193" y="79212"/>
                  <a:pt x="43345" y="79272"/>
                  <a:pt x="43679" y="79242"/>
                </a:cubicBezTo>
                <a:cubicBezTo>
                  <a:pt x="44074" y="79242"/>
                  <a:pt x="44530" y="79090"/>
                  <a:pt x="44743" y="78938"/>
                </a:cubicBezTo>
                <a:close/>
                <a:moveTo>
                  <a:pt x="42919" y="80275"/>
                </a:moveTo>
                <a:cubicBezTo>
                  <a:pt x="43132" y="80123"/>
                  <a:pt x="42980" y="80032"/>
                  <a:pt x="42585" y="80032"/>
                </a:cubicBezTo>
                <a:cubicBezTo>
                  <a:pt x="42220" y="80032"/>
                  <a:pt x="41764" y="80154"/>
                  <a:pt x="41551" y="80306"/>
                </a:cubicBezTo>
                <a:cubicBezTo>
                  <a:pt x="41369" y="80458"/>
                  <a:pt x="41521" y="80519"/>
                  <a:pt x="41916" y="80519"/>
                </a:cubicBezTo>
                <a:cubicBezTo>
                  <a:pt x="42311" y="80519"/>
                  <a:pt x="42737" y="80427"/>
                  <a:pt x="42919" y="80275"/>
                </a:cubicBezTo>
                <a:close/>
                <a:moveTo>
                  <a:pt x="41247" y="81643"/>
                </a:moveTo>
                <a:cubicBezTo>
                  <a:pt x="41460" y="81491"/>
                  <a:pt x="41308" y="81370"/>
                  <a:pt x="40913" y="81370"/>
                </a:cubicBezTo>
                <a:cubicBezTo>
                  <a:pt x="40548" y="81370"/>
                  <a:pt x="40123" y="81491"/>
                  <a:pt x="39940" y="81643"/>
                </a:cubicBezTo>
                <a:cubicBezTo>
                  <a:pt x="39727" y="81795"/>
                  <a:pt x="39879" y="81947"/>
                  <a:pt x="40275" y="81947"/>
                </a:cubicBezTo>
                <a:cubicBezTo>
                  <a:pt x="40609" y="81886"/>
                  <a:pt x="41065" y="81795"/>
                  <a:pt x="41247" y="81643"/>
                </a:cubicBezTo>
                <a:close/>
                <a:moveTo>
                  <a:pt x="38512" y="83406"/>
                </a:moveTo>
                <a:cubicBezTo>
                  <a:pt x="38907" y="83406"/>
                  <a:pt x="39363" y="83285"/>
                  <a:pt x="39545" y="83102"/>
                </a:cubicBezTo>
                <a:cubicBezTo>
                  <a:pt x="39727" y="82920"/>
                  <a:pt x="39576" y="82798"/>
                  <a:pt x="39211" y="82768"/>
                </a:cubicBezTo>
                <a:cubicBezTo>
                  <a:pt x="38816" y="82768"/>
                  <a:pt x="38360" y="82889"/>
                  <a:pt x="38177" y="83041"/>
                </a:cubicBezTo>
                <a:cubicBezTo>
                  <a:pt x="37995" y="83224"/>
                  <a:pt x="38147" y="83376"/>
                  <a:pt x="38512" y="83406"/>
                </a:cubicBezTo>
                <a:close/>
                <a:moveTo>
                  <a:pt x="37691" y="84835"/>
                </a:moveTo>
                <a:cubicBezTo>
                  <a:pt x="37904" y="84622"/>
                  <a:pt x="37752" y="84470"/>
                  <a:pt x="37387" y="84470"/>
                </a:cubicBezTo>
                <a:cubicBezTo>
                  <a:pt x="36992" y="84470"/>
                  <a:pt x="36506" y="84622"/>
                  <a:pt x="36323" y="84835"/>
                </a:cubicBezTo>
                <a:cubicBezTo>
                  <a:pt x="36080" y="85017"/>
                  <a:pt x="36232" y="85169"/>
                  <a:pt x="36597" y="85199"/>
                </a:cubicBezTo>
                <a:cubicBezTo>
                  <a:pt x="36961" y="85169"/>
                  <a:pt x="37448" y="85017"/>
                  <a:pt x="37691" y="84835"/>
                </a:cubicBezTo>
                <a:close/>
                <a:moveTo>
                  <a:pt x="35472" y="86567"/>
                </a:moveTo>
                <a:cubicBezTo>
                  <a:pt x="35746" y="86385"/>
                  <a:pt x="35624" y="86233"/>
                  <a:pt x="35259" y="86233"/>
                </a:cubicBezTo>
                <a:cubicBezTo>
                  <a:pt x="34864" y="86233"/>
                  <a:pt x="34378" y="86415"/>
                  <a:pt x="34104" y="86658"/>
                </a:cubicBezTo>
                <a:cubicBezTo>
                  <a:pt x="33861" y="86871"/>
                  <a:pt x="33922" y="87023"/>
                  <a:pt x="34317" y="86993"/>
                </a:cubicBezTo>
                <a:cubicBezTo>
                  <a:pt x="34712" y="86962"/>
                  <a:pt x="35229" y="86810"/>
                  <a:pt x="35472" y="86567"/>
                </a:cubicBezTo>
                <a:close/>
                <a:moveTo>
                  <a:pt x="31642" y="89029"/>
                </a:moveTo>
                <a:cubicBezTo>
                  <a:pt x="32037" y="88999"/>
                  <a:pt x="32554" y="88786"/>
                  <a:pt x="32888" y="88543"/>
                </a:cubicBezTo>
                <a:cubicBezTo>
                  <a:pt x="33192" y="88330"/>
                  <a:pt x="33162" y="88178"/>
                  <a:pt x="32797" y="88209"/>
                </a:cubicBezTo>
                <a:cubicBezTo>
                  <a:pt x="32402" y="88239"/>
                  <a:pt x="31825" y="88452"/>
                  <a:pt x="31521" y="88695"/>
                </a:cubicBezTo>
                <a:cubicBezTo>
                  <a:pt x="31186" y="88969"/>
                  <a:pt x="31277" y="89090"/>
                  <a:pt x="31642" y="89029"/>
                </a:cubicBezTo>
                <a:close/>
                <a:moveTo>
                  <a:pt x="28846" y="91157"/>
                </a:moveTo>
                <a:cubicBezTo>
                  <a:pt x="29180" y="91096"/>
                  <a:pt x="29667" y="90823"/>
                  <a:pt x="30001" y="90610"/>
                </a:cubicBezTo>
                <a:cubicBezTo>
                  <a:pt x="30305" y="90367"/>
                  <a:pt x="30274" y="90215"/>
                  <a:pt x="29940" y="90306"/>
                </a:cubicBezTo>
                <a:cubicBezTo>
                  <a:pt x="29606" y="90367"/>
                  <a:pt x="29059" y="90640"/>
                  <a:pt x="28755" y="90853"/>
                </a:cubicBezTo>
                <a:cubicBezTo>
                  <a:pt x="28451" y="91127"/>
                  <a:pt x="28481" y="91248"/>
                  <a:pt x="28846" y="91157"/>
                </a:cubicBezTo>
                <a:close/>
                <a:moveTo>
                  <a:pt x="27174" y="92494"/>
                </a:moveTo>
                <a:cubicBezTo>
                  <a:pt x="26870" y="92616"/>
                  <a:pt x="26353" y="92890"/>
                  <a:pt x="26110" y="93133"/>
                </a:cubicBezTo>
                <a:cubicBezTo>
                  <a:pt x="25806" y="93406"/>
                  <a:pt x="25837" y="93497"/>
                  <a:pt x="26110" y="93376"/>
                </a:cubicBezTo>
                <a:cubicBezTo>
                  <a:pt x="26414" y="93254"/>
                  <a:pt x="26870" y="92981"/>
                  <a:pt x="27174" y="92768"/>
                </a:cubicBezTo>
                <a:cubicBezTo>
                  <a:pt x="27478" y="92494"/>
                  <a:pt x="27478" y="92373"/>
                  <a:pt x="27174" y="92494"/>
                </a:cubicBezTo>
                <a:close/>
                <a:moveTo>
                  <a:pt x="87266" y="14925"/>
                </a:moveTo>
                <a:cubicBezTo>
                  <a:pt x="87114" y="15138"/>
                  <a:pt x="87175" y="15168"/>
                  <a:pt x="87388" y="14986"/>
                </a:cubicBezTo>
                <a:lnTo>
                  <a:pt x="87540" y="14834"/>
                </a:lnTo>
                <a:cubicBezTo>
                  <a:pt x="87479" y="14803"/>
                  <a:pt x="87449" y="14773"/>
                  <a:pt x="87418" y="14682"/>
                </a:cubicBezTo>
                <a:cubicBezTo>
                  <a:pt x="87388" y="14773"/>
                  <a:pt x="87297" y="14834"/>
                  <a:pt x="87266" y="14925"/>
                </a:cubicBezTo>
                <a:close/>
                <a:moveTo>
                  <a:pt x="86081" y="17235"/>
                </a:moveTo>
                <a:cubicBezTo>
                  <a:pt x="86324" y="16992"/>
                  <a:pt x="86628" y="16627"/>
                  <a:pt x="86780" y="16384"/>
                </a:cubicBezTo>
                <a:cubicBezTo>
                  <a:pt x="86932" y="16141"/>
                  <a:pt x="86841" y="16141"/>
                  <a:pt x="86628" y="16323"/>
                </a:cubicBezTo>
                <a:cubicBezTo>
                  <a:pt x="86385" y="16536"/>
                  <a:pt x="86081" y="16901"/>
                  <a:pt x="85929" y="17144"/>
                </a:cubicBezTo>
                <a:cubicBezTo>
                  <a:pt x="85777" y="17417"/>
                  <a:pt x="85868" y="17448"/>
                  <a:pt x="86081" y="17235"/>
                </a:cubicBezTo>
                <a:close/>
                <a:moveTo>
                  <a:pt x="84804" y="19575"/>
                </a:moveTo>
                <a:cubicBezTo>
                  <a:pt x="85017" y="19363"/>
                  <a:pt x="85321" y="18968"/>
                  <a:pt x="85473" y="18755"/>
                </a:cubicBezTo>
                <a:cubicBezTo>
                  <a:pt x="85625" y="18481"/>
                  <a:pt x="85564" y="18451"/>
                  <a:pt x="85291" y="18664"/>
                </a:cubicBezTo>
                <a:cubicBezTo>
                  <a:pt x="85047" y="18907"/>
                  <a:pt x="84774" y="19241"/>
                  <a:pt x="84622" y="19515"/>
                </a:cubicBezTo>
                <a:cubicBezTo>
                  <a:pt x="84500" y="19727"/>
                  <a:pt x="84561" y="19788"/>
                  <a:pt x="84804" y="19575"/>
                </a:cubicBezTo>
                <a:close/>
                <a:moveTo>
                  <a:pt x="83315" y="21855"/>
                </a:moveTo>
                <a:cubicBezTo>
                  <a:pt x="83163" y="22129"/>
                  <a:pt x="83285" y="22159"/>
                  <a:pt x="83497" y="21946"/>
                </a:cubicBezTo>
                <a:cubicBezTo>
                  <a:pt x="83771" y="21703"/>
                  <a:pt x="84075" y="21338"/>
                  <a:pt x="84227" y="21065"/>
                </a:cubicBezTo>
                <a:cubicBezTo>
                  <a:pt x="84379" y="20791"/>
                  <a:pt x="84257" y="20761"/>
                  <a:pt x="84044" y="21004"/>
                </a:cubicBezTo>
                <a:cubicBezTo>
                  <a:pt x="83771" y="21217"/>
                  <a:pt x="83437" y="21612"/>
                  <a:pt x="83315" y="21855"/>
                </a:cubicBezTo>
                <a:close/>
                <a:moveTo>
                  <a:pt x="82707" y="23375"/>
                </a:moveTo>
                <a:cubicBezTo>
                  <a:pt x="82433" y="23618"/>
                  <a:pt x="82099" y="23952"/>
                  <a:pt x="81947" y="24226"/>
                </a:cubicBezTo>
                <a:cubicBezTo>
                  <a:pt x="81795" y="24500"/>
                  <a:pt x="81917" y="24530"/>
                  <a:pt x="82190" y="24287"/>
                </a:cubicBezTo>
                <a:cubicBezTo>
                  <a:pt x="82433" y="24074"/>
                  <a:pt x="82798" y="23679"/>
                  <a:pt x="82950" y="23436"/>
                </a:cubicBezTo>
                <a:cubicBezTo>
                  <a:pt x="83102" y="23193"/>
                  <a:pt x="82981" y="23162"/>
                  <a:pt x="82707" y="23375"/>
                </a:cubicBezTo>
                <a:close/>
                <a:moveTo>
                  <a:pt x="80579" y="26566"/>
                </a:moveTo>
                <a:cubicBezTo>
                  <a:pt x="80427" y="26810"/>
                  <a:pt x="80549" y="26870"/>
                  <a:pt x="80822" y="26658"/>
                </a:cubicBezTo>
                <a:cubicBezTo>
                  <a:pt x="81126" y="26475"/>
                  <a:pt x="81461" y="26080"/>
                  <a:pt x="81613" y="25807"/>
                </a:cubicBezTo>
                <a:cubicBezTo>
                  <a:pt x="81765" y="25563"/>
                  <a:pt x="81643" y="25503"/>
                  <a:pt x="81370" y="25746"/>
                </a:cubicBezTo>
                <a:cubicBezTo>
                  <a:pt x="81066" y="25958"/>
                  <a:pt x="80731" y="26323"/>
                  <a:pt x="80579" y="26566"/>
                </a:cubicBezTo>
                <a:close/>
                <a:moveTo>
                  <a:pt x="79303" y="28694"/>
                </a:moveTo>
                <a:cubicBezTo>
                  <a:pt x="79576" y="28542"/>
                  <a:pt x="80002" y="28238"/>
                  <a:pt x="80154" y="28025"/>
                </a:cubicBezTo>
                <a:cubicBezTo>
                  <a:pt x="80306" y="27782"/>
                  <a:pt x="80215" y="27752"/>
                  <a:pt x="79880" y="27934"/>
                </a:cubicBezTo>
                <a:cubicBezTo>
                  <a:pt x="79576" y="28086"/>
                  <a:pt x="79212" y="28390"/>
                  <a:pt x="79029" y="28633"/>
                </a:cubicBezTo>
                <a:cubicBezTo>
                  <a:pt x="78877" y="28816"/>
                  <a:pt x="78999" y="28846"/>
                  <a:pt x="79303" y="28694"/>
                </a:cubicBezTo>
                <a:close/>
                <a:moveTo>
                  <a:pt x="77631" y="30366"/>
                </a:moveTo>
                <a:cubicBezTo>
                  <a:pt x="77965" y="30275"/>
                  <a:pt x="78391" y="30032"/>
                  <a:pt x="78573" y="29849"/>
                </a:cubicBezTo>
                <a:cubicBezTo>
                  <a:pt x="78756" y="29667"/>
                  <a:pt x="78634" y="29606"/>
                  <a:pt x="78300" y="29758"/>
                </a:cubicBezTo>
                <a:cubicBezTo>
                  <a:pt x="77965" y="29880"/>
                  <a:pt x="77540" y="30153"/>
                  <a:pt x="77357" y="30305"/>
                </a:cubicBezTo>
                <a:cubicBezTo>
                  <a:pt x="77175" y="30457"/>
                  <a:pt x="77266" y="30487"/>
                  <a:pt x="77631" y="30366"/>
                </a:cubicBezTo>
                <a:close/>
                <a:moveTo>
                  <a:pt x="75503" y="31673"/>
                </a:moveTo>
                <a:cubicBezTo>
                  <a:pt x="75260" y="31794"/>
                  <a:pt x="75382" y="31825"/>
                  <a:pt x="75746" y="31734"/>
                </a:cubicBezTo>
                <a:cubicBezTo>
                  <a:pt x="76142" y="31673"/>
                  <a:pt x="76597" y="31490"/>
                  <a:pt x="76780" y="31339"/>
                </a:cubicBezTo>
                <a:cubicBezTo>
                  <a:pt x="76962" y="31187"/>
                  <a:pt x="76871" y="31187"/>
                  <a:pt x="76506" y="31247"/>
                </a:cubicBezTo>
                <a:cubicBezTo>
                  <a:pt x="76172" y="31369"/>
                  <a:pt x="75716" y="31551"/>
                  <a:pt x="75503" y="31673"/>
                </a:cubicBezTo>
                <a:close/>
                <a:moveTo>
                  <a:pt x="73619" y="32737"/>
                </a:moveTo>
                <a:cubicBezTo>
                  <a:pt x="74014" y="32646"/>
                  <a:pt x="74500" y="32494"/>
                  <a:pt x="74743" y="32433"/>
                </a:cubicBezTo>
                <a:cubicBezTo>
                  <a:pt x="74956" y="32311"/>
                  <a:pt x="74835" y="32311"/>
                  <a:pt x="74470" y="32402"/>
                </a:cubicBezTo>
                <a:cubicBezTo>
                  <a:pt x="74075" y="32463"/>
                  <a:pt x="73588" y="32615"/>
                  <a:pt x="73376" y="32706"/>
                </a:cubicBezTo>
                <a:cubicBezTo>
                  <a:pt x="73132" y="32767"/>
                  <a:pt x="73254" y="32798"/>
                  <a:pt x="73619" y="32737"/>
                </a:cubicBezTo>
                <a:close/>
                <a:moveTo>
                  <a:pt x="71430" y="33497"/>
                </a:moveTo>
                <a:cubicBezTo>
                  <a:pt x="71795" y="33405"/>
                  <a:pt x="72342" y="33314"/>
                  <a:pt x="72555" y="33223"/>
                </a:cubicBezTo>
                <a:cubicBezTo>
                  <a:pt x="72798" y="33132"/>
                  <a:pt x="72676" y="33132"/>
                  <a:pt x="72312" y="33193"/>
                </a:cubicBezTo>
                <a:cubicBezTo>
                  <a:pt x="71917" y="33253"/>
                  <a:pt x="71400" y="33375"/>
                  <a:pt x="71157" y="33466"/>
                </a:cubicBezTo>
                <a:cubicBezTo>
                  <a:pt x="70883" y="33527"/>
                  <a:pt x="71005" y="33557"/>
                  <a:pt x="71430" y="33497"/>
                </a:cubicBezTo>
                <a:close/>
                <a:moveTo>
                  <a:pt x="69181" y="34165"/>
                </a:moveTo>
                <a:cubicBezTo>
                  <a:pt x="69576" y="34105"/>
                  <a:pt x="70093" y="33983"/>
                  <a:pt x="70336" y="33892"/>
                </a:cubicBezTo>
                <a:cubicBezTo>
                  <a:pt x="70549" y="33831"/>
                  <a:pt x="70427" y="33831"/>
                  <a:pt x="70062" y="33892"/>
                </a:cubicBezTo>
                <a:cubicBezTo>
                  <a:pt x="69667" y="33983"/>
                  <a:pt x="69151" y="34105"/>
                  <a:pt x="68907" y="34165"/>
                </a:cubicBezTo>
                <a:cubicBezTo>
                  <a:pt x="68695" y="34256"/>
                  <a:pt x="68816" y="34256"/>
                  <a:pt x="69181" y="34165"/>
                </a:cubicBezTo>
                <a:close/>
                <a:moveTo>
                  <a:pt x="67904" y="34591"/>
                </a:moveTo>
                <a:cubicBezTo>
                  <a:pt x="67509" y="34682"/>
                  <a:pt x="67023" y="34834"/>
                  <a:pt x="66780" y="34895"/>
                </a:cubicBezTo>
                <a:cubicBezTo>
                  <a:pt x="66567" y="34986"/>
                  <a:pt x="66688" y="34986"/>
                  <a:pt x="67053" y="34895"/>
                </a:cubicBezTo>
                <a:cubicBezTo>
                  <a:pt x="67448" y="34773"/>
                  <a:pt x="67935" y="34682"/>
                  <a:pt x="68147" y="34591"/>
                </a:cubicBezTo>
                <a:cubicBezTo>
                  <a:pt x="68391" y="34530"/>
                  <a:pt x="68269" y="34530"/>
                  <a:pt x="67904" y="34591"/>
                </a:cubicBezTo>
                <a:close/>
                <a:moveTo>
                  <a:pt x="65837" y="35442"/>
                </a:moveTo>
                <a:cubicBezTo>
                  <a:pt x="65473" y="35533"/>
                  <a:pt x="65017" y="35746"/>
                  <a:pt x="64774" y="35837"/>
                </a:cubicBezTo>
                <a:cubicBezTo>
                  <a:pt x="64591" y="35959"/>
                  <a:pt x="64713" y="35959"/>
                  <a:pt x="65077" y="35807"/>
                </a:cubicBezTo>
                <a:cubicBezTo>
                  <a:pt x="65473" y="35685"/>
                  <a:pt x="65929" y="35503"/>
                  <a:pt x="66141" y="35381"/>
                </a:cubicBezTo>
                <a:cubicBezTo>
                  <a:pt x="66324" y="35320"/>
                  <a:pt x="66172" y="35320"/>
                  <a:pt x="65837" y="35442"/>
                </a:cubicBezTo>
                <a:close/>
                <a:moveTo>
                  <a:pt x="63953" y="36536"/>
                </a:moveTo>
                <a:cubicBezTo>
                  <a:pt x="63588" y="36688"/>
                  <a:pt x="63132" y="36931"/>
                  <a:pt x="62950" y="37114"/>
                </a:cubicBezTo>
                <a:cubicBezTo>
                  <a:pt x="62767" y="37266"/>
                  <a:pt x="62919" y="37266"/>
                  <a:pt x="63254" y="37053"/>
                </a:cubicBezTo>
                <a:cubicBezTo>
                  <a:pt x="63588" y="36871"/>
                  <a:pt x="64044" y="36658"/>
                  <a:pt x="64257" y="36506"/>
                </a:cubicBezTo>
                <a:cubicBezTo>
                  <a:pt x="64439" y="36384"/>
                  <a:pt x="64287" y="36384"/>
                  <a:pt x="63953" y="36536"/>
                </a:cubicBezTo>
                <a:close/>
                <a:moveTo>
                  <a:pt x="61673" y="38785"/>
                </a:moveTo>
                <a:cubicBezTo>
                  <a:pt x="62008" y="38512"/>
                  <a:pt x="62433" y="38178"/>
                  <a:pt x="62585" y="37965"/>
                </a:cubicBezTo>
                <a:cubicBezTo>
                  <a:pt x="62737" y="37782"/>
                  <a:pt x="62615" y="37813"/>
                  <a:pt x="62281" y="38056"/>
                </a:cubicBezTo>
                <a:cubicBezTo>
                  <a:pt x="61916" y="38269"/>
                  <a:pt x="61521" y="38633"/>
                  <a:pt x="61369" y="38846"/>
                </a:cubicBezTo>
                <a:cubicBezTo>
                  <a:pt x="61156" y="39029"/>
                  <a:pt x="61308" y="38998"/>
                  <a:pt x="61673" y="38785"/>
                </a:cubicBezTo>
                <a:close/>
                <a:moveTo>
                  <a:pt x="60822" y="40032"/>
                </a:moveTo>
                <a:cubicBezTo>
                  <a:pt x="60518" y="40305"/>
                  <a:pt x="60153" y="40670"/>
                  <a:pt x="60032" y="40913"/>
                </a:cubicBezTo>
                <a:cubicBezTo>
                  <a:pt x="59910" y="41126"/>
                  <a:pt x="60062" y="41126"/>
                  <a:pt x="60366" y="40852"/>
                </a:cubicBezTo>
                <a:cubicBezTo>
                  <a:pt x="60670" y="40609"/>
                  <a:pt x="61065" y="40184"/>
                  <a:pt x="61156" y="39940"/>
                </a:cubicBezTo>
                <a:cubicBezTo>
                  <a:pt x="61278" y="39758"/>
                  <a:pt x="61126" y="39788"/>
                  <a:pt x="60822" y="40032"/>
                </a:cubicBezTo>
                <a:close/>
                <a:moveTo>
                  <a:pt x="59272" y="43041"/>
                </a:moveTo>
                <a:cubicBezTo>
                  <a:pt x="59576" y="42798"/>
                  <a:pt x="59910" y="42463"/>
                  <a:pt x="60032" y="42190"/>
                </a:cubicBezTo>
                <a:cubicBezTo>
                  <a:pt x="60153" y="41977"/>
                  <a:pt x="60001" y="41977"/>
                  <a:pt x="59697" y="42190"/>
                </a:cubicBezTo>
                <a:cubicBezTo>
                  <a:pt x="59394" y="42433"/>
                  <a:pt x="59029" y="42767"/>
                  <a:pt x="58938" y="42980"/>
                </a:cubicBezTo>
                <a:cubicBezTo>
                  <a:pt x="58816" y="43223"/>
                  <a:pt x="58968" y="43254"/>
                  <a:pt x="59272" y="43041"/>
                </a:cubicBezTo>
                <a:close/>
                <a:moveTo>
                  <a:pt x="57935" y="44895"/>
                </a:moveTo>
                <a:cubicBezTo>
                  <a:pt x="57813" y="45077"/>
                  <a:pt x="57965" y="45108"/>
                  <a:pt x="58269" y="44956"/>
                </a:cubicBezTo>
                <a:cubicBezTo>
                  <a:pt x="58573" y="44773"/>
                  <a:pt x="58877" y="44469"/>
                  <a:pt x="58998" y="44257"/>
                </a:cubicBezTo>
                <a:cubicBezTo>
                  <a:pt x="59120" y="44013"/>
                  <a:pt x="58968" y="44013"/>
                  <a:pt x="58664" y="44196"/>
                </a:cubicBezTo>
                <a:cubicBezTo>
                  <a:pt x="58360" y="44409"/>
                  <a:pt x="58056" y="44713"/>
                  <a:pt x="57935" y="44895"/>
                </a:cubicBezTo>
                <a:close/>
                <a:moveTo>
                  <a:pt x="56962" y="46627"/>
                </a:moveTo>
                <a:cubicBezTo>
                  <a:pt x="56840" y="46840"/>
                  <a:pt x="56992" y="46871"/>
                  <a:pt x="57296" y="46719"/>
                </a:cubicBezTo>
                <a:cubicBezTo>
                  <a:pt x="57600" y="46567"/>
                  <a:pt x="57904" y="46293"/>
                  <a:pt x="58026" y="46111"/>
                </a:cubicBezTo>
                <a:cubicBezTo>
                  <a:pt x="58117" y="45928"/>
                  <a:pt x="57965" y="45868"/>
                  <a:pt x="57661" y="46020"/>
                </a:cubicBezTo>
                <a:cubicBezTo>
                  <a:pt x="57418" y="46172"/>
                  <a:pt x="57053" y="46445"/>
                  <a:pt x="56962" y="46627"/>
                </a:cubicBezTo>
                <a:close/>
                <a:moveTo>
                  <a:pt x="56719" y="47752"/>
                </a:moveTo>
                <a:cubicBezTo>
                  <a:pt x="56415" y="47843"/>
                  <a:pt x="56080" y="48117"/>
                  <a:pt x="55989" y="48269"/>
                </a:cubicBezTo>
                <a:cubicBezTo>
                  <a:pt x="55898" y="48451"/>
                  <a:pt x="56050" y="48512"/>
                  <a:pt x="56354" y="48390"/>
                </a:cubicBezTo>
                <a:cubicBezTo>
                  <a:pt x="56658" y="48269"/>
                  <a:pt x="56962" y="47995"/>
                  <a:pt x="57053" y="47813"/>
                </a:cubicBezTo>
                <a:cubicBezTo>
                  <a:pt x="57175" y="47661"/>
                  <a:pt x="57023" y="47631"/>
                  <a:pt x="56719" y="47752"/>
                </a:cubicBezTo>
                <a:close/>
                <a:moveTo>
                  <a:pt x="55776" y="49424"/>
                </a:moveTo>
                <a:cubicBezTo>
                  <a:pt x="55472" y="49515"/>
                  <a:pt x="55138" y="49758"/>
                  <a:pt x="55017" y="49941"/>
                </a:cubicBezTo>
                <a:cubicBezTo>
                  <a:pt x="54895" y="50123"/>
                  <a:pt x="55047" y="50184"/>
                  <a:pt x="55381" y="50093"/>
                </a:cubicBezTo>
                <a:cubicBezTo>
                  <a:pt x="55685" y="49971"/>
                  <a:pt x="56050" y="49758"/>
                  <a:pt x="56141" y="49576"/>
                </a:cubicBezTo>
                <a:cubicBezTo>
                  <a:pt x="56232" y="49363"/>
                  <a:pt x="56080" y="49302"/>
                  <a:pt x="55776" y="49424"/>
                </a:cubicBezTo>
                <a:close/>
                <a:moveTo>
                  <a:pt x="54287" y="51795"/>
                </a:moveTo>
                <a:cubicBezTo>
                  <a:pt x="54621" y="51704"/>
                  <a:pt x="54986" y="51430"/>
                  <a:pt x="55077" y="51248"/>
                </a:cubicBezTo>
                <a:cubicBezTo>
                  <a:pt x="55199" y="51035"/>
                  <a:pt x="55047" y="50974"/>
                  <a:pt x="54713" y="51096"/>
                </a:cubicBezTo>
                <a:cubicBezTo>
                  <a:pt x="54378" y="51187"/>
                  <a:pt x="54013" y="51430"/>
                  <a:pt x="53861" y="51612"/>
                </a:cubicBezTo>
                <a:cubicBezTo>
                  <a:pt x="53770" y="51856"/>
                  <a:pt x="53953" y="51916"/>
                  <a:pt x="54287" y="51795"/>
                </a:cubicBezTo>
                <a:close/>
                <a:moveTo>
                  <a:pt x="53071" y="53710"/>
                </a:moveTo>
                <a:cubicBezTo>
                  <a:pt x="53466" y="53588"/>
                  <a:pt x="53831" y="53284"/>
                  <a:pt x="53953" y="53102"/>
                </a:cubicBezTo>
                <a:cubicBezTo>
                  <a:pt x="54044" y="52919"/>
                  <a:pt x="53892" y="52828"/>
                  <a:pt x="53558" y="52950"/>
                </a:cubicBezTo>
                <a:cubicBezTo>
                  <a:pt x="53223" y="53071"/>
                  <a:pt x="52798" y="53315"/>
                  <a:pt x="52646" y="53558"/>
                </a:cubicBezTo>
                <a:cubicBezTo>
                  <a:pt x="52494" y="53740"/>
                  <a:pt x="52706" y="53831"/>
                  <a:pt x="53071" y="53710"/>
                </a:cubicBezTo>
                <a:close/>
                <a:moveTo>
                  <a:pt x="51703" y="55807"/>
                </a:moveTo>
                <a:cubicBezTo>
                  <a:pt x="52129" y="55655"/>
                  <a:pt x="52554" y="55351"/>
                  <a:pt x="52706" y="55108"/>
                </a:cubicBezTo>
                <a:cubicBezTo>
                  <a:pt x="52858" y="54895"/>
                  <a:pt x="52646" y="54804"/>
                  <a:pt x="52281" y="54956"/>
                </a:cubicBezTo>
                <a:cubicBezTo>
                  <a:pt x="51886" y="55108"/>
                  <a:pt x="51430" y="55412"/>
                  <a:pt x="51247" y="55655"/>
                </a:cubicBezTo>
                <a:cubicBezTo>
                  <a:pt x="51095" y="55868"/>
                  <a:pt x="51278" y="55959"/>
                  <a:pt x="51703" y="55807"/>
                </a:cubicBezTo>
                <a:close/>
                <a:moveTo>
                  <a:pt x="50336" y="58178"/>
                </a:moveTo>
                <a:cubicBezTo>
                  <a:pt x="50731" y="58026"/>
                  <a:pt x="51126" y="57691"/>
                  <a:pt x="51278" y="57388"/>
                </a:cubicBezTo>
                <a:cubicBezTo>
                  <a:pt x="51430" y="57114"/>
                  <a:pt x="51217" y="57053"/>
                  <a:pt x="50822" y="57205"/>
                </a:cubicBezTo>
                <a:cubicBezTo>
                  <a:pt x="50427" y="57357"/>
                  <a:pt x="50001" y="57691"/>
                  <a:pt x="49880" y="57935"/>
                </a:cubicBezTo>
                <a:cubicBezTo>
                  <a:pt x="49728" y="58239"/>
                  <a:pt x="49971" y="58330"/>
                  <a:pt x="50336" y="58178"/>
                </a:cubicBezTo>
                <a:close/>
                <a:moveTo>
                  <a:pt x="49211" y="60518"/>
                </a:moveTo>
                <a:cubicBezTo>
                  <a:pt x="49150" y="60822"/>
                  <a:pt x="49393" y="60974"/>
                  <a:pt x="49697" y="60822"/>
                </a:cubicBezTo>
                <a:cubicBezTo>
                  <a:pt x="50001" y="60701"/>
                  <a:pt x="50305" y="60306"/>
                  <a:pt x="50336" y="60002"/>
                </a:cubicBezTo>
                <a:cubicBezTo>
                  <a:pt x="50427" y="59698"/>
                  <a:pt x="50184" y="59606"/>
                  <a:pt x="49849" y="59758"/>
                </a:cubicBezTo>
                <a:cubicBezTo>
                  <a:pt x="49515" y="59910"/>
                  <a:pt x="49241" y="60214"/>
                  <a:pt x="49211" y="60518"/>
                </a:cubicBezTo>
                <a:close/>
                <a:moveTo>
                  <a:pt x="49576" y="62494"/>
                </a:moveTo>
                <a:cubicBezTo>
                  <a:pt x="49302" y="62585"/>
                  <a:pt x="49089" y="62920"/>
                  <a:pt x="49120" y="63254"/>
                </a:cubicBezTo>
                <a:cubicBezTo>
                  <a:pt x="49120" y="63558"/>
                  <a:pt x="49363" y="63679"/>
                  <a:pt x="49606" y="63588"/>
                </a:cubicBezTo>
                <a:cubicBezTo>
                  <a:pt x="49880" y="63467"/>
                  <a:pt x="50062" y="63132"/>
                  <a:pt x="50062" y="62798"/>
                </a:cubicBezTo>
                <a:cubicBezTo>
                  <a:pt x="50062" y="62524"/>
                  <a:pt x="49849" y="62372"/>
                  <a:pt x="49576" y="62494"/>
                </a:cubicBezTo>
                <a:close/>
                <a:moveTo>
                  <a:pt x="49880" y="66445"/>
                </a:moveTo>
                <a:cubicBezTo>
                  <a:pt x="50123" y="66324"/>
                  <a:pt x="50275" y="65989"/>
                  <a:pt x="50275" y="65686"/>
                </a:cubicBezTo>
                <a:cubicBezTo>
                  <a:pt x="50214" y="65351"/>
                  <a:pt x="50032" y="65230"/>
                  <a:pt x="49758" y="65321"/>
                </a:cubicBezTo>
                <a:cubicBezTo>
                  <a:pt x="49545" y="65442"/>
                  <a:pt x="49393" y="65777"/>
                  <a:pt x="49393" y="66081"/>
                </a:cubicBezTo>
                <a:cubicBezTo>
                  <a:pt x="49424" y="66354"/>
                  <a:pt x="49606" y="66537"/>
                  <a:pt x="49880" y="66445"/>
                </a:cubicBezTo>
                <a:close/>
                <a:moveTo>
                  <a:pt x="50123" y="69120"/>
                </a:moveTo>
                <a:cubicBezTo>
                  <a:pt x="50336" y="69059"/>
                  <a:pt x="50518" y="68755"/>
                  <a:pt x="50488" y="68452"/>
                </a:cubicBezTo>
                <a:cubicBezTo>
                  <a:pt x="50457" y="68148"/>
                  <a:pt x="50275" y="67996"/>
                  <a:pt x="50032" y="68087"/>
                </a:cubicBezTo>
                <a:cubicBezTo>
                  <a:pt x="49819" y="68208"/>
                  <a:pt x="49667" y="68512"/>
                  <a:pt x="49667" y="68786"/>
                </a:cubicBezTo>
                <a:cubicBezTo>
                  <a:pt x="49697" y="69059"/>
                  <a:pt x="49880" y="69211"/>
                  <a:pt x="50123" y="69120"/>
                </a:cubicBezTo>
                <a:close/>
                <a:moveTo>
                  <a:pt x="50123" y="71491"/>
                </a:moveTo>
                <a:cubicBezTo>
                  <a:pt x="50366" y="71400"/>
                  <a:pt x="50579" y="71187"/>
                  <a:pt x="50609" y="70914"/>
                </a:cubicBezTo>
                <a:cubicBezTo>
                  <a:pt x="50609" y="70640"/>
                  <a:pt x="50427" y="70549"/>
                  <a:pt x="50184" y="70610"/>
                </a:cubicBezTo>
                <a:cubicBezTo>
                  <a:pt x="49940" y="70701"/>
                  <a:pt x="49728" y="70944"/>
                  <a:pt x="49728" y="71187"/>
                </a:cubicBezTo>
                <a:cubicBezTo>
                  <a:pt x="49697" y="71461"/>
                  <a:pt x="49880" y="71552"/>
                  <a:pt x="50123" y="71491"/>
                </a:cubicBezTo>
                <a:close/>
                <a:moveTo>
                  <a:pt x="49272" y="73163"/>
                </a:moveTo>
                <a:cubicBezTo>
                  <a:pt x="49181" y="73345"/>
                  <a:pt x="49363" y="73406"/>
                  <a:pt x="49667" y="73376"/>
                </a:cubicBezTo>
                <a:cubicBezTo>
                  <a:pt x="49940" y="73345"/>
                  <a:pt x="50214" y="73163"/>
                  <a:pt x="50305" y="72980"/>
                </a:cubicBezTo>
                <a:cubicBezTo>
                  <a:pt x="50366" y="72768"/>
                  <a:pt x="50184" y="72646"/>
                  <a:pt x="49910" y="72707"/>
                </a:cubicBezTo>
                <a:cubicBezTo>
                  <a:pt x="49606" y="72737"/>
                  <a:pt x="49363" y="72980"/>
                  <a:pt x="49272" y="73163"/>
                </a:cubicBezTo>
                <a:close/>
                <a:moveTo>
                  <a:pt x="49363" y="74409"/>
                </a:moveTo>
                <a:cubicBezTo>
                  <a:pt x="49515" y="74287"/>
                  <a:pt x="49363" y="74196"/>
                  <a:pt x="48998" y="74227"/>
                </a:cubicBezTo>
                <a:cubicBezTo>
                  <a:pt x="48694" y="74257"/>
                  <a:pt x="48329" y="74409"/>
                  <a:pt x="48147" y="74531"/>
                </a:cubicBezTo>
                <a:cubicBezTo>
                  <a:pt x="47995" y="74652"/>
                  <a:pt x="48086" y="74713"/>
                  <a:pt x="48451" y="74683"/>
                </a:cubicBezTo>
                <a:cubicBezTo>
                  <a:pt x="48816" y="74683"/>
                  <a:pt x="49241" y="74561"/>
                  <a:pt x="49363" y="74409"/>
                </a:cubicBezTo>
                <a:close/>
                <a:moveTo>
                  <a:pt x="46202" y="76050"/>
                </a:moveTo>
                <a:cubicBezTo>
                  <a:pt x="46658" y="75959"/>
                  <a:pt x="47266" y="75746"/>
                  <a:pt x="47539" y="75594"/>
                </a:cubicBezTo>
                <a:cubicBezTo>
                  <a:pt x="47782" y="75442"/>
                  <a:pt x="47630" y="75412"/>
                  <a:pt x="47174" y="75473"/>
                </a:cubicBezTo>
                <a:cubicBezTo>
                  <a:pt x="46688" y="75594"/>
                  <a:pt x="46111" y="75777"/>
                  <a:pt x="45867" y="75929"/>
                </a:cubicBezTo>
                <a:cubicBezTo>
                  <a:pt x="45624" y="76111"/>
                  <a:pt x="45776" y="76172"/>
                  <a:pt x="46202" y="76050"/>
                </a:cubicBezTo>
                <a:close/>
                <a:moveTo>
                  <a:pt x="45168" y="76962"/>
                </a:moveTo>
                <a:cubicBezTo>
                  <a:pt x="45411" y="76810"/>
                  <a:pt x="45260" y="76780"/>
                  <a:pt x="44834" y="76841"/>
                </a:cubicBezTo>
                <a:cubicBezTo>
                  <a:pt x="44408" y="76901"/>
                  <a:pt x="43922" y="77053"/>
                  <a:pt x="43679" y="77175"/>
                </a:cubicBezTo>
                <a:cubicBezTo>
                  <a:pt x="43466" y="77297"/>
                  <a:pt x="43618" y="77388"/>
                  <a:pt x="43983" y="77297"/>
                </a:cubicBezTo>
                <a:cubicBezTo>
                  <a:pt x="44408" y="77266"/>
                  <a:pt x="44956" y="77114"/>
                  <a:pt x="45168" y="76962"/>
                </a:cubicBezTo>
                <a:close/>
                <a:moveTo>
                  <a:pt x="42068" y="78391"/>
                </a:moveTo>
                <a:cubicBezTo>
                  <a:pt x="42433" y="78360"/>
                  <a:pt x="42919" y="78239"/>
                  <a:pt x="43101" y="78148"/>
                </a:cubicBezTo>
                <a:cubicBezTo>
                  <a:pt x="43345" y="78026"/>
                  <a:pt x="43193" y="77935"/>
                  <a:pt x="42828" y="77996"/>
                </a:cubicBezTo>
                <a:cubicBezTo>
                  <a:pt x="42433" y="78026"/>
                  <a:pt x="41946" y="78148"/>
                  <a:pt x="41764" y="78239"/>
                </a:cubicBezTo>
                <a:cubicBezTo>
                  <a:pt x="41521" y="78360"/>
                  <a:pt x="41673" y="78452"/>
                  <a:pt x="42068" y="78391"/>
                </a:cubicBezTo>
                <a:close/>
                <a:moveTo>
                  <a:pt x="41308" y="79212"/>
                </a:moveTo>
                <a:cubicBezTo>
                  <a:pt x="41490" y="79090"/>
                  <a:pt x="41338" y="78999"/>
                  <a:pt x="40943" y="78999"/>
                </a:cubicBezTo>
                <a:cubicBezTo>
                  <a:pt x="40579" y="78999"/>
                  <a:pt x="40123" y="79090"/>
                  <a:pt x="39940" y="79212"/>
                </a:cubicBezTo>
                <a:cubicBezTo>
                  <a:pt x="39727" y="79303"/>
                  <a:pt x="39879" y="79394"/>
                  <a:pt x="40275" y="79424"/>
                </a:cubicBezTo>
                <a:cubicBezTo>
                  <a:pt x="40639" y="79424"/>
                  <a:pt x="41095" y="79303"/>
                  <a:pt x="41308" y="79212"/>
                </a:cubicBezTo>
                <a:close/>
                <a:moveTo>
                  <a:pt x="39545" y="80275"/>
                </a:moveTo>
                <a:cubicBezTo>
                  <a:pt x="39727" y="80154"/>
                  <a:pt x="39576" y="80032"/>
                  <a:pt x="39211" y="80002"/>
                </a:cubicBezTo>
                <a:cubicBezTo>
                  <a:pt x="38816" y="79971"/>
                  <a:pt x="38360" y="80032"/>
                  <a:pt x="38177" y="80154"/>
                </a:cubicBezTo>
                <a:cubicBezTo>
                  <a:pt x="37995" y="80275"/>
                  <a:pt x="38147" y="80367"/>
                  <a:pt x="38512" y="80427"/>
                </a:cubicBezTo>
                <a:cubicBezTo>
                  <a:pt x="38907" y="80488"/>
                  <a:pt x="39363" y="80427"/>
                  <a:pt x="39545" y="80275"/>
                </a:cubicBezTo>
                <a:close/>
                <a:moveTo>
                  <a:pt x="36779" y="81674"/>
                </a:moveTo>
                <a:cubicBezTo>
                  <a:pt x="37144" y="81704"/>
                  <a:pt x="37600" y="81643"/>
                  <a:pt x="37813" y="81491"/>
                </a:cubicBezTo>
                <a:cubicBezTo>
                  <a:pt x="37995" y="81339"/>
                  <a:pt x="37843" y="81218"/>
                  <a:pt x="37448" y="81187"/>
                </a:cubicBezTo>
                <a:cubicBezTo>
                  <a:pt x="37083" y="81126"/>
                  <a:pt x="36597" y="81218"/>
                  <a:pt x="36384" y="81370"/>
                </a:cubicBezTo>
                <a:cubicBezTo>
                  <a:pt x="36232" y="81491"/>
                  <a:pt x="36384" y="81643"/>
                  <a:pt x="36779" y="81674"/>
                </a:cubicBezTo>
                <a:close/>
                <a:moveTo>
                  <a:pt x="36050" y="82920"/>
                </a:moveTo>
                <a:cubicBezTo>
                  <a:pt x="36232" y="82737"/>
                  <a:pt x="36080" y="82585"/>
                  <a:pt x="35715" y="82555"/>
                </a:cubicBezTo>
                <a:cubicBezTo>
                  <a:pt x="35320" y="82494"/>
                  <a:pt x="34834" y="82616"/>
                  <a:pt x="34651" y="82798"/>
                </a:cubicBezTo>
                <a:cubicBezTo>
                  <a:pt x="34469" y="83011"/>
                  <a:pt x="34621" y="83193"/>
                  <a:pt x="34986" y="83224"/>
                </a:cubicBezTo>
                <a:cubicBezTo>
                  <a:pt x="35381" y="83224"/>
                  <a:pt x="35867" y="83102"/>
                  <a:pt x="36050" y="82920"/>
                </a:cubicBezTo>
                <a:close/>
                <a:moveTo>
                  <a:pt x="33040" y="85169"/>
                </a:moveTo>
                <a:cubicBezTo>
                  <a:pt x="33436" y="85169"/>
                  <a:pt x="33952" y="84987"/>
                  <a:pt x="34195" y="84744"/>
                </a:cubicBezTo>
                <a:cubicBezTo>
                  <a:pt x="34408" y="84531"/>
                  <a:pt x="34256" y="84379"/>
                  <a:pt x="33861" y="84379"/>
                </a:cubicBezTo>
                <a:cubicBezTo>
                  <a:pt x="33466" y="84379"/>
                  <a:pt x="32980" y="84531"/>
                  <a:pt x="32736" y="84744"/>
                </a:cubicBezTo>
                <a:cubicBezTo>
                  <a:pt x="32524" y="84987"/>
                  <a:pt x="32676" y="85169"/>
                  <a:pt x="33040" y="85169"/>
                </a:cubicBezTo>
                <a:close/>
                <a:moveTo>
                  <a:pt x="30730" y="87327"/>
                </a:moveTo>
                <a:cubicBezTo>
                  <a:pt x="31125" y="87297"/>
                  <a:pt x="31673" y="87054"/>
                  <a:pt x="31946" y="86810"/>
                </a:cubicBezTo>
                <a:cubicBezTo>
                  <a:pt x="32220" y="86567"/>
                  <a:pt x="32098" y="86385"/>
                  <a:pt x="31673" y="86415"/>
                </a:cubicBezTo>
                <a:cubicBezTo>
                  <a:pt x="31277" y="86446"/>
                  <a:pt x="30730" y="86689"/>
                  <a:pt x="30457" y="86902"/>
                </a:cubicBezTo>
                <a:cubicBezTo>
                  <a:pt x="30244" y="87206"/>
                  <a:pt x="30366" y="87358"/>
                  <a:pt x="30730" y="87327"/>
                </a:cubicBezTo>
                <a:close/>
                <a:moveTo>
                  <a:pt x="29241" y="88695"/>
                </a:moveTo>
                <a:cubicBezTo>
                  <a:pt x="28876" y="88786"/>
                  <a:pt x="28390" y="88999"/>
                  <a:pt x="28116" y="89272"/>
                </a:cubicBezTo>
                <a:cubicBezTo>
                  <a:pt x="27843" y="89546"/>
                  <a:pt x="27934" y="89698"/>
                  <a:pt x="28299" y="89607"/>
                </a:cubicBezTo>
                <a:cubicBezTo>
                  <a:pt x="28633" y="89546"/>
                  <a:pt x="29180" y="89272"/>
                  <a:pt x="29454" y="89029"/>
                </a:cubicBezTo>
                <a:cubicBezTo>
                  <a:pt x="29697" y="88817"/>
                  <a:pt x="29636" y="88665"/>
                  <a:pt x="29241" y="88695"/>
                </a:cubicBezTo>
                <a:close/>
                <a:moveTo>
                  <a:pt x="26809" y="91066"/>
                </a:moveTo>
                <a:cubicBezTo>
                  <a:pt x="26475" y="91127"/>
                  <a:pt x="26019" y="91431"/>
                  <a:pt x="25745" y="91704"/>
                </a:cubicBezTo>
                <a:cubicBezTo>
                  <a:pt x="25502" y="91978"/>
                  <a:pt x="25563" y="92130"/>
                  <a:pt x="25867" y="92008"/>
                </a:cubicBezTo>
                <a:cubicBezTo>
                  <a:pt x="26171" y="91887"/>
                  <a:pt x="26657" y="91613"/>
                  <a:pt x="26931" y="91370"/>
                </a:cubicBezTo>
                <a:cubicBezTo>
                  <a:pt x="27204" y="91127"/>
                  <a:pt x="27113" y="90975"/>
                  <a:pt x="26809" y="91066"/>
                </a:cubicBezTo>
                <a:close/>
                <a:moveTo>
                  <a:pt x="24438" y="93497"/>
                </a:moveTo>
                <a:cubicBezTo>
                  <a:pt x="24286" y="93528"/>
                  <a:pt x="24134" y="93649"/>
                  <a:pt x="23922" y="93741"/>
                </a:cubicBezTo>
                <a:cubicBezTo>
                  <a:pt x="24043" y="93832"/>
                  <a:pt x="24165" y="93862"/>
                  <a:pt x="24286" y="93923"/>
                </a:cubicBezTo>
                <a:lnTo>
                  <a:pt x="24499" y="93710"/>
                </a:lnTo>
                <a:cubicBezTo>
                  <a:pt x="24742" y="93497"/>
                  <a:pt x="24742" y="93376"/>
                  <a:pt x="24438" y="93497"/>
                </a:cubicBezTo>
                <a:close/>
                <a:moveTo>
                  <a:pt x="86810" y="14499"/>
                </a:moveTo>
                <a:cubicBezTo>
                  <a:pt x="86902" y="14469"/>
                  <a:pt x="86962" y="14378"/>
                  <a:pt x="87054" y="14317"/>
                </a:cubicBezTo>
                <a:lnTo>
                  <a:pt x="86902" y="14165"/>
                </a:lnTo>
                <a:cubicBezTo>
                  <a:pt x="86841" y="14226"/>
                  <a:pt x="86780" y="14256"/>
                  <a:pt x="86750" y="14347"/>
                </a:cubicBezTo>
                <a:cubicBezTo>
                  <a:pt x="86537" y="14560"/>
                  <a:pt x="86598" y="14651"/>
                  <a:pt x="86810" y="14499"/>
                </a:cubicBezTo>
                <a:close/>
                <a:moveTo>
                  <a:pt x="85382" y="16688"/>
                </a:moveTo>
                <a:cubicBezTo>
                  <a:pt x="85595" y="16536"/>
                  <a:pt x="85899" y="16202"/>
                  <a:pt x="86051" y="15928"/>
                </a:cubicBezTo>
                <a:cubicBezTo>
                  <a:pt x="86203" y="15715"/>
                  <a:pt x="86172" y="15624"/>
                  <a:pt x="85929" y="15776"/>
                </a:cubicBezTo>
                <a:cubicBezTo>
                  <a:pt x="85716" y="15928"/>
                  <a:pt x="85412" y="16293"/>
                  <a:pt x="85260" y="16505"/>
                </a:cubicBezTo>
                <a:cubicBezTo>
                  <a:pt x="85108" y="16779"/>
                  <a:pt x="85139" y="16901"/>
                  <a:pt x="85382" y="16688"/>
                </a:cubicBezTo>
                <a:close/>
                <a:moveTo>
                  <a:pt x="83801" y="18816"/>
                </a:moveTo>
                <a:cubicBezTo>
                  <a:pt x="83649" y="19089"/>
                  <a:pt x="83740" y="19180"/>
                  <a:pt x="83953" y="18968"/>
                </a:cubicBezTo>
                <a:cubicBezTo>
                  <a:pt x="84196" y="18816"/>
                  <a:pt x="84531" y="18451"/>
                  <a:pt x="84683" y="18208"/>
                </a:cubicBezTo>
                <a:cubicBezTo>
                  <a:pt x="84835" y="17964"/>
                  <a:pt x="84774" y="17904"/>
                  <a:pt x="84531" y="18056"/>
                </a:cubicBezTo>
                <a:cubicBezTo>
                  <a:pt x="84257" y="18268"/>
                  <a:pt x="83953" y="18603"/>
                  <a:pt x="83801" y="18816"/>
                </a:cubicBezTo>
                <a:close/>
                <a:moveTo>
                  <a:pt x="82373" y="21186"/>
                </a:moveTo>
                <a:cubicBezTo>
                  <a:pt x="82221" y="21460"/>
                  <a:pt x="82281" y="21521"/>
                  <a:pt x="82555" y="21369"/>
                </a:cubicBezTo>
                <a:cubicBezTo>
                  <a:pt x="82829" y="21217"/>
                  <a:pt x="83133" y="20852"/>
                  <a:pt x="83285" y="20609"/>
                </a:cubicBezTo>
                <a:cubicBezTo>
                  <a:pt x="83437" y="20335"/>
                  <a:pt x="83345" y="20305"/>
                  <a:pt x="83102" y="20457"/>
                </a:cubicBezTo>
                <a:cubicBezTo>
                  <a:pt x="82859" y="20578"/>
                  <a:pt x="82525" y="20913"/>
                  <a:pt x="82373" y="21186"/>
                </a:cubicBezTo>
                <a:close/>
                <a:moveTo>
                  <a:pt x="80914" y="23527"/>
                </a:moveTo>
                <a:cubicBezTo>
                  <a:pt x="80762" y="23800"/>
                  <a:pt x="80853" y="23892"/>
                  <a:pt x="81126" y="23740"/>
                </a:cubicBezTo>
                <a:cubicBezTo>
                  <a:pt x="81370" y="23588"/>
                  <a:pt x="81734" y="23193"/>
                  <a:pt x="81886" y="22980"/>
                </a:cubicBezTo>
                <a:cubicBezTo>
                  <a:pt x="82038" y="22706"/>
                  <a:pt x="81947" y="22676"/>
                  <a:pt x="81674" y="22828"/>
                </a:cubicBezTo>
                <a:cubicBezTo>
                  <a:pt x="81430" y="22919"/>
                  <a:pt x="81066" y="23284"/>
                  <a:pt x="80914" y="23527"/>
                </a:cubicBezTo>
                <a:close/>
                <a:moveTo>
                  <a:pt x="79637" y="26050"/>
                </a:moveTo>
                <a:cubicBezTo>
                  <a:pt x="79941" y="25898"/>
                  <a:pt x="80275" y="25563"/>
                  <a:pt x="80427" y="25290"/>
                </a:cubicBezTo>
                <a:cubicBezTo>
                  <a:pt x="80579" y="25016"/>
                  <a:pt x="80519" y="24986"/>
                  <a:pt x="80215" y="25138"/>
                </a:cubicBezTo>
                <a:cubicBezTo>
                  <a:pt x="79941" y="25290"/>
                  <a:pt x="79546" y="25624"/>
                  <a:pt x="79394" y="25867"/>
                </a:cubicBezTo>
                <a:cubicBezTo>
                  <a:pt x="79242" y="26110"/>
                  <a:pt x="79363" y="26202"/>
                  <a:pt x="79637" y="26050"/>
                </a:cubicBezTo>
                <a:close/>
                <a:moveTo>
                  <a:pt x="78026" y="28086"/>
                </a:moveTo>
                <a:cubicBezTo>
                  <a:pt x="78330" y="27995"/>
                  <a:pt x="78756" y="27721"/>
                  <a:pt x="78908" y="27478"/>
                </a:cubicBezTo>
                <a:cubicBezTo>
                  <a:pt x="79090" y="27266"/>
                  <a:pt x="78999" y="27235"/>
                  <a:pt x="78695" y="27326"/>
                </a:cubicBezTo>
                <a:cubicBezTo>
                  <a:pt x="78391" y="27448"/>
                  <a:pt x="77996" y="27721"/>
                  <a:pt x="77813" y="27934"/>
                </a:cubicBezTo>
                <a:cubicBezTo>
                  <a:pt x="77631" y="28147"/>
                  <a:pt x="77722" y="28208"/>
                  <a:pt x="78026" y="28086"/>
                </a:cubicBezTo>
                <a:close/>
                <a:moveTo>
                  <a:pt x="76324" y="29819"/>
                </a:moveTo>
                <a:cubicBezTo>
                  <a:pt x="76658" y="29728"/>
                  <a:pt x="77084" y="29515"/>
                  <a:pt x="77266" y="29302"/>
                </a:cubicBezTo>
                <a:cubicBezTo>
                  <a:pt x="77479" y="29120"/>
                  <a:pt x="77357" y="29089"/>
                  <a:pt x="77053" y="29150"/>
                </a:cubicBezTo>
                <a:cubicBezTo>
                  <a:pt x="76719" y="29272"/>
                  <a:pt x="76294" y="29454"/>
                  <a:pt x="76111" y="29667"/>
                </a:cubicBezTo>
                <a:cubicBezTo>
                  <a:pt x="75868" y="29819"/>
                  <a:pt x="75990" y="29880"/>
                  <a:pt x="76324" y="29819"/>
                </a:cubicBezTo>
                <a:close/>
                <a:moveTo>
                  <a:pt x="74470" y="31247"/>
                </a:moveTo>
                <a:cubicBezTo>
                  <a:pt x="74804" y="31187"/>
                  <a:pt x="75260" y="30974"/>
                  <a:pt x="75442" y="30822"/>
                </a:cubicBezTo>
                <a:cubicBezTo>
                  <a:pt x="75655" y="30670"/>
                  <a:pt x="75534" y="30609"/>
                  <a:pt x="75199" y="30670"/>
                </a:cubicBezTo>
                <a:cubicBezTo>
                  <a:pt x="74835" y="30761"/>
                  <a:pt x="74439" y="30943"/>
                  <a:pt x="74196" y="31095"/>
                </a:cubicBezTo>
                <a:cubicBezTo>
                  <a:pt x="74044" y="31278"/>
                  <a:pt x="74135" y="31308"/>
                  <a:pt x="74470" y="31247"/>
                </a:cubicBezTo>
                <a:close/>
                <a:moveTo>
                  <a:pt x="73254" y="32007"/>
                </a:moveTo>
                <a:cubicBezTo>
                  <a:pt x="72920" y="32098"/>
                  <a:pt x="72403" y="32190"/>
                  <a:pt x="72190" y="32311"/>
                </a:cubicBezTo>
                <a:cubicBezTo>
                  <a:pt x="71947" y="32433"/>
                  <a:pt x="72038" y="32463"/>
                  <a:pt x="72403" y="32433"/>
                </a:cubicBezTo>
                <a:cubicBezTo>
                  <a:pt x="72798" y="32402"/>
                  <a:pt x="73254" y="32250"/>
                  <a:pt x="73467" y="32129"/>
                </a:cubicBezTo>
                <a:cubicBezTo>
                  <a:pt x="73710" y="31977"/>
                  <a:pt x="73588" y="31946"/>
                  <a:pt x="73254" y="32007"/>
                </a:cubicBezTo>
                <a:close/>
                <a:moveTo>
                  <a:pt x="71096" y="32949"/>
                </a:moveTo>
                <a:cubicBezTo>
                  <a:pt x="70701" y="33010"/>
                  <a:pt x="70214" y="33101"/>
                  <a:pt x="69971" y="33223"/>
                </a:cubicBezTo>
                <a:cubicBezTo>
                  <a:pt x="69758" y="33314"/>
                  <a:pt x="69819" y="33345"/>
                  <a:pt x="70214" y="33314"/>
                </a:cubicBezTo>
                <a:cubicBezTo>
                  <a:pt x="70579" y="33253"/>
                  <a:pt x="71096" y="33162"/>
                  <a:pt x="71309" y="33041"/>
                </a:cubicBezTo>
                <a:cubicBezTo>
                  <a:pt x="71552" y="32919"/>
                  <a:pt x="71430" y="32919"/>
                  <a:pt x="71096" y="32949"/>
                </a:cubicBezTo>
                <a:close/>
                <a:moveTo>
                  <a:pt x="67935" y="34074"/>
                </a:moveTo>
                <a:cubicBezTo>
                  <a:pt x="68299" y="33983"/>
                  <a:pt x="68816" y="33861"/>
                  <a:pt x="69029" y="33801"/>
                </a:cubicBezTo>
                <a:cubicBezTo>
                  <a:pt x="69272" y="33709"/>
                  <a:pt x="69181" y="33679"/>
                  <a:pt x="68816" y="33770"/>
                </a:cubicBezTo>
                <a:cubicBezTo>
                  <a:pt x="68421" y="33801"/>
                  <a:pt x="67935" y="33922"/>
                  <a:pt x="67692" y="34013"/>
                </a:cubicBezTo>
                <a:cubicBezTo>
                  <a:pt x="67448" y="34105"/>
                  <a:pt x="67540" y="34135"/>
                  <a:pt x="67935" y="34074"/>
                </a:cubicBezTo>
                <a:close/>
                <a:moveTo>
                  <a:pt x="65716" y="34895"/>
                </a:moveTo>
                <a:cubicBezTo>
                  <a:pt x="66081" y="34834"/>
                  <a:pt x="66567" y="34682"/>
                  <a:pt x="66780" y="34591"/>
                </a:cubicBezTo>
                <a:cubicBezTo>
                  <a:pt x="67023" y="34530"/>
                  <a:pt x="66901" y="34469"/>
                  <a:pt x="66567" y="34560"/>
                </a:cubicBezTo>
                <a:cubicBezTo>
                  <a:pt x="66172" y="34621"/>
                  <a:pt x="65716" y="34743"/>
                  <a:pt x="65503" y="34864"/>
                </a:cubicBezTo>
                <a:cubicBezTo>
                  <a:pt x="65260" y="34986"/>
                  <a:pt x="65381" y="34986"/>
                  <a:pt x="65716" y="34895"/>
                </a:cubicBezTo>
                <a:close/>
                <a:moveTo>
                  <a:pt x="64743" y="35503"/>
                </a:moveTo>
                <a:cubicBezTo>
                  <a:pt x="64956" y="35381"/>
                  <a:pt x="64865" y="35381"/>
                  <a:pt x="64500" y="35503"/>
                </a:cubicBezTo>
                <a:cubicBezTo>
                  <a:pt x="64166" y="35624"/>
                  <a:pt x="63710" y="35776"/>
                  <a:pt x="63497" y="35928"/>
                </a:cubicBezTo>
                <a:cubicBezTo>
                  <a:pt x="63254" y="36019"/>
                  <a:pt x="63375" y="36080"/>
                  <a:pt x="63710" y="35959"/>
                </a:cubicBezTo>
                <a:cubicBezTo>
                  <a:pt x="64044" y="35807"/>
                  <a:pt x="64500" y="35624"/>
                  <a:pt x="64743" y="35503"/>
                </a:cubicBezTo>
                <a:close/>
                <a:moveTo>
                  <a:pt x="62524" y="36627"/>
                </a:moveTo>
                <a:cubicBezTo>
                  <a:pt x="62190" y="36810"/>
                  <a:pt x="61734" y="37022"/>
                  <a:pt x="61552" y="37205"/>
                </a:cubicBezTo>
                <a:cubicBezTo>
                  <a:pt x="61369" y="37357"/>
                  <a:pt x="61460" y="37418"/>
                  <a:pt x="61825" y="37205"/>
                </a:cubicBezTo>
                <a:cubicBezTo>
                  <a:pt x="62160" y="37053"/>
                  <a:pt x="62585" y="36810"/>
                  <a:pt x="62798" y="36627"/>
                </a:cubicBezTo>
                <a:cubicBezTo>
                  <a:pt x="62980" y="36506"/>
                  <a:pt x="62889" y="36536"/>
                  <a:pt x="62524" y="36627"/>
                </a:cubicBezTo>
                <a:close/>
                <a:moveTo>
                  <a:pt x="60153" y="38998"/>
                </a:moveTo>
                <a:cubicBezTo>
                  <a:pt x="60488" y="38816"/>
                  <a:pt x="60913" y="38421"/>
                  <a:pt x="61065" y="38238"/>
                </a:cubicBezTo>
                <a:cubicBezTo>
                  <a:pt x="61248" y="38056"/>
                  <a:pt x="61096" y="38056"/>
                  <a:pt x="60792" y="38269"/>
                </a:cubicBezTo>
                <a:cubicBezTo>
                  <a:pt x="60457" y="38481"/>
                  <a:pt x="60032" y="38816"/>
                  <a:pt x="59819" y="38998"/>
                </a:cubicBezTo>
                <a:cubicBezTo>
                  <a:pt x="59697" y="39181"/>
                  <a:pt x="59789" y="39181"/>
                  <a:pt x="60153" y="38998"/>
                </a:cubicBezTo>
                <a:close/>
                <a:moveTo>
                  <a:pt x="58694" y="40852"/>
                </a:moveTo>
                <a:cubicBezTo>
                  <a:pt x="58998" y="40670"/>
                  <a:pt x="59394" y="40336"/>
                  <a:pt x="59545" y="40153"/>
                </a:cubicBezTo>
                <a:cubicBezTo>
                  <a:pt x="59697" y="39910"/>
                  <a:pt x="59545" y="39940"/>
                  <a:pt x="59242" y="40092"/>
                </a:cubicBezTo>
                <a:cubicBezTo>
                  <a:pt x="58877" y="40305"/>
                  <a:pt x="58512" y="40609"/>
                  <a:pt x="58360" y="40792"/>
                </a:cubicBezTo>
                <a:cubicBezTo>
                  <a:pt x="58238" y="41004"/>
                  <a:pt x="58360" y="41065"/>
                  <a:pt x="58694" y="40852"/>
                </a:cubicBezTo>
                <a:close/>
                <a:moveTo>
                  <a:pt x="57570" y="42767"/>
                </a:moveTo>
                <a:cubicBezTo>
                  <a:pt x="57874" y="42615"/>
                  <a:pt x="58208" y="42311"/>
                  <a:pt x="58330" y="42068"/>
                </a:cubicBezTo>
                <a:cubicBezTo>
                  <a:pt x="58421" y="41855"/>
                  <a:pt x="58269" y="41855"/>
                  <a:pt x="57965" y="42007"/>
                </a:cubicBezTo>
                <a:cubicBezTo>
                  <a:pt x="57661" y="42159"/>
                  <a:pt x="57327" y="42463"/>
                  <a:pt x="57205" y="42646"/>
                </a:cubicBezTo>
                <a:cubicBezTo>
                  <a:pt x="57114" y="42889"/>
                  <a:pt x="57266" y="42919"/>
                  <a:pt x="57570" y="42767"/>
                </a:cubicBezTo>
                <a:close/>
                <a:moveTo>
                  <a:pt x="56962" y="43861"/>
                </a:moveTo>
                <a:cubicBezTo>
                  <a:pt x="56658" y="43983"/>
                  <a:pt x="56293" y="44257"/>
                  <a:pt x="56202" y="44409"/>
                </a:cubicBezTo>
                <a:cubicBezTo>
                  <a:pt x="56080" y="44591"/>
                  <a:pt x="56232" y="44652"/>
                  <a:pt x="56536" y="44500"/>
                </a:cubicBezTo>
                <a:cubicBezTo>
                  <a:pt x="56840" y="44409"/>
                  <a:pt x="57175" y="44135"/>
                  <a:pt x="57266" y="43953"/>
                </a:cubicBezTo>
                <a:cubicBezTo>
                  <a:pt x="57357" y="43801"/>
                  <a:pt x="57205" y="43740"/>
                  <a:pt x="56962" y="43861"/>
                </a:cubicBezTo>
                <a:close/>
                <a:moveTo>
                  <a:pt x="55928" y="45533"/>
                </a:moveTo>
                <a:cubicBezTo>
                  <a:pt x="55624" y="45655"/>
                  <a:pt x="55260" y="45837"/>
                  <a:pt x="55169" y="45989"/>
                </a:cubicBezTo>
                <a:cubicBezTo>
                  <a:pt x="55047" y="46141"/>
                  <a:pt x="55199" y="46263"/>
                  <a:pt x="55503" y="46141"/>
                </a:cubicBezTo>
                <a:cubicBezTo>
                  <a:pt x="55807" y="46080"/>
                  <a:pt x="56141" y="45837"/>
                  <a:pt x="56232" y="45655"/>
                </a:cubicBezTo>
                <a:cubicBezTo>
                  <a:pt x="56384" y="45503"/>
                  <a:pt x="56232" y="45412"/>
                  <a:pt x="55928" y="45533"/>
                </a:cubicBezTo>
                <a:close/>
                <a:moveTo>
                  <a:pt x="54925" y="47144"/>
                </a:moveTo>
                <a:cubicBezTo>
                  <a:pt x="54621" y="47205"/>
                  <a:pt x="54287" y="47387"/>
                  <a:pt x="54165" y="47539"/>
                </a:cubicBezTo>
                <a:cubicBezTo>
                  <a:pt x="54074" y="47691"/>
                  <a:pt x="54226" y="47813"/>
                  <a:pt x="54561" y="47752"/>
                </a:cubicBezTo>
                <a:cubicBezTo>
                  <a:pt x="54865" y="47661"/>
                  <a:pt x="55199" y="47448"/>
                  <a:pt x="55320" y="47296"/>
                </a:cubicBezTo>
                <a:cubicBezTo>
                  <a:pt x="55381" y="47083"/>
                  <a:pt x="55229" y="47023"/>
                  <a:pt x="54925" y="47144"/>
                </a:cubicBezTo>
                <a:close/>
                <a:moveTo>
                  <a:pt x="53922" y="48694"/>
                </a:moveTo>
                <a:cubicBezTo>
                  <a:pt x="53558" y="48755"/>
                  <a:pt x="53223" y="48968"/>
                  <a:pt x="53071" y="49120"/>
                </a:cubicBezTo>
                <a:cubicBezTo>
                  <a:pt x="52950" y="49302"/>
                  <a:pt x="53102" y="49363"/>
                  <a:pt x="53466" y="49302"/>
                </a:cubicBezTo>
                <a:cubicBezTo>
                  <a:pt x="53801" y="49211"/>
                  <a:pt x="54135" y="49029"/>
                  <a:pt x="54257" y="48846"/>
                </a:cubicBezTo>
                <a:cubicBezTo>
                  <a:pt x="54378" y="48694"/>
                  <a:pt x="54226" y="48603"/>
                  <a:pt x="53922" y="48694"/>
                </a:cubicBezTo>
                <a:close/>
                <a:moveTo>
                  <a:pt x="52767" y="50275"/>
                </a:moveTo>
                <a:cubicBezTo>
                  <a:pt x="52433" y="50366"/>
                  <a:pt x="52007" y="50549"/>
                  <a:pt x="51855" y="50731"/>
                </a:cubicBezTo>
                <a:cubicBezTo>
                  <a:pt x="51703" y="50944"/>
                  <a:pt x="51886" y="51035"/>
                  <a:pt x="52281" y="50974"/>
                </a:cubicBezTo>
                <a:cubicBezTo>
                  <a:pt x="52646" y="50883"/>
                  <a:pt x="53041" y="50670"/>
                  <a:pt x="53162" y="50518"/>
                </a:cubicBezTo>
                <a:cubicBezTo>
                  <a:pt x="53314" y="50275"/>
                  <a:pt x="53102" y="50214"/>
                  <a:pt x="52767" y="50275"/>
                </a:cubicBezTo>
                <a:close/>
                <a:moveTo>
                  <a:pt x="50943" y="52767"/>
                </a:moveTo>
                <a:cubicBezTo>
                  <a:pt x="51369" y="52676"/>
                  <a:pt x="51795" y="52403"/>
                  <a:pt x="51947" y="52220"/>
                </a:cubicBezTo>
                <a:cubicBezTo>
                  <a:pt x="52099" y="52038"/>
                  <a:pt x="51886" y="51947"/>
                  <a:pt x="51521" y="52038"/>
                </a:cubicBezTo>
                <a:cubicBezTo>
                  <a:pt x="51126" y="52099"/>
                  <a:pt x="50670" y="52342"/>
                  <a:pt x="50518" y="52555"/>
                </a:cubicBezTo>
                <a:cubicBezTo>
                  <a:pt x="50336" y="52707"/>
                  <a:pt x="50518" y="52828"/>
                  <a:pt x="50943" y="52767"/>
                </a:cubicBezTo>
                <a:close/>
                <a:moveTo>
                  <a:pt x="49363" y="54834"/>
                </a:moveTo>
                <a:cubicBezTo>
                  <a:pt x="49819" y="54713"/>
                  <a:pt x="50305" y="54439"/>
                  <a:pt x="50457" y="54196"/>
                </a:cubicBezTo>
                <a:cubicBezTo>
                  <a:pt x="50609" y="53983"/>
                  <a:pt x="50427" y="53892"/>
                  <a:pt x="50001" y="53983"/>
                </a:cubicBezTo>
                <a:cubicBezTo>
                  <a:pt x="49576" y="54074"/>
                  <a:pt x="49059" y="54348"/>
                  <a:pt x="48846" y="54622"/>
                </a:cubicBezTo>
                <a:cubicBezTo>
                  <a:pt x="48694" y="54804"/>
                  <a:pt x="48907" y="54956"/>
                  <a:pt x="49363" y="54834"/>
                </a:cubicBezTo>
                <a:close/>
                <a:moveTo>
                  <a:pt x="47904" y="56871"/>
                </a:moveTo>
                <a:cubicBezTo>
                  <a:pt x="48299" y="56780"/>
                  <a:pt x="48755" y="56567"/>
                  <a:pt x="48907" y="56324"/>
                </a:cubicBezTo>
                <a:cubicBezTo>
                  <a:pt x="49059" y="56111"/>
                  <a:pt x="48846" y="56020"/>
                  <a:pt x="48451" y="56050"/>
                </a:cubicBezTo>
                <a:cubicBezTo>
                  <a:pt x="48026" y="56141"/>
                  <a:pt x="47570" y="56324"/>
                  <a:pt x="47448" y="56567"/>
                </a:cubicBezTo>
                <a:cubicBezTo>
                  <a:pt x="47296" y="56780"/>
                  <a:pt x="47539" y="56932"/>
                  <a:pt x="47904" y="56871"/>
                </a:cubicBezTo>
                <a:close/>
                <a:moveTo>
                  <a:pt x="47874" y="58512"/>
                </a:moveTo>
                <a:cubicBezTo>
                  <a:pt x="47934" y="58269"/>
                  <a:pt x="47722" y="58147"/>
                  <a:pt x="47387" y="58178"/>
                </a:cubicBezTo>
                <a:cubicBezTo>
                  <a:pt x="47022" y="58269"/>
                  <a:pt x="46718" y="58482"/>
                  <a:pt x="46688" y="58725"/>
                </a:cubicBezTo>
                <a:cubicBezTo>
                  <a:pt x="46658" y="58968"/>
                  <a:pt x="46870" y="59120"/>
                  <a:pt x="47174" y="59090"/>
                </a:cubicBezTo>
                <a:cubicBezTo>
                  <a:pt x="47478" y="59059"/>
                  <a:pt x="47782" y="58786"/>
                  <a:pt x="47874" y="58512"/>
                </a:cubicBezTo>
                <a:close/>
                <a:moveTo>
                  <a:pt x="46627" y="61217"/>
                </a:moveTo>
                <a:cubicBezTo>
                  <a:pt x="46627" y="61521"/>
                  <a:pt x="46840" y="61734"/>
                  <a:pt x="47114" y="61643"/>
                </a:cubicBezTo>
                <a:cubicBezTo>
                  <a:pt x="47387" y="61582"/>
                  <a:pt x="47570" y="61309"/>
                  <a:pt x="47570" y="61005"/>
                </a:cubicBezTo>
                <a:cubicBezTo>
                  <a:pt x="47570" y="60701"/>
                  <a:pt x="47326" y="60549"/>
                  <a:pt x="47083" y="60609"/>
                </a:cubicBezTo>
                <a:cubicBezTo>
                  <a:pt x="46810" y="60701"/>
                  <a:pt x="46627" y="60974"/>
                  <a:pt x="46627" y="61217"/>
                </a:cubicBezTo>
                <a:close/>
                <a:moveTo>
                  <a:pt x="47266" y="63315"/>
                </a:moveTo>
                <a:cubicBezTo>
                  <a:pt x="47022" y="63406"/>
                  <a:pt x="46870" y="63649"/>
                  <a:pt x="46931" y="63953"/>
                </a:cubicBezTo>
                <a:cubicBezTo>
                  <a:pt x="46962" y="64257"/>
                  <a:pt x="47174" y="64470"/>
                  <a:pt x="47418" y="64409"/>
                </a:cubicBezTo>
                <a:cubicBezTo>
                  <a:pt x="47630" y="64348"/>
                  <a:pt x="47782" y="64044"/>
                  <a:pt x="47752" y="63740"/>
                </a:cubicBezTo>
                <a:cubicBezTo>
                  <a:pt x="47722" y="63436"/>
                  <a:pt x="47539" y="63254"/>
                  <a:pt x="47266" y="63315"/>
                </a:cubicBezTo>
                <a:close/>
                <a:moveTo>
                  <a:pt x="47630" y="66111"/>
                </a:moveTo>
                <a:cubicBezTo>
                  <a:pt x="47418" y="66202"/>
                  <a:pt x="47266" y="66476"/>
                  <a:pt x="47296" y="66780"/>
                </a:cubicBezTo>
                <a:cubicBezTo>
                  <a:pt x="47326" y="67084"/>
                  <a:pt x="47570" y="67266"/>
                  <a:pt x="47782" y="67175"/>
                </a:cubicBezTo>
                <a:cubicBezTo>
                  <a:pt x="48026" y="67114"/>
                  <a:pt x="48177" y="66810"/>
                  <a:pt x="48147" y="66506"/>
                </a:cubicBezTo>
                <a:cubicBezTo>
                  <a:pt x="48086" y="66233"/>
                  <a:pt x="47874" y="66050"/>
                  <a:pt x="47630" y="66111"/>
                </a:cubicBezTo>
                <a:close/>
                <a:moveTo>
                  <a:pt x="47934" y="69819"/>
                </a:moveTo>
                <a:cubicBezTo>
                  <a:pt x="48208" y="69728"/>
                  <a:pt x="48390" y="69485"/>
                  <a:pt x="48390" y="69211"/>
                </a:cubicBezTo>
                <a:cubicBezTo>
                  <a:pt x="48390" y="68938"/>
                  <a:pt x="48177" y="68755"/>
                  <a:pt x="47934" y="68816"/>
                </a:cubicBezTo>
                <a:cubicBezTo>
                  <a:pt x="47722" y="68907"/>
                  <a:pt x="47539" y="69181"/>
                  <a:pt x="47539" y="69424"/>
                </a:cubicBezTo>
                <a:cubicBezTo>
                  <a:pt x="47478" y="69698"/>
                  <a:pt x="47691" y="69850"/>
                  <a:pt x="47934" y="69819"/>
                </a:cubicBezTo>
                <a:close/>
                <a:moveTo>
                  <a:pt x="47630" y="72008"/>
                </a:moveTo>
                <a:cubicBezTo>
                  <a:pt x="47934" y="71977"/>
                  <a:pt x="48208" y="71765"/>
                  <a:pt x="48238" y="71521"/>
                </a:cubicBezTo>
                <a:cubicBezTo>
                  <a:pt x="48299" y="71309"/>
                  <a:pt x="48086" y="71126"/>
                  <a:pt x="47843" y="71187"/>
                </a:cubicBezTo>
                <a:cubicBezTo>
                  <a:pt x="47570" y="71218"/>
                  <a:pt x="47296" y="71430"/>
                  <a:pt x="47235" y="71673"/>
                </a:cubicBezTo>
                <a:cubicBezTo>
                  <a:pt x="47174" y="71947"/>
                  <a:pt x="47326" y="72099"/>
                  <a:pt x="47630" y="72008"/>
                </a:cubicBezTo>
                <a:close/>
                <a:moveTo>
                  <a:pt x="47570" y="73376"/>
                </a:moveTo>
                <a:cubicBezTo>
                  <a:pt x="47661" y="73193"/>
                  <a:pt x="47478" y="73072"/>
                  <a:pt x="47174" y="73132"/>
                </a:cubicBezTo>
                <a:cubicBezTo>
                  <a:pt x="46870" y="73163"/>
                  <a:pt x="46567" y="73284"/>
                  <a:pt x="46354" y="73497"/>
                </a:cubicBezTo>
                <a:cubicBezTo>
                  <a:pt x="46111" y="73740"/>
                  <a:pt x="46384" y="73771"/>
                  <a:pt x="46779" y="73740"/>
                </a:cubicBezTo>
                <a:cubicBezTo>
                  <a:pt x="47114" y="73740"/>
                  <a:pt x="47448" y="73588"/>
                  <a:pt x="47570" y="73376"/>
                </a:cubicBezTo>
                <a:close/>
                <a:moveTo>
                  <a:pt x="44439" y="75442"/>
                </a:moveTo>
                <a:cubicBezTo>
                  <a:pt x="44864" y="75351"/>
                  <a:pt x="45442" y="75169"/>
                  <a:pt x="45715" y="75017"/>
                </a:cubicBezTo>
                <a:cubicBezTo>
                  <a:pt x="45959" y="74865"/>
                  <a:pt x="45776" y="74804"/>
                  <a:pt x="45320" y="74865"/>
                </a:cubicBezTo>
                <a:cubicBezTo>
                  <a:pt x="44864" y="74926"/>
                  <a:pt x="44348" y="75139"/>
                  <a:pt x="44074" y="75291"/>
                </a:cubicBezTo>
                <a:cubicBezTo>
                  <a:pt x="43892" y="75442"/>
                  <a:pt x="44044" y="75503"/>
                  <a:pt x="44439" y="75442"/>
                </a:cubicBezTo>
                <a:close/>
                <a:moveTo>
                  <a:pt x="43497" y="76354"/>
                </a:moveTo>
                <a:cubicBezTo>
                  <a:pt x="43740" y="76233"/>
                  <a:pt x="43588" y="76172"/>
                  <a:pt x="43162" y="76202"/>
                </a:cubicBezTo>
                <a:cubicBezTo>
                  <a:pt x="42737" y="76233"/>
                  <a:pt x="42250" y="76354"/>
                  <a:pt x="42068" y="76446"/>
                </a:cubicBezTo>
                <a:cubicBezTo>
                  <a:pt x="41825" y="76567"/>
                  <a:pt x="41977" y="76658"/>
                  <a:pt x="42372" y="76628"/>
                </a:cubicBezTo>
                <a:cubicBezTo>
                  <a:pt x="42767" y="76628"/>
                  <a:pt x="43284" y="76476"/>
                  <a:pt x="43497" y="76354"/>
                </a:cubicBezTo>
                <a:close/>
                <a:moveTo>
                  <a:pt x="40457" y="77570"/>
                </a:moveTo>
                <a:cubicBezTo>
                  <a:pt x="40852" y="77570"/>
                  <a:pt x="41308" y="77479"/>
                  <a:pt x="41521" y="77388"/>
                </a:cubicBezTo>
                <a:cubicBezTo>
                  <a:pt x="41703" y="77266"/>
                  <a:pt x="41612" y="77236"/>
                  <a:pt x="41217" y="77236"/>
                </a:cubicBezTo>
                <a:cubicBezTo>
                  <a:pt x="40852" y="77236"/>
                  <a:pt x="40335" y="77297"/>
                  <a:pt x="40153" y="77388"/>
                </a:cubicBezTo>
                <a:cubicBezTo>
                  <a:pt x="39940" y="77479"/>
                  <a:pt x="40092" y="77570"/>
                  <a:pt x="40457" y="77570"/>
                </a:cubicBezTo>
                <a:close/>
                <a:moveTo>
                  <a:pt x="39667" y="78239"/>
                </a:moveTo>
                <a:cubicBezTo>
                  <a:pt x="39849" y="78178"/>
                  <a:pt x="39727" y="78087"/>
                  <a:pt x="39363" y="78057"/>
                </a:cubicBezTo>
                <a:cubicBezTo>
                  <a:pt x="38968" y="78026"/>
                  <a:pt x="38512" y="78057"/>
                  <a:pt x="38299" y="78148"/>
                </a:cubicBezTo>
                <a:cubicBezTo>
                  <a:pt x="38117" y="78208"/>
                  <a:pt x="38268" y="78330"/>
                  <a:pt x="38633" y="78360"/>
                </a:cubicBezTo>
                <a:cubicBezTo>
                  <a:pt x="38968" y="78391"/>
                  <a:pt x="39424" y="78330"/>
                  <a:pt x="39667" y="78239"/>
                </a:cubicBezTo>
                <a:close/>
                <a:moveTo>
                  <a:pt x="37843" y="79060"/>
                </a:moveTo>
                <a:cubicBezTo>
                  <a:pt x="38025" y="78968"/>
                  <a:pt x="37873" y="78847"/>
                  <a:pt x="37509" y="78786"/>
                </a:cubicBezTo>
                <a:cubicBezTo>
                  <a:pt x="37113" y="78695"/>
                  <a:pt x="36627" y="78756"/>
                  <a:pt x="36445" y="78816"/>
                </a:cubicBezTo>
                <a:cubicBezTo>
                  <a:pt x="36232" y="78908"/>
                  <a:pt x="36384" y="79060"/>
                  <a:pt x="36779" y="79090"/>
                </a:cubicBezTo>
                <a:cubicBezTo>
                  <a:pt x="37144" y="79151"/>
                  <a:pt x="37661" y="79120"/>
                  <a:pt x="37843" y="79060"/>
                </a:cubicBezTo>
                <a:close/>
                <a:moveTo>
                  <a:pt x="36019" y="79911"/>
                </a:moveTo>
                <a:cubicBezTo>
                  <a:pt x="36202" y="79819"/>
                  <a:pt x="36050" y="79698"/>
                  <a:pt x="35685" y="79607"/>
                </a:cubicBezTo>
                <a:cubicBezTo>
                  <a:pt x="35290" y="79546"/>
                  <a:pt x="34803" y="79546"/>
                  <a:pt x="34621" y="79667"/>
                </a:cubicBezTo>
                <a:cubicBezTo>
                  <a:pt x="34408" y="79759"/>
                  <a:pt x="34560" y="79911"/>
                  <a:pt x="34986" y="80002"/>
                </a:cubicBezTo>
                <a:cubicBezTo>
                  <a:pt x="35381" y="80032"/>
                  <a:pt x="35837" y="80002"/>
                  <a:pt x="36019" y="79911"/>
                </a:cubicBezTo>
                <a:close/>
                <a:moveTo>
                  <a:pt x="33132" y="81187"/>
                </a:moveTo>
                <a:cubicBezTo>
                  <a:pt x="33557" y="81248"/>
                  <a:pt x="34043" y="81187"/>
                  <a:pt x="34226" y="81035"/>
                </a:cubicBezTo>
                <a:cubicBezTo>
                  <a:pt x="34408" y="80883"/>
                  <a:pt x="34256" y="80731"/>
                  <a:pt x="33861" y="80640"/>
                </a:cubicBezTo>
                <a:cubicBezTo>
                  <a:pt x="33436" y="80579"/>
                  <a:pt x="32949" y="80610"/>
                  <a:pt x="32736" y="80762"/>
                </a:cubicBezTo>
                <a:cubicBezTo>
                  <a:pt x="32554" y="80914"/>
                  <a:pt x="32706" y="81096"/>
                  <a:pt x="33132" y="81187"/>
                </a:cubicBezTo>
                <a:close/>
                <a:moveTo>
                  <a:pt x="32037" y="82160"/>
                </a:moveTo>
                <a:cubicBezTo>
                  <a:pt x="31612" y="82130"/>
                  <a:pt x="31125" y="82190"/>
                  <a:pt x="30913" y="82464"/>
                </a:cubicBezTo>
                <a:cubicBezTo>
                  <a:pt x="30730" y="82707"/>
                  <a:pt x="30913" y="82920"/>
                  <a:pt x="31308" y="82950"/>
                </a:cubicBezTo>
                <a:cubicBezTo>
                  <a:pt x="31733" y="83011"/>
                  <a:pt x="32189" y="82798"/>
                  <a:pt x="32402" y="82616"/>
                </a:cubicBezTo>
                <a:cubicBezTo>
                  <a:pt x="32584" y="82403"/>
                  <a:pt x="32402" y="82190"/>
                  <a:pt x="32037" y="82160"/>
                </a:cubicBezTo>
                <a:close/>
                <a:moveTo>
                  <a:pt x="30153" y="84288"/>
                </a:moveTo>
                <a:cubicBezTo>
                  <a:pt x="29758" y="84288"/>
                  <a:pt x="29241" y="84470"/>
                  <a:pt x="29028" y="84744"/>
                </a:cubicBezTo>
                <a:cubicBezTo>
                  <a:pt x="28785" y="85017"/>
                  <a:pt x="28937" y="85230"/>
                  <a:pt x="29363" y="85230"/>
                </a:cubicBezTo>
                <a:cubicBezTo>
                  <a:pt x="29788" y="85230"/>
                  <a:pt x="30305" y="85017"/>
                  <a:pt x="30548" y="84774"/>
                </a:cubicBezTo>
                <a:cubicBezTo>
                  <a:pt x="30730" y="84531"/>
                  <a:pt x="30548" y="84288"/>
                  <a:pt x="30153" y="84288"/>
                </a:cubicBezTo>
                <a:close/>
                <a:moveTo>
                  <a:pt x="28025" y="86689"/>
                </a:moveTo>
                <a:cubicBezTo>
                  <a:pt x="27660" y="86719"/>
                  <a:pt x="27174" y="86962"/>
                  <a:pt x="26931" y="87206"/>
                </a:cubicBezTo>
                <a:cubicBezTo>
                  <a:pt x="26718" y="87479"/>
                  <a:pt x="26809" y="87722"/>
                  <a:pt x="27204" y="87662"/>
                </a:cubicBezTo>
                <a:cubicBezTo>
                  <a:pt x="27569" y="87631"/>
                  <a:pt x="28086" y="87418"/>
                  <a:pt x="28329" y="87145"/>
                </a:cubicBezTo>
                <a:cubicBezTo>
                  <a:pt x="28542" y="86871"/>
                  <a:pt x="28420" y="86689"/>
                  <a:pt x="28025" y="86689"/>
                </a:cubicBezTo>
                <a:close/>
                <a:moveTo>
                  <a:pt x="25897" y="89181"/>
                </a:moveTo>
                <a:cubicBezTo>
                  <a:pt x="25563" y="89242"/>
                  <a:pt x="25077" y="89485"/>
                  <a:pt x="24834" y="89759"/>
                </a:cubicBezTo>
                <a:cubicBezTo>
                  <a:pt x="24621" y="90063"/>
                  <a:pt x="24742" y="90245"/>
                  <a:pt x="25077" y="90184"/>
                </a:cubicBezTo>
                <a:cubicBezTo>
                  <a:pt x="25411" y="90154"/>
                  <a:pt x="25867" y="89850"/>
                  <a:pt x="26141" y="89576"/>
                </a:cubicBezTo>
                <a:cubicBezTo>
                  <a:pt x="26353" y="89333"/>
                  <a:pt x="26262" y="89151"/>
                  <a:pt x="25897" y="89181"/>
                </a:cubicBezTo>
                <a:close/>
                <a:moveTo>
                  <a:pt x="23831" y="91826"/>
                </a:moveTo>
                <a:cubicBezTo>
                  <a:pt x="23527" y="91887"/>
                  <a:pt x="23071" y="92160"/>
                  <a:pt x="22827" y="92464"/>
                </a:cubicBezTo>
                <a:cubicBezTo>
                  <a:pt x="22584" y="92768"/>
                  <a:pt x="22675" y="92950"/>
                  <a:pt x="22979" y="92890"/>
                </a:cubicBezTo>
                <a:cubicBezTo>
                  <a:pt x="23283" y="92798"/>
                  <a:pt x="23739" y="92494"/>
                  <a:pt x="23983" y="92221"/>
                </a:cubicBezTo>
                <a:cubicBezTo>
                  <a:pt x="24195" y="91887"/>
                  <a:pt x="24134" y="91735"/>
                  <a:pt x="23831" y="91826"/>
                </a:cubicBezTo>
                <a:close/>
                <a:moveTo>
                  <a:pt x="84774" y="15533"/>
                </a:moveTo>
                <a:cubicBezTo>
                  <a:pt x="84987" y="15442"/>
                  <a:pt x="85321" y="15168"/>
                  <a:pt x="85473" y="14955"/>
                </a:cubicBezTo>
                <a:cubicBezTo>
                  <a:pt x="85625" y="14712"/>
                  <a:pt x="85595" y="14560"/>
                  <a:pt x="85382" y="14651"/>
                </a:cubicBezTo>
                <a:cubicBezTo>
                  <a:pt x="85139" y="14712"/>
                  <a:pt x="84804" y="14955"/>
                  <a:pt x="84652" y="15168"/>
                </a:cubicBezTo>
                <a:cubicBezTo>
                  <a:pt x="84500" y="15442"/>
                  <a:pt x="84531" y="15594"/>
                  <a:pt x="84774" y="15533"/>
                </a:cubicBezTo>
                <a:close/>
                <a:moveTo>
                  <a:pt x="83801" y="16931"/>
                </a:moveTo>
                <a:cubicBezTo>
                  <a:pt x="83588" y="16992"/>
                  <a:pt x="83254" y="17235"/>
                  <a:pt x="83041" y="17509"/>
                </a:cubicBezTo>
                <a:cubicBezTo>
                  <a:pt x="82859" y="17752"/>
                  <a:pt x="82950" y="17904"/>
                  <a:pt x="83193" y="17843"/>
                </a:cubicBezTo>
                <a:cubicBezTo>
                  <a:pt x="83437" y="17752"/>
                  <a:pt x="83771" y="17509"/>
                  <a:pt x="83953" y="17235"/>
                </a:cubicBezTo>
                <a:cubicBezTo>
                  <a:pt x="84105" y="16961"/>
                  <a:pt x="84075" y="16840"/>
                  <a:pt x="83801" y="16931"/>
                </a:cubicBezTo>
                <a:close/>
                <a:moveTo>
                  <a:pt x="82281" y="19211"/>
                </a:moveTo>
                <a:cubicBezTo>
                  <a:pt x="82038" y="19271"/>
                  <a:pt x="81674" y="19515"/>
                  <a:pt x="81522" y="19788"/>
                </a:cubicBezTo>
                <a:cubicBezTo>
                  <a:pt x="81339" y="20031"/>
                  <a:pt x="81430" y="20183"/>
                  <a:pt x="81674" y="20123"/>
                </a:cubicBezTo>
                <a:cubicBezTo>
                  <a:pt x="81947" y="20031"/>
                  <a:pt x="82281" y="19727"/>
                  <a:pt x="82433" y="19515"/>
                </a:cubicBezTo>
                <a:cubicBezTo>
                  <a:pt x="82585" y="19271"/>
                  <a:pt x="82525" y="19119"/>
                  <a:pt x="82281" y="19211"/>
                </a:cubicBezTo>
                <a:close/>
                <a:moveTo>
                  <a:pt x="80731" y="21551"/>
                </a:moveTo>
                <a:cubicBezTo>
                  <a:pt x="80458" y="21642"/>
                  <a:pt x="80123" y="21916"/>
                  <a:pt x="79941" y="22129"/>
                </a:cubicBezTo>
                <a:cubicBezTo>
                  <a:pt x="79759" y="22402"/>
                  <a:pt x="79850" y="22554"/>
                  <a:pt x="80123" y="22463"/>
                </a:cubicBezTo>
                <a:cubicBezTo>
                  <a:pt x="80397" y="22402"/>
                  <a:pt x="80731" y="22098"/>
                  <a:pt x="80914" y="21855"/>
                </a:cubicBezTo>
                <a:cubicBezTo>
                  <a:pt x="81066" y="21612"/>
                  <a:pt x="81005" y="21490"/>
                  <a:pt x="80731" y="21551"/>
                </a:cubicBezTo>
                <a:close/>
                <a:moveTo>
                  <a:pt x="79181" y="23922"/>
                </a:moveTo>
                <a:cubicBezTo>
                  <a:pt x="78908" y="23983"/>
                  <a:pt x="78543" y="24256"/>
                  <a:pt x="78330" y="24530"/>
                </a:cubicBezTo>
                <a:cubicBezTo>
                  <a:pt x="78148" y="24803"/>
                  <a:pt x="78269" y="24955"/>
                  <a:pt x="78543" y="24864"/>
                </a:cubicBezTo>
                <a:cubicBezTo>
                  <a:pt x="78816" y="24803"/>
                  <a:pt x="79181" y="24500"/>
                  <a:pt x="79363" y="24256"/>
                </a:cubicBezTo>
                <a:cubicBezTo>
                  <a:pt x="79546" y="23952"/>
                  <a:pt x="79485" y="23831"/>
                  <a:pt x="79181" y="23922"/>
                </a:cubicBezTo>
                <a:close/>
                <a:moveTo>
                  <a:pt x="77570" y="26171"/>
                </a:moveTo>
                <a:cubicBezTo>
                  <a:pt x="77266" y="26232"/>
                  <a:pt x="76901" y="26414"/>
                  <a:pt x="76719" y="26658"/>
                </a:cubicBezTo>
                <a:cubicBezTo>
                  <a:pt x="76506" y="26870"/>
                  <a:pt x="76628" y="27022"/>
                  <a:pt x="76932" y="26962"/>
                </a:cubicBezTo>
                <a:cubicBezTo>
                  <a:pt x="77236" y="26901"/>
                  <a:pt x="77661" y="26688"/>
                  <a:pt x="77813" y="26475"/>
                </a:cubicBezTo>
                <a:cubicBezTo>
                  <a:pt x="77965" y="26232"/>
                  <a:pt x="77874" y="26110"/>
                  <a:pt x="77570" y="26171"/>
                </a:cubicBezTo>
                <a:close/>
                <a:moveTo>
                  <a:pt x="75138" y="28755"/>
                </a:moveTo>
                <a:cubicBezTo>
                  <a:pt x="75442" y="28694"/>
                  <a:pt x="75868" y="28512"/>
                  <a:pt x="76050" y="28329"/>
                </a:cubicBezTo>
                <a:cubicBezTo>
                  <a:pt x="76263" y="28147"/>
                  <a:pt x="76142" y="28025"/>
                  <a:pt x="75838" y="28056"/>
                </a:cubicBezTo>
                <a:cubicBezTo>
                  <a:pt x="75534" y="28086"/>
                  <a:pt x="75108" y="28238"/>
                  <a:pt x="74926" y="28421"/>
                </a:cubicBezTo>
                <a:cubicBezTo>
                  <a:pt x="74743" y="28664"/>
                  <a:pt x="74804" y="28785"/>
                  <a:pt x="75138" y="28755"/>
                </a:cubicBezTo>
                <a:close/>
                <a:moveTo>
                  <a:pt x="73315" y="30305"/>
                </a:moveTo>
                <a:cubicBezTo>
                  <a:pt x="73619" y="30275"/>
                  <a:pt x="74075" y="30123"/>
                  <a:pt x="74287" y="29971"/>
                </a:cubicBezTo>
                <a:cubicBezTo>
                  <a:pt x="74470" y="29819"/>
                  <a:pt x="74379" y="29697"/>
                  <a:pt x="74044" y="29728"/>
                </a:cubicBezTo>
                <a:cubicBezTo>
                  <a:pt x="73740" y="29758"/>
                  <a:pt x="73284" y="29880"/>
                  <a:pt x="73102" y="30062"/>
                </a:cubicBezTo>
                <a:cubicBezTo>
                  <a:pt x="72920" y="30214"/>
                  <a:pt x="72980" y="30335"/>
                  <a:pt x="73315" y="30305"/>
                </a:cubicBezTo>
                <a:close/>
                <a:moveTo>
                  <a:pt x="71157" y="31430"/>
                </a:moveTo>
                <a:cubicBezTo>
                  <a:pt x="70944" y="31582"/>
                  <a:pt x="71005" y="31673"/>
                  <a:pt x="71339" y="31673"/>
                </a:cubicBezTo>
                <a:cubicBezTo>
                  <a:pt x="71704" y="31673"/>
                  <a:pt x="72160" y="31521"/>
                  <a:pt x="72372" y="31399"/>
                </a:cubicBezTo>
                <a:cubicBezTo>
                  <a:pt x="72616" y="31247"/>
                  <a:pt x="72494" y="31187"/>
                  <a:pt x="72190" y="31187"/>
                </a:cubicBezTo>
                <a:cubicBezTo>
                  <a:pt x="71856" y="31187"/>
                  <a:pt x="71400" y="31278"/>
                  <a:pt x="71157" y="31430"/>
                </a:cubicBezTo>
                <a:close/>
                <a:moveTo>
                  <a:pt x="70062" y="32311"/>
                </a:moveTo>
                <a:cubicBezTo>
                  <a:pt x="69728" y="32311"/>
                  <a:pt x="69272" y="32402"/>
                  <a:pt x="68999" y="32494"/>
                </a:cubicBezTo>
                <a:cubicBezTo>
                  <a:pt x="68755" y="32615"/>
                  <a:pt x="68847" y="32706"/>
                  <a:pt x="69151" y="32706"/>
                </a:cubicBezTo>
                <a:cubicBezTo>
                  <a:pt x="69485" y="32706"/>
                  <a:pt x="69971" y="32585"/>
                  <a:pt x="70214" y="32463"/>
                </a:cubicBezTo>
                <a:cubicBezTo>
                  <a:pt x="70488" y="32402"/>
                  <a:pt x="70397" y="32311"/>
                  <a:pt x="70062" y="32311"/>
                </a:cubicBezTo>
                <a:close/>
                <a:moveTo>
                  <a:pt x="67813" y="33253"/>
                </a:moveTo>
                <a:cubicBezTo>
                  <a:pt x="67479" y="33253"/>
                  <a:pt x="67023" y="33345"/>
                  <a:pt x="66749" y="33466"/>
                </a:cubicBezTo>
                <a:cubicBezTo>
                  <a:pt x="66536" y="33557"/>
                  <a:pt x="66567" y="33649"/>
                  <a:pt x="66901" y="33618"/>
                </a:cubicBezTo>
                <a:cubicBezTo>
                  <a:pt x="67236" y="33618"/>
                  <a:pt x="67752" y="33497"/>
                  <a:pt x="67965" y="33405"/>
                </a:cubicBezTo>
                <a:cubicBezTo>
                  <a:pt x="68239" y="33314"/>
                  <a:pt x="68147" y="33223"/>
                  <a:pt x="67813" y="33253"/>
                </a:cubicBezTo>
                <a:close/>
                <a:moveTo>
                  <a:pt x="65564" y="34135"/>
                </a:moveTo>
                <a:cubicBezTo>
                  <a:pt x="65229" y="34165"/>
                  <a:pt x="64774" y="34256"/>
                  <a:pt x="64561" y="34348"/>
                </a:cubicBezTo>
                <a:cubicBezTo>
                  <a:pt x="64318" y="34469"/>
                  <a:pt x="64409" y="34560"/>
                  <a:pt x="64743" y="34530"/>
                </a:cubicBezTo>
                <a:cubicBezTo>
                  <a:pt x="65077" y="34469"/>
                  <a:pt x="65533" y="34348"/>
                  <a:pt x="65807" y="34256"/>
                </a:cubicBezTo>
                <a:cubicBezTo>
                  <a:pt x="65989" y="34165"/>
                  <a:pt x="65868" y="34135"/>
                  <a:pt x="65564" y="34135"/>
                </a:cubicBezTo>
                <a:close/>
                <a:moveTo>
                  <a:pt x="63588" y="35229"/>
                </a:moveTo>
                <a:cubicBezTo>
                  <a:pt x="63831" y="35138"/>
                  <a:pt x="63740" y="35077"/>
                  <a:pt x="63406" y="35138"/>
                </a:cubicBezTo>
                <a:cubicBezTo>
                  <a:pt x="63071" y="35168"/>
                  <a:pt x="62615" y="35320"/>
                  <a:pt x="62372" y="35442"/>
                </a:cubicBezTo>
                <a:cubicBezTo>
                  <a:pt x="62160" y="35533"/>
                  <a:pt x="62220" y="35624"/>
                  <a:pt x="62585" y="35594"/>
                </a:cubicBezTo>
                <a:cubicBezTo>
                  <a:pt x="62919" y="35533"/>
                  <a:pt x="63375" y="35381"/>
                  <a:pt x="63588" y="35229"/>
                </a:cubicBezTo>
                <a:close/>
                <a:moveTo>
                  <a:pt x="60366" y="36840"/>
                </a:moveTo>
                <a:cubicBezTo>
                  <a:pt x="60153" y="37022"/>
                  <a:pt x="60245" y="37053"/>
                  <a:pt x="60609" y="36931"/>
                </a:cubicBezTo>
                <a:cubicBezTo>
                  <a:pt x="60944" y="36840"/>
                  <a:pt x="61369" y="36597"/>
                  <a:pt x="61582" y="36445"/>
                </a:cubicBezTo>
                <a:cubicBezTo>
                  <a:pt x="61825" y="36293"/>
                  <a:pt x="61704" y="36263"/>
                  <a:pt x="61369" y="36354"/>
                </a:cubicBezTo>
                <a:cubicBezTo>
                  <a:pt x="61065" y="36506"/>
                  <a:pt x="60609" y="36688"/>
                  <a:pt x="60366" y="36840"/>
                </a:cubicBezTo>
                <a:close/>
                <a:moveTo>
                  <a:pt x="59454" y="38026"/>
                </a:moveTo>
                <a:cubicBezTo>
                  <a:pt x="59120" y="38117"/>
                  <a:pt x="58664" y="38360"/>
                  <a:pt x="58482" y="38542"/>
                </a:cubicBezTo>
                <a:cubicBezTo>
                  <a:pt x="58269" y="38725"/>
                  <a:pt x="58390" y="38816"/>
                  <a:pt x="58725" y="38694"/>
                </a:cubicBezTo>
                <a:cubicBezTo>
                  <a:pt x="59090" y="38573"/>
                  <a:pt x="59485" y="38329"/>
                  <a:pt x="59697" y="38117"/>
                </a:cubicBezTo>
                <a:cubicBezTo>
                  <a:pt x="59910" y="37904"/>
                  <a:pt x="59789" y="37874"/>
                  <a:pt x="59454" y="38026"/>
                </a:cubicBezTo>
                <a:close/>
                <a:moveTo>
                  <a:pt x="57114" y="40305"/>
                </a:moveTo>
                <a:cubicBezTo>
                  <a:pt x="57448" y="40214"/>
                  <a:pt x="57813" y="40001"/>
                  <a:pt x="58026" y="39788"/>
                </a:cubicBezTo>
                <a:cubicBezTo>
                  <a:pt x="58178" y="39606"/>
                  <a:pt x="58056" y="39576"/>
                  <a:pt x="57722" y="39637"/>
                </a:cubicBezTo>
                <a:cubicBezTo>
                  <a:pt x="57357" y="39728"/>
                  <a:pt x="56962" y="39940"/>
                  <a:pt x="56810" y="40092"/>
                </a:cubicBezTo>
                <a:cubicBezTo>
                  <a:pt x="56658" y="40305"/>
                  <a:pt x="56810" y="40396"/>
                  <a:pt x="57114" y="40305"/>
                </a:cubicBezTo>
                <a:close/>
                <a:moveTo>
                  <a:pt x="55837" y="42007"/>
                </a:moveTo>
                <a:cubicBezTo>
                  <a:pt x="56141" y="41916"/>
                  <a:pt x="56506" y="41703"/>
                  <a:pt x="56597" y="41521"/>
                </a:cubicBezTo>
                <a:cubicBezTo>
                  <a:pt x="56719" y="41308"/>
                  <a:pt x="56597" y="41247"/>
                  <a:pt x="56263" y="41308"/>
                </a:cubicBezTo>
                <a:cubicBezTo>
                  <a:pt x="55959" y="41399"/>
                  <a:pt x="55624" y="41582"/>
                  <a:pt x="55503" y="41764"/>
                </a:cubicBezTo>
                <a:cubicBezTo>
                  <a:pt x="55381" y="41977"/>
                  <a:pt x="55533" y="42068"/>
                  <a:pt x="55837" y="42007"/>
                </a:cubicBezTo>
                <a:close/>
                <a:moveTo>
                  <a:pt x="55199" y="43041"/>
                </a:moveTo>
                <a:cubicBezTo>
                  <a:pt x="54895" y="43071"/>
                  <a:pt x="54561" y="43254"/>
                  <a:pt x="54439" y="43406"/>
                </a:cubicBezTo>
                <a:cubicBezTo>
                  <a:pt x="54317" y="43558"/>
                  <a:pt x="54469" y="43710"/>
                  <a:pt x="54773" y="43649"/>
                </a:cubicBezTo>
                <a:cubicBezTo>
                  <a:pt x="55077" y="43588"/>
                  <a:pt x="55442" y="43406"/>
                  <a:pt x="55533" y="43223"/>
                </a:cubicBezTo>
                <a:cubicBezTo>
                  <a:pt x="55655" y="43071"/>
                  <a:pt x="55503" y="42980"/>
                  <a:pt x="55199" y="43041"/>
                </a:cubicBezTo>
                <a:close/>
                <a:moveTo>
                  <a:pt x="53406" y="44895"/>
                </a:moveTo>
                <a:cubicBezTo>
                  <a:pt x="53314" y="45047"/>
                  <a:pt x="53466" y="45199"/>
                  <a:pt x="53770" y="45169"/>
                </a:cubicBezTo>
                <a:cubicBezTo>
                  <a:pt x="54074" y="45108"/>
                  <a:pt x="54409" y="44956"/>
                  <a:pt x="54530" y="44804"/>
                </a:cubicBezTo>
                <a:cubicBezTo>
                  <a:pt x="54621" y="44652"/>
                  <a:pt x="54469" y="44561"/>
                  <a:pt x="54165" y="44591"/>
                </a:cubicBezTo>
                <a:cubicBezTo>
                  <a:pt x="53861" y="44591"/>
                  <a:pt x="53527" y="44743"/>
                  <a:pt x="53406" y="44895"/>
                </a:cubicBezTo>
                <a:close/>
                <a:moveTo>
                  <a:pt x="52706" y="46627"/>
                </a:moveTo>
                <a:cubicBezTo>
                  <a:pt x="53041" y="46627"/>
                  <a:pt x="53375" y="46476"/>
                  <a:pt x="53497" y="46324"/>
                </a:cubicBezTo>
                <a:cubicBezTo>
                  <a:pt x="53618" y="46172"/>
                  <a:pt x="53466" y="46080"/>
                  <a:pt x="53162" y="46080"/>
                </a:cubicBezTo>
                <a:cubicBezTo>
                  <a:pt x="52858" y="46080"/>
                  <a:pt x="52463" y="46232"/>
                  <a:pt x="52342" y="46384"/>
                </a:cubicBezTo>
                <a:cubicBezTo>
                  <a:pt x="52190" y="46476"/>
                  <a:pt x="52342" y="46627"/>
                  <a:pt x="52706" y="46627"/>
                </a:cubicBezTo>
                <a:close/>
                <a:moveTo>
                  <a:pt x="51521" y="48086"/>
                </a:moveTo>
                <a:cubicBezTo>
                  <a:pt x="51855" y="48086"/>
                  <a:pt x="52251" y="47934"/>
                  <a:pt x="52342" y="47783"/>
                </a:cubicBezTo>
                <a:cubicBezTo>
                  <a:pt x="52463" y="47631"/>
                  <a:pt x="52311" y="47509"/>
                  <a:pt x="51977" y="47509"/>
                </a:cubicBezTo>
                <a:cubicBezTo>
                  <a:pt x="51643" y="47509"/>
                  <a:pt x="51247" y="47631"/>
                  <a:pt x="51095" y="47813"/>
                </a:cubicBezTo>
                <a:cubicBezTo>
                  <a:pt x="50974" y="47965"/>
                  <a:pt x="51187" y="48086"/>
                  <a:pt x="51521" y="48086"/>
                </a:cubicBezTo>
                <a:close/>
                <a:moveTo>
                  <a:pt x="50184" y="49667"/>
                </a:moveTo>
                <a:cubicBezTo>
                  <a:pt x="50579" y="49667"/>
                  <a:pt x="50974" y="49485"/>
                  <a:pt x="51126" y="49333"/>
                </a:cubicBezTo>
                <a:cubicBezTo>
                  <a:pt x="51278" y="49150"/>
                  <a:pt x="51095" y="49029"/>
                  <a:pt x="50731" y="49029"/>
                </a:cubicBezTo>
                <a:cubicBezTo>
                  <a:pt x="50336" y="49029"/>
                  <a:pt x="49910" y="49181"/>
                  <a:pt x="49758" y="49333"/>
                </a:cubicBezTo>
                <a:cubicBezTo>
                  <a:pt x="49606" y="49515"/>
                  <a:pt x="49819" y="49667"/>
                  <a:pt x="50184" y="49667"/>
                </a:cubicBezTo>
                <a:close/>
                <a:moveTo>
                  <a:pt x="48664" y="51430"/>
                </a:moveTo>
                <a:cubicBezTo>
                  <a:pt x="49089" y="51400"/>
                  <a:pt x="49576" y="51187"/>
                  <a:pt x="49728" y="51004"/>
                </a:cubicBezTo>
                <a:cubicBezTo>
                  <a:pt x="49880" y="50822"/>
                  <a:pt x="49697" y="50700"/>
                  <a:pt x="49302" y="50700"/>
                </a:cubicBezTo>
                <a:cubicBezTo>
                  <a:pt x="48907" y="50700"/>
                  <a:pt x="48390" y="50883"/>
                  <a:pt x="48238" y="51096"/>
                </a:cubicBezTo>
                <a:cubicBezTo>
                  <a:pt x="48026" y="51278"/>
                  <a:pt x="48238" y="51430"/>
                  <a:pt x="48664" y="51430"/>
                </a:cubicBezTo>
                <a:close/>
                <a:moveTo>
                  <a:pt x="46931" y="53406"/>
                </a:moveTo>
                <a:cubicBezTo>
                  <a:pt x="47387" y="53375"/>
                  <a:pt x="47874" y="53132"/>
                  <a:pt x="48086" y="52919"/>
                </a:cubicBezTo>
                <a:cubicBezTo>
                  <a:pt x="48299" y="52676"/>
                  <a:pt x="48056" y="52555"/>
                  <a:pt x="47600" y="52615"/>
                </a:cubicBezTo>
                <a:cubicBezTo>
                  <a:pt x="47144" y="52646"/>
                  <a:pt x="46627" y="52828"/>
                  <a:pt x="46475" y="53071"/>
                </a:cubicBezTo>
                <a:cubicBezTo>
                  <a:pt x="46263" y="53254"/>
                  <a:pt x="46506" y="53406"/>
                  <a:pt x="46931" y="53406"/>
                </a:cubicBezTo>
                <a:close/>
                <a:moveTo>
                  <a:pt x="45472" y="55138"/>
                </a:moveTo>
                <a:cubicBezTo>
                  <a:pt x="45898" y="55199"/>
                  <a:pt x="46354" y="55047"/>
                  <a:pt x="46506" y="54834"/>
                </a:cubicBezTo>
                <a:cubicBezTo>
                  <a:pt x="46658" y="54652"/>
                  <a:pt x="46475" y="54500"/>
                  <a:pt x="46019" y="54500"/>
                </a:cubicBezTo>
                <a:cubicBezTo>
                  <a:pt x="45594" y="54500"/>
                  <a:pt x="45138" y="54591"/>
                  <a:pt x="44986" y="54774"/>
                </a:cubicBezTo>
                <a:cubicBezTo>
                  <a:pt x="44834" y="54925"/>
                  <a:pt x="45047" y="55108"/>
                  <a:pt x="45472" y="55138"/>
                </a:cubicBezTo>
                <a:close/>
                <a:moveTo>
                  <a:pt x="44864" y="56232"/>
                </a:moveTo>
                <a:cubicBezTo>
                  <a:pt x="44530" y="56202"/>
                  <a:pt x="44196" y="56354"/>
                  <a:pt x="44135" y="56567"/>
                </a:cubicBezTo>
                <a:cubicBezTo>
                  <a:pt x="44104" y="56780"/>
                  <a:pt x="44348" y="56992"/>
                  <a:pt x="44652" y="56992"/>
                </a:cubicBezTo>
                <a:cubicBezTo>
                  <a:pt x="44986" y="57053"/>
                  <a:pt x="45290" y="56840"/>
                  <a:pt x="45351" y="56628"/>
                </a:cubicBezTo>
                <a:cubicBezTo>
                  <a:pt x="45442" y="56445"/>
                  <a:pt x="45199" y="56232"/>
                  <a:pt x="44864" y="56232"/>
                </a:cubicBezTo>
                <a:close/>
                <a:moveTo>
                  <a:pt x="44530" y="58391"/>
                </a:moveTo>
                <a:cubicBezTo>
                  <a:pt x="44226" y="58391"/>
                  <a:pt x="44044" y="58543"/>
                  <a:pt x="44044" y="58786"/>
                </a:cubicBezTo>
                <a:cubicBezTo>
                  <a:pt x="44044" y="59059"/>
                  <a:pt x="44287" y="59302"/>
                  <a:pt x="44560" y="59333"/>
                </a:cubicBezTo>
                <a:cubicBezTo>
                  <a:pt x="44834" y="59333"/>
                  <a:pt x="45047" y="59150"/>
                  <a:pt x="45047" y="58877"/>
                </a:cubicBezTo>
                <a:cubicBezTo>
                  <a:pt x="45016" y="58603"/>
                  <a:pt x="44804" y="58391"/>
                  <a:pt x="44530" y="58391"/>
                </a:cubicBezTo>
                <a:close/>
                <a:moveTo>
                  <a:pt x="44864" y="61947"/>
                </a:moveTo>
                <a:cubicBezTo>
                  <a:pt x="45108" y="61947"/>
                  <a:pt x="45290" y="61673"/>
                  <a:pt x="45199" y="61400"/>
                </a:cubicBezTo>
                <a:cubicBezTo>
                  <a:pt x="45168" y="61096"/>
                  <a:pt x="44956" y="60883"/>
                  <a:pt x="44682" y="60883"/>
                </a:cubicBezTo>
                <a:cubicBezTo>
                  <a:pt x="44408" y="60883"/>
                  <a:pt x="44256" y="61096"/>
                  <a:pt x="44287" y="61400"/>
                </a:cubicBezTo>
                <a:cubicBezTo>
                  <a:pt x="44408" y="61673"/>
                  <a:pt x="44652" y="61947"/>
                  <a:pt x="44864" y="61947"/>
                </a:cubicBezTo>
                <a:close/>
                <a:moveTo>
                  <a:pt x="45138" y="63649"/>
                </a:moveTo>
                <a:cubicBezTo>
                  <a:pt x="44895" y="63649"/>
                  <a:pt x="44743" y="63923"/>
                  <a:pt x="44804" y="64227"/>
                </a:cubicBezTo>
                <a:cubicBezTo>
                  <a:pt x="44834" y="64530"/>
                  <a:pt x="45047" y="64804"/>
                  <a:pt x="45290" y="64804"/>
                </a:cubicBezTo>
                <a:cubicBezTo>
                  <a:pt x="45503" y="64804"/>
                  <a:pt x="45655" y="64530"/>
                  <a:pt x="45624" y="64196"/>
                </a:cubicBezTo>
                <a:cubicBezTo>
                  <a:pt x="45594" y="63892"/>
                  <a:pt x="45351" y="63649"/>
                  <a:pt x="45138" y="63649"/>
                </a:cubicBezTo>
                <a:close/>
                <a:moveTo>
                  <a:pt x="45472" y="66506"/>
                </a:moveTo>
                <a:cubicBezTo>
                  <a:pt x="45260" y="66506"/>
                  <a:pt x="45047" y="66780"/>
                  <a:pt x="45047" y="67084"/>
                </a:cubicBezTo>
                <a:cubicBezTo>
                  <a:pt x="45047" y="67388"/>
                  <a:pt x="45290" y="67600"/>
                  <a:pt x="45533" y="67600"/>
                </a:cubicBezTo>
                <a:cubicBezTo>
                  <a:pt x="45807" y="67600"/>
                  <a:pt x="46019" y="67357"/>
                  <a:pt x="45959" y="67053"/>
                </a:cubicBezTo>
                <a:cubicBezTo>
                  <a:pt x="45959" y="66689"/>
                  <a:pt x="45746" y="66476"/>
                  <a:pt x="45472" y="66506"/>
                </a:cubicBezTo>
                <a:close/>
                <a:moveTo>
                  <a:pt x="45442" y="70154"/>
                </a:moveTo>
                <a:cubicBezTo>
                  <a:pt x="45746" y="70154"/>
                  <a:pt x="46019" y="69941"/>
                  <a:pt x="46019" y="69667"/>
                </a:cubicBezTo>
                <a:cubicBezTo>
                  <a:pt x="46050" y="69394"/>
                  <a:pt x="45807" y="69211"/>
                  <a:pt x="45563" y="69211"/>
                </a:cubicBezTo>
                <a:cubicBezTo>
                  <a:pt x="45290" y="69211"/>
                  <a:pt x="45016" y="69424"/>
                  <a:pt x="44986" y="69698"/>
                </a:cubicBezTo>
                <a:cubicBezTo>
                  <a:pt x="44956" y="69941"/>
                  <a:pt x="45138" y="70154"/>
                  <a:pt x="45442" y="70154"/>
                </a:cubicBezTo>
                <a:close/>
                <a:moveTo>
                  <a:pt x="45503" y="71856"/>
                </a:moveTo>
                <a:cubicBezTo>
                  <a:pt x="45594" y="71643"/>
                  <a:pt x="45411" y="71491"/>
                  <a:pt x="45108" y="71491"/>
                </a:cubicBezTo>
                <a:cubicBezTo>
                  <a:pt x="44743" y="71491"/>
                  <a:pt x="44378" y="71704"/>
                  <a:pt x="44196" y="71977"/>
                </a:cubicBezTo>
                <a:cubicBezTo>
                  <a:pt x="43983" y="72251"/>
                  <a:pt x="44196" y="72433"/>
                  <a:pt x="44652" y="72373"/>
                </a:cubicBezTo>
                <a:cubicBezTo>
                  <a:pt x="45016" y="72281"/>
                  <a:pt x="45442" y="72099"/>
                  <a:pt x="45503" y="71856"/>
                </a:cubicBezTo>
                <a:close/>
                <a:moveTo>
                  <a:pt x="42676" y="74348"/>
                </a:moveTo>
                <a:cubicBezTo>
                  <a:pt x="43071" y="74348"/>
                  <a:pt x="43618" y="74135"/>
                  <a:pt x="43831" y="73953"/>
                </a:cubicBezTo>
                <a:cubicBezTo>
                  <a:pt x="44074" y="73771"/>
                  <a:pt x="43892" y="73619"/>
                  <a:pt x="43466" y="73649"/>
                </a:cubicBezTo>
                <a:cubicBezTo>
                  <a:pt x="43041" y="73680"/>
                  <a:pt x="42554" y="73832"/>
                  <a:pt x="42311" y="74044"/>
                </a:cubicBezTo>
                <a:cubicBezTo>
                  <a:pt x="42098" y="74196"/>
                  <a:pt x="42281" y="74348"/>
                  <a:pt x="42676" y="74348"/>
                </a:cubicBezTo>
                <a:close/>
                <a:moveTo>
                  <a:pt x="41825" y="75442"/>
                </a:moveTo>
                <a:cubicBezTo>
                  <a:pt x="42068" y="75321"/>
                  <a:pt x="41916" y="75199"/>
                  <a:pt x="41490" y="75169"/>
                </a:cubicBezTo>
                <a:cubicBezTo>
                  <a:pt x="41095" y="75139"/>
                  <a:pt x="40609" y="75199"/>
                  <a:pt x="40396" y="75321"/>
                </a:cubicBezTo>
                <a:cubicBezTo>
                  <a:pt x="40183" y="75442"/>
                  <a:pt x="40305" y="75594"/>
                  <a:pt x="40731" y="75594"/>
                </a:cubicBezTo>
                <a:cubicBezTo>
                  <a:pt x="41156" y="75625"/>
                  <a:pt x="41642" y="75564"/>
                  <a:pt x="41825" y="75442"/>
                </a:cubicBezTo>
                <a:close/>
                <a:moveTo>
                  <a:pt x="38876" y="76476"/>
                </a:moveTo>
                <a:cubicBezTo>
                  <a:pt x="39241" y="76537"/>
                  <a:pt x="39727" y="76506"/>
                  <a:pt x="39940" y="76415"/>
                </a:cubicBezTo>
                <a:cubicBezTo>
                  <a:pt x="40123" y="76354"/>
                  <a:pt x="40001" y="76233"/>
                  <a:pt x="39636" y="76172"/>
                </a:cubicBezTo>
                <a:cubicBezTo>
                  <a:pt x="39241" y="76081"/>
                  <a:pt x="38755" y="76081"/>
                  <a:pt x="38572" y="76172"/>
                </a:cubicBezTo>
                <a:cubicBezTo>
                  <a:pt x="38329" y="76233"/>
                  <a:pt x="38481" y="76385"/>
                  <a:pt x="38876" y="76476"/>
                </a:cubicBezTo>
                <a:close/>
                <a:moveTo>
                  <a:pt x="36961" y="77084"/>
                </a:moveTo>
                <a:cubicBezTo>
                  <a:pt x="37357" y="77175"/>
                  <a:pt x="37843" y="77175"/>
                  <a:pt x="38025" y="77114"/>
                </a:cubicBezTo>
                <a:cubicBezTo>
                  <a:pt x="38208" y="77023"/>
                  <a:pt x="38117" y="76932"/>
                  <a:pt x="37721" y="76841"/>
                </a:cubicBezTo>
                <a:cubicBezTo>
                  <a:pt x="37357" y="76780"/>
                  <a:pt x="36840" y="76689"/>
                  <a:pt x="36658" y="76780"/>
                </a:cubicBezTo>
                <a:cubicBezTo>
                  <a:pt x="36445" y="76810"/>
                  <a:pt x="36597" y="76962"/>
                  <a:pt x="36961" y="77084"/>
                </a:cubicBezTo>
                <a:close/>
                <a:moveTo>
                  <a:pt x="36141" y="77692"/>
                </a:moveTo>
                <a:cubicBezTo>
                  <a:pt x="36323" y="77601"/>
                  <a:pt x="36202" y="77479"/>
                  <a:pt x="35776" y="77388"/>
                </a:cubicBezTo>
                <a:cubicBezTo>
                  <a:pt x="35411" y="77266"/>
                  <a:pt x="34925" y="77175"/>
                  <a:pt x="34682" y="77205"/>
                </a:cubicBezTo>
                <a:cubicBezTo>
                  <a:pt x="34469" y="77266"/>
                  <a:pt x="34651" y="77449"/>
                  <a:pt x="35016" y="77570"/>
                </a:cubicBezTo>
                <a:cubicBezTo>
                  <a:pt x="35442" y="77722"/>
                  <a:pt x="35928" y="77753"/>
                  <a:pt x="36141" y="77692"/>
                </a:cubicBezTo>
                <a:close/>
                <a:moveTo>
                  <a:pt x="33132" y="78178"/>
                </a:moveTo>
                <a:cubicBezTo>
                  <a:pt x="33557" y="78330"/>
                  <a:pt x="34043" y="78330"/>
                  <a:pt x="34226" y="78239"/>
                </a:cubicBezTo>
                <a:cubicBezTo>
                  <a:pt x="34408" y="78178"/>
                  <a:pt x="34256" y="78026"/>
                  <a:pt x="33892" y="77905"/>
                </a:cubicBezTo>
                <a:cubicBezTo>
                  <a:pt x="33466" y="77753"/>
                  <a:pt x="32980" y="77722"/>
                  <a:pt x="32797" y="77783"/>
                </a:cubicBezTo>
                <a:cubicBezTo>
                  <a:pt x="32554" y="77874"/>
                  <a:pt x="32706" y="78057"/>
                  <a:pt x="33132" y="78178"/>
                </a:cubicBezTo>
                <a:close/>
                <a:moveTo>
                  <a:pt x="31977" y="78664"/>
                </a:moveTo>
                <a:cubicBezTo>
                  <a:pt x="31581" y="78543"/>
                  <a:pt x="31065" y="78512"/>
                  <a:pt x="30882" y="78634"/>
                </a:cubicBezTo>
                <a:cubicBezTo>
                  <a:pt x="30700" y="78756"/>
                  <a:pt x="30852" y="78968"/>
                  <a:pt x="31277" y="79090"/>
                </a:cubicBezTo>
                <a:cubicBezTo>
                  <a:pt x="31673" y="79212"/>
                  <a:pt x="32189" y="79212"/>
                  <a:pt x="32372" y="79090"/>
                </a:cubicBezTo>
                <a:cubicBezTo>
                  <a:pt x="32554" y="78968"/>
                  <a:pt x="32372" y="78816"/>
                  <a:pt x="31977" y="78664"/>
                </a:cubicBezTo>
                <a:close/>
                <a:moveTo>
                  <a:pt x="30092" y="79819"/>
                </a:moveTo>
                <a:cubicBezTo>
                  <a:pt x="29667" y="79698"/>
                  <a:pt x="29180" y="79728"/>
                  <a:pt x="28998" y="79911"/>
                </a:cubicBezTo>
                <a:cubicBezTo>
                  <a:pt x="28785" y="80123"/>
                  <a:pt x="28937" y="80336"/>
                  <a:pt x="29363" y="80458"/>
                </a:cubicBezTo>
                <a:cubicBezTo>
                  <a:pt x="29788" y="80579"/>
                  <a:pt x="30274" y="80488"/>
                  <a:pt x="30457" y="80306"/>
                </a:cubicBezTo>
                <a:cubicBezTo>
                  <a:pt x="30670" y="80154"/>
                  <a:pt x="30518" y="79911"/>
                  <a:pt x="30092" y="79819"/>
                </a:cubicBezTo>
                <a:close/>
                <a:moveTo>
                  <a:pt x="28268" y="81643"/>
                </a:moveTo>
                <a:cubicBezTo>
                  <a:pt x="27843" y="81552"/>
                  <a:pt x="27387" y="81704"/>
                  <a:pt x="27204" y="81978"/>
                </a:cubicBezTo>
                <a:cubicBezTo>
                  <a:pt x="27022" y="82251"/>
                  <a:pt x="27174" y="82494"/>
                  <a:pt x="27569" y="82555"/>
                </a:cubicBezTo>
                <a:cubicBezTo>
                  <a:pt x="27995" y="82585"/>
                  <a:pt x="28481" y="82433"/>
                  <a:pt x="28694" y="82160"/>
                </a:cubicBezTo>
                <a:cubicBezTo>
                  <a:pt x="28846" y="81947"/>
                  <a:pt x="28633" y="81704"/>
                  <a:pt x="28268" y="81643"/>
                </a:cubicBezTo>
                <a:close/>
                <a:moveTo>
                  <a:pt x="26414" y="84105"/>
                </a:moveTo>
                <a:cubicBezTo>
                  <a:pt x="26019" y="84075"/>
                  <a:pt x="25533" y="84257"/>
                  <a:pt x="25350" y="84531"/>
                </a:cubicBezTo>
                <a:cubicBezTo>
                  <a:pt x="25138" y="84774"/>
                  <a:pt x="25290" y="85078"/>
                  <a:pt x="25685" y="85078"/>
                </a:cubicBezTo>
                <a:cubicBezTo>
                  <a:pt x="26049" y="85139"/>
                  <a:pt x="26566" y="84896"/>
                  <a:pt x="26749" y="84622"/>
                </a:cubicBezTo>
                <a:cubicBezTo>
                  <a:pt x="26961" y="84379"/>
                  <a:pt x="26809" y="84136"/>
                  <a:pt x="26414" y="84105"/>
                </a:cubicBezTo>
                <a:close/>
                <a:moveTo>
                  <a:pt x="23831" y="87753"/>
                </a:moveTo>
                <a:cubicBezTo>
                  <a:pt x="24165" y="87753"/>
                  <a:pt x="24621" y="87510"/>
                  <a:pt x="24834" y="87266"/>
                </a:cubicBezTo>
                <a:cubicBezTo>
                  <a:pt x="25046" y="86932"/>
                  <a:pt x="24925" y="86719"/>
                  <a:pt x="24530" y="86689"/>
                </a:cubicBezTo>
                <a:cubicBezTo>
                  <a:pt x="24165" y="86658"/>
                  <a:pt x="23739" y="86871"/>
                  <a:pt x="23527" y="87175"/>
                </a:cubicBezTo>
                <a:cubicBezTo>
                  <a:pt x="23283" y="87479"/>
                  <a:pt x="23466" y="87753"/>
                  <a:pt x="23831" y="87753"/>
                </a:cubicBezTo>
                <a:close/>
                <a:moveTo>
                  <a:pt x="22706" y="89424"/>
                </a:moveTo>
                <a:cubicBezTo>
                  <a:pt x="22372" y="89424"/>
                  <a:pt x="21946" y="89637"/>
                  <a:pt x="21764" y="89941"/>
                </a:cubicBezTo>
                <a:cubicBezTo>
                  <a:pt x="21581" y="90245"/>
                  <a:pt x="21703" y="90519"/>
                  <a:pt x="22007" y="90519"/>
                </a:cubicBezTo>
                <a:cubicBezTo>
                  <a:pt x="22341" y="90519"/>
                  <a:pt x="22767" y="90245"/>
                  <a:pt x="22949" y="90002"/>
                </a:cubicBezTo>
                <a:cubicBezTo>
                  <a:pt x="23162" y="89637"/>
                  <a:pt x="23071" y="89424"/>
                  <a:pt x="22706" y="89424"/>
                </a:cubicBezTo>
                <a:close/>
                <a:moveTo>
                  <a:pt x="84075" y="12524"/>
                </a:moveTo>
                <a:cubicBezTo>
                  <a:pt x="83892" y="12797"/>
                  <a:pt x="83953" y="13101"/>
                  <a:pt x="84196" y="13162"/>
                </a:cubicBezTo>
                <a:cubicBezTo>
                  <a:pt x="84470" y="13253"/>
                  <a:pt x="84804" y="13101"/>
                  <a:pt x="84956" y="12858"/>
                </a:cubicBezTo>
                <a:cubicBezTo>
                  <a:pt x="85047" y="12706"/>
                  <a:pt x="85108" y="12554"/>
                  <a:pt x="85017" y="12432"/>
                </a:cubicBezTo>
                <a:cubicBezTo>
                  <a:pt x="84956" y="12402"/>
                  <a:pt x="84926" y="12311"/>
                  <a:pt x="84835" y="12280"/>
                </a:cubicBezTo>
                <a:lnTo>
                  <a:pt x="84835" y="12280"/>
                </a:lnTo>
                <a:cubicBezTo>
                  <a:pt x="84622" y="12189"/>
                  <a:pt x="84227" y="12280"/>
                  <a:pt x="84075" y="12524"/>
                </a:cubicBezTo>
                <a:close/>
                <a:moveTo>
                  <a:pt x="82525" y="15533"/>
                </a:moveTo>
                <a:cubicBezTo>
                  <a:pt x="82798" y="15594"/>
                  <a:pt x="83133" y="15411"/>
                  <a:pt x="83315" y="15168"/>
                </a:cubicBezTo>
                <a:cubicBezTo>
                  <a:pt x="83497" y="14925"/>
                  <a:pt x="83437" y="14682"/>
                  <a:pt x="83193" y="14621"/>
                </a:cubicBezTo>
                <a:cubicBezTo>
                  <a:pt x="82950" y="14530"/>
                  <a:pt x="82585" y="14651"/>
                  <a:pt x="82403" y="14925"/>
                </a:cubicBezTo>
                <a:cubicBezTo>
                  <a:pt x="82190" y="15138"/>
                  <a:pt x="82251" y="15442"/>
                  <a:pt x="82525" y="15533"/>
                </a:cubicBezTo>
                <a:close/>
                <a:moveTo>
                  <a:pt x="81491" y="16961"/>
                </a:moveTo>
                <a:cubicBezTo>
                  <a:pt x="81218" y="16901"/>
                  <a:pt x="80853" y="17053"/>
                  <a:pt x="80670" y="17296"/>
                </a:cubicBezTo>
                <a:cubicBezTo>
                  <a:pt x="80458" y="17569"/>
                  <a:pt x="80549" y="17843"/>
                  <a:pt x="80822" y="17904"/>
                </a:cubicBezTo>
                <a:cubicBezTo>
                  <a:pt x="81066" y="17995"/>
                  <a:pt x="81461" y="17812"/>
                  <a:pt x="81613" y="17539"/>
                </a:cubicBezTo>
                <a:cubicBezTo>
                  <a:pt x="81826" y="17265"/>
                  <a:pt x="81795" y="17053"/>
                  <a:pt x="81491" y="16961"/>
                </a:cubicBezTo>
                <a:close/>
                <a:moveTo>
                  <a:pt x="79850" y="19332"/>
                </a:moveTo>
                <a:cubicBezTo>
                  <a:pt x="79576" y="19271"/>
                  <a:pt x="79212" y="19393"/>
                  <a:pt x="79029" y="19667"/>
                </a:cubicBezTo>
                <a:cubicBezTo>
                  <a:pt x="78816" y="19940"/>
                  <a:pt x="78908" y="20183"/>
                  <a:pt x="79212" y="20275"/>
                </a:cubicBezTo>
                <a:cubicBezTo>
                  <a:pt x="79485" y="20305"/>
                  <a:pt x="79850" y="20123"/>
                  <a:pt x="80063" y="19879"/>
                </a:cubicBezTo>
                <a:cubicBezTo>
                  <a:pt x="80215" y="19606"/>
                  <a:pt x="80123" y="19393"/>
                  <a:pt x="79850" y="19332"/>
                </a:cubicBezTo>
                <a:close/>
                <a:moveTo>
                  <a:pt x="78178" y="21703"/>
                </a:moveTo>
                <a:cubicBezTo>
                  <a:pt x="77874" y="21673"/>
                  <a:pt x="77509" y="21794"/>
                  <a:pt x="77327" y="22068"/>
                </a:cubicBezTo>
                <a:cubicBezTo>
                  <a:pt x="77114" y="22311"/>
                  <a:pt x="77236" y="22585"/>
                  <a:pt x="77509" y="22615"/>
                </a:cubicBezTo>
                <a:cubicBezTo>
                  <a:pt x="77813" y="22676"/>
                  <a:pt x="78178" y="22463"/>
                  <a:pt x="78391" y="22189"/>
                </a:cubicBezTo>
                <a:cubicBezTo>
                  <a:pt x="78573" y="21977"/>
                  <a:pt x="78482" y="21794"/>
                  <a:pt x="78178" y="21703"/>
                </a:cubicBezTo>
                <a:close/>
                <a:moveTo>
                  <a:pt x="75838" y="24955"/>
                </a:moveTo>
                <a:cubicBezTo>
                  <a:pt x="76142" y="24986"/>
                  <a:pt x="76567" y="24834"/>
                  <a:pt x="76749" y="24591"/>
                </a:cubicBezTo>
                <a:cubicBezTo>
                  <a:pt x="76932" y="24378"/>
                  <a:pt x="76810" y="24135"/>
                  <a:pt x="76506" y="24104"/>
                </a:cubicBezTo>
                <a:cubicBezTo>
                  <a:pt x="76202" y="24074"/>
                  <a:pt x="75807" y="24196"/>
                  <a:pt x="75594" y="24408"/>
                </a:cubicBezTo>
                <a:cubicBezTo>
                  <a:pt x="75412" y="24651"/>
                  <a:pt x="75534" y="24895"/>
                  <a:pt x="75838" y="24955"/>
                </a:cubicBezTo>
                <a:close/>
                <a:moveTo>
                  <a:pt x="74044" y="26931"/>
                </a:moveTo>
                <a:cubicBezTo>
                  <a:pt x="74348" y="26992"/>
                  <a:pt x="74774" y="26840"/>
                  <a:pt x="74956" y="26658"/>
                </a:cubicBezTo>
                <a:cubicBezTo>
                  <a:pt x="75138" y="26475"/>
                  <a:pt x="75078" y="26232"/>
                  <a:pt x="74743" y="26202"/>
                </a:cubicBezTo>
                <a:cubicBezTo>
                  <a:pt x="74439" y="26110"/>
                  <a:pt x="74014" y="26232"/>
                  <a:pt x="73831" y="26414"/>
                </a:cubicBezTo>
                <a:cubicBezTo>
                  <a:pt x="73679" y="26627"/>
                  <a:pt x="73740" y="26840"/>
                  <a:pt x="74044" y="26931"/>
                </a:cubicBezTo>
                <a:close/>
                <a:moveTo>
                  <a:pt x="72251" y="28633"/>
                </a:moveTo>
                <a:cubicBezTo>
                  <a:pt x="72555" y="28694"/>
                  <a:pt x="72980" y="28603"/>
                  <a:pt x="73163" y="28390"/>
                </a:cubicBezTo>
                <a:cubicBezTo>
                  <a:pt x="73376" y="28208"/>
                  <a:pt x="73284" y="28025"/>
                  <a:pt x="72980" y="27995"/>
                </a:cubicBezTo>
                <a:cubicBezTo>
                  <a:pt x="72676" y="27904"/>
                  <a:pt x="72251" y="27995"/>
                  <a:pt x="72069" y="28177"/>
                </a:cubicBezTo>
                <a:cubicBezTo>
                  <a:pt x="71856" y="28360"/>
                  <a:pt x="71917" y="28542"/>
                  <a:pt x="72251" y="28633"/>
                </a:cubicBezTo>
                <a:close/>
                <a:moveTo>
                  <a:pt x="70427" y="30153"/>
                </a:moveTo>
                <a:cubicBezTo>
                  <a:pt x="70731" y="30183"/>
                  <a:pt x="71157" y="30123"/>
                  <a:pt x="71339" y="29910"/>
                </a:cubicBezTo>
                <a:cubicBezTo>
                  <a:pt x="71552" y="29758"/>
                  <a:pt x="71461" y="29576"/>
                  <a:pt x="71157" y="29545"/>
                </a:cubicBezTo>
                <a:cubicBezTo>
                  <a:pt x="70853" y="29454"/>
                  <a:pt x="70427" y="29545"/>
                  <a:pt x="70245" y="29728"/>
                </a:cubicBezTo>
                <a:cubicBezTo>
                  <a:pt x="70032" y="29910"/>
                  <a:pt x="70123" y="30123"/>
                  <a:pt x="70427" y="30153"/>
                </a:cubicBezTo>
                <a:close/>
                <a:moveTo>
                  <a:pt x="68239" y="31095"/>
                </a:moveTo>
                <a:cubicBezTo>
                  <a:pt x="67995" y="31217"/>
                  <a:pt x="68056" y="31399"/>
                  <a:pt x="68391" y="31430"/>
                </a:cubicBezTo>
                <a:cubicBezTo>
                  <a:pt x="68695" y="31521"/>
                  <a:pt x="69151" y="31430"/>
                  <a:pt x="69363" y="31339"/>
                </a:cubicBezTo>
                <a:cubicBezTo>
                  <a:pt x="69606" y="31217"/>
                  <a:pt x="69515" y="31065"/>
                  <a:pt x="69211" y="30974"/>
                </a:cubicBezTo>
                <a:cubicBezTo>
                  <a:pt x="68907" y="30913"/>
                  <a:pt x="68451" y="30974"/>
                  <a:pt x="68239" y="31095"/>
                </a:cubicBezTo>
                <a:close/>
                <a:moveTo>
                  <a:pt x="67053" y="32068"/>
                </a:moveTo>
                <a:cubicBezTo>
                  <a:pt x="66749" y="32007"/>
                  <a:pt x="66293" y="32038"/>
                  <a:pt x="66081" y="32159"/>
                </a:cubicBezTo>
                <a:cubicBezTo>
                  <a:pt x="65837" y="32281"/>
                  <a:pt x="65868" y="32433"/>
                  <a:pt x="66172" y="32463"/>
                </a:cubicBezTo>
                <a:cubicBezTo>
                  <a:pt x="66476" y="32554"/>
                  <a:pt x="66932" y="32463"/>
                  <a:pt x="67205" y="32342"/>
                </a:cubicBezTo>
                <a:cubicBezTo>
                  <a:pt x="67448" y="32281"/>
                  <a:pt x="67357" y="32159"/>
                  <a:pt x="67053" y="32068"/>
                </a:cubicBezTo>
                <a:close/>
                <a:moveTo>
                  <a:pt x="64804" y="33071"/>
                </a:moveTo>
                <a:cubicBezTo>
                  <a:pt x="64500" y="33041"/>
                  <a:pt x="64044" y="33041"/>
                  <a:pt x="63831" y="33162"/>
                </a:cubicBezTo>
                <a:cubicBezTo>
                  <a:pt x="63588" y="33253"/>
                  <a:pt x="63649" y="33405"/>
                  <a:pt x="63953" y="33466"/>
                </a:cubicBezTo>
                <a:cubicBezTo>
                  <a:pt x="64257" y="33497"/>
                  <a:pt x="64713" y="33466"/>
                  <a:pt x="64956" y="33345"/>
                </a:cubicBezTo>
                <a:cubicBezTo>
                  <a:pt x="65199" y="33253"/>
                  <a:pt x="65108" y="33162"/>
                  <a:pt x="64804" y="33071"/>
                </a:cubicBezTo>
                <a:close/>
                <a:moveTo>
                  <a:pt x="62585" y="34135"/>
                </a:moveTo>
                <a:cubicBezTo>
                  <a:pt x="62281" y="34105"/>
                  <a:pt x="61825" y="34165"/>
                  <a:pt x="61582" y="34287"/>
                </a:cubicBezTo>
                <a:cubicBezTo>
                  <a:pt x="61339" y="34408"/>
                  <a:pt x="61400" y="34560"/>
                  <a:pt x="61734" y="34591"/>
                </a:cubicBezTo>
                <a:cubicBezTo>
                  <a:pt x="62038" y="34621"/>
                  <a:pt x="62494" y="34530"/>
                  <a:pt x="62737" y="34408"/>
                </a:cubicBezTo>
                <a:cubicBezTo>
                  <a:pt x="62950" y="34287"/>
                  <a:pt x="62919" y="34165"/>
                  <a:pt x="62585" y="34135"/>
                </a:cubicBezTo>
                <a:close/>
                <a:moveTo>
                  <a:pt x="59424" y="35624"/>
                </a:moveTo>
                <a:cubicBezTo>
                  <a:pt x="59181" y="35776"/>
                  <a:pt x="59272" y="35959"/>
                  <a:pt x="59576" y="35959"/>
                </a:cubicBezTo>
                <a:cubicBezTo>
                  <a:pt x="59910" y="35959"/>
                  <a:pt x="60336" y="35807"/>
                  <a:pt x="60549" y="35655"/>
                </a:cubicBezTo>
                <a:cubicBezTo>
                  <a:pt x="60792" y="35503"/>
                  <a:pt x="60701" y="35381"/>
                  <a:pt x="60397" y="35381"/>
                </a:cubicBezTo>
                <a:cubicBezTo>
                  <a:pt x="60093" y="35351"/>
                  <a:pt x="59637" y="35472"/>
                  <a:pt x="59424" y="35624"/>
                </a:cubicBezTo>
                <a:close/>
                <a:moveTo>
                  <a:pt x="58330" y="36901"/>
                </a:moveTo>
                <a:cubicBezTo>
                  <a:pt x="57965" y="36901"/>
                  <a:pt x="57509" y="37022"/>
                  <a:pt x="57296" y="37205"/>
                </a:cubicBezTo>
                <a:cubicBezTo>
                  <a:pt x="57053" y="37357"/>
                  <a:pt x="57175" y="37570"/>
                  <a:pt x="57509" y="37570"/>
                </a:cubicBezTo>
                <a:cubicBezTo>
                  <a:pt x="57874" y="37570"/>
                  <a:pt x="58330" y="37418"/>
                  <a:pt x="58542" y="37205"/>
                </a:cubicBezTo>
                <a:cubicBezTo>
                  <a:pt x="58725" y="37022"/>
                  <a:pt x="58664" y="36901"/>
                  <a:pt x="58330" y="36901"/>
                </a:cubicBezTo>
                <a:close/>
                <a:moveTo>
                  <a:pt x="55351" y="38694"/>
                </a:moveTo>
                <a:cubicBezTo>
                  <a:pt x="55169" y="38846"/>
                  <a:pt x="55260" y="39029"/>
                  <a:pt x="55624" y="39029"/>
                </a:cubicBezTo>
                <a:cubicBezTo>
                  <a:pt x="55959" y="39089"/>
                  <a:pt x="56384" y="38937"/>
                  <a:pt x="56567" y="38785"/>
                </a:cubicBezTo>
                <a:cubicBezTo>
                  <a:pt x="56749" y="38633"/>
                  <a:pt x="56658" y="38481"/>
                  <a:pt x="56293" y="38481"/>
                </a:cubicBezTo>
                <a:cubicBezTo>
                  <a:pt x="55989" y="38421"/>
                  <a:pt x="55533" y="38542"/>
                  <a:pt x="55351" y="38694"/>
                </a:cubicBezTo>
                <a:close/>
                <a:moveTo>
                  <a:pt x="53861" y="40214"/>
                </a:moveTo>
                <a:cubicBezTo>
                  <a:pt x="53710" y="40396"/>
                  <a:pt x="53861" y="40548"/>
                  <a:pt x="54226" y="40609"/>
                </a:cubicBezTo>
                <a:cubicBezTo>
                  <a:pt x="54500" y="40640"/>
                  <a:pt x="54895" y="40488"/>
                  <a:pt x="55047" y="40305"/>
                </a:cubicBezTo>
                <a:cubicBezTo>
                  <a:pt x="55199" y="40153"/>
                  <a:pt x="55047" y="40001"/>
                  <a:pt x="54743" y="39940"/>
                </a:cubicBezTo>
                <a:cubicBezTo>
                  <a:pt x="54378" y="39910"/>
                  <a:pt x="53983" y="40032"/>
                  <a:pt x="53861" y="40214"/>
                </a:cubicBezTo>
                <a:close/>
                <a:moveTo>
                  <a:pt x="53071" y="42159"/>
                </a:moveTo>
                <a:cubicBezTo>
                  <a:pt x="53375" y="42190"/>
                  <a:pt x="53710" y="42068"/>
                  <a:pt x="53831" y="41916"/>
                </a:cubicBezTo>
                <a:cubicBezTo>
                  <a:pt x="53953" y="41764"/>
                  <a:pt x="53801" y="41612"/>
                  <a:pt x="53497" y="41582"/>
                </a:cubicBezTo>
                <a:cubicBezTo>
                  <a:pt x="53193" y="41551"/>
                  <a:pt x="52858" y="41612"/>
                  <a:pt x="52737" y="41795"/>
                </a:cubicBezTo>
                <a:cubicBezTo>
                  <a:pt x="52615" y="41916"/>
                  <a:pt x="52767" y="42129"/>
                  <a:pt x="53071" y="42159"/>
                </a:cubicBezTo>
                <a:close/>
                <a:moveTo>
                  <a:pt x="51977" y="43558"/>
                </a:moveTo>
                <a:cubicBezTo>
                  <a:pt x="52281" y="43649"/>
                  <a:pt x="52615" y="43527"/>
                  <a:pt x="52767" y="43375"/>
                </a:cubicBezTo>
                <a:cubicBezTo>
                  <a:pt x="52889" y="43223"/>
                  <a:pt x="52737" y="43071"/>
                  <a:pt x="52433" y="43041"/>
                </a:cubicBezTo>
                <a:cubicBezTo>
                  <a:pt x="52129" y="42980"/>
                  <a:pt x="51795" y="43041"/>
                  <a:pt x="51643" y="43193"/>
                </a:cubicBezTo>
                <a:cubicBezTo>
                  <a:pt x="51521" y="43345"/>
                  <a:pt x="51673" y="43527"/>
                  <a:pt x="51977" y="43558"/>
                </a:cubicBezTo>
                <a:close/>
                <a:moveTo>
                  <a:pt x="50822" y="44925"/>
                </a:moveTo>
                <a:cubicBezTo>
                  <a:pt x="51187" y="45017"/>
                  <a:pt x="51521" y="44925"/>
                  <a:pt x="51643" y="44773"/>
                </a:cubicBezTo>
                <a:cubicBezTo>
                  <a:pt x="51734" y="44621"/>
                  <a:pt x="51582" y="44469"/>
                  <a:pt x="51278" y="44409"/>
                </a:cubicBezTo>
                <a:cubicBezTo>
                  <a:pt x="50974" y="44317"/>
                  <a:pt x="50609" y="44409"/>
                  <a:pt x="50457" y="44500"/>
                </a:cubicBezTo>
                <a:cubicBezTo>
                  <a:pt x="50336" y="44652"/>
                  <a:pt x="50518" y="44865"/>
                  <a:pt x="50822" y="44925"/>
                </a:cubicBezTo>
                <a:close/>
                <a:moveTo>
                  <a:pt x="49211" y="45868"/>
                </a:moveTo>
                <a:cubicBezTo>
                  <a:pt x="49059" y="46020"/>
                  <a:pt x="49211" y="46232"/>
                  <a:pt x="49576" y="46293"/>
                </a:cubicBezTo>
                <a:cubicBezTo>
                  <a:pt x="49910" y="46384"/>
                  <a:pt x="50336" y="46293"/>
                  <a:pt x="50457" y="46141"/>
                </a:cubicBezTo>
                <a:cubicBezTo>
                  <a:pt x="50609" y="45989"/>
                  <a:pt x="50427" y="45837"/>
                  <a:pt x="50062" y="45776"/>
                </a:cubicBezTo>
                <a:cubicBezTo>
                  <a:pt x="49758" y="45685"/>
                  <a:pt x="49363" y="45716"/>
                  <a:pt x="49211" y="45868"/>
                </a:cubicBezTo>
                <a:close/>
                <a:moveTo>
                  <a:pt x="47752" y="47327"/>
                </a:moveTo>
                <a:cubicBezTo>
                  <a:pt x="47600" y="47479"/>
                  <a:pt x="47752" y="47691"/>
                  <a:pt x="48147" y="47783"/>
                </a:cubicBezTo>
                <a:cubicBezTo>
                  <a:pt x="48512" y="47843"/>
                  <a:pt x="48968" y="47752"/>
                  <a:pt x="49120" y="47600"/>
                </a:cubicBezTo>
                <a:cubicBezTo>
                  <a:pt x="49272" y="47448"/>
                  <a:pt x="49120" y="47235"/>
                  <a:pt x="48755" y="47175"/>
                </a:cubicBezTo>
                <a:cubicBezTo>
                  <a:pt x="48360" y="47144"/>
                  <a:pt x="47934" y="47175"/>
                  <a:pt x="47752" y="47327"/>
                </a:cubicBezTo>
                <a:close/>
                <a:moveTo>
                  <a:pt x="46050" y="48968"/>
                </a:moveTo>
                <a:cubicBezTo>
                  <a:pt x="45867" y="49150"/>
                  <a:pt x="46019" y="49363"/>
                  <a:pt x="46475" y="49424"/>
                </a:cubicBezTo>
                <a:cubicBezTo>
                  <a:pt x="46870" y="49485"/>
                  <a:pt x="47387" y="49363"/>
                  <a:pt x="47570" y="49181"/>
                </a:cubicBezTo>
                <a:cubicBezTo>
                  <a:pt x="47752" y="48998"/>
                  <a:pt x="47570" y="48816"/>
                  <a:pt x="47144" y="48755"/>
                </a:cubicBezTo>
                <a:cubicBezTo>
                  <a:pt x="46779" y="48694"/>
                  <a:pt x="46263" y="48755"/>
                  <a:pt x="46050" y="48968"/>
                </a:cubicBezTo>
                <a:close/>
                <a:moveTo>
                  <a:pt x="44135" y="50822"/>
                </a:moveTo>
                <a:cubicBezTo>
                  <a:pt x="43952" y="51004"/>
                  <a:pt x="44135" y="51248"/>
                  <a:pt x="44591" y="51308"/>
                </a:cubicBezTo>
                <a:cubicBezTo>
                  <a:pt x="45047" y="51400"/>
                  <a:pt x="45563" y="51278"/>
                  <a:pt x="45776" y="51035"/>
                </a:cubicBezTo>
                <a:cubicBezTo>
                  <a:pt x="45959" y="50822"/>
                  <a:pt x="45776" y="50640"/>
                  <a:pt x="45320" y="50579"/>
                </a:cubicBezTo>
                <a:cubicBezTo>
                  <a:pt x="44834" y="50518"/>
                  <a:pt x="44348" y="50640"/>
                  <a:pt x="44135" y="50822"/>
                </a:cubicBezTo>
                <a:close/>
                <a:moveTo>
                  <a:pt x="43618" y="52311"/>
                </a:moveTo>
                <a:cubicBezTo>
                  <a:pt x="43193" y="52190"/>
                  <a:pt x="42737" y="52220"/>
                  <a:pt x="42585" y="52372"/>
                </a:cubicBezTo>
                <a:cubicBezTo>
                  <a:pt x="42433" y="52524"/>
                  <a:pt x="42676" y="52767"/>
                  <a:pt x="43041" y="52919"/>
                </a:cubicBezTo>
                <a:cubicBezTo>
                  <a:pt x="43466" y="53011"/>
                  <a:pt x="43922" y="52980"/>
                  <a:pt x="44074" y="52798"/>
                </a:cubicBezTo>
                <a:cubicBezTo>
                  <a:pt x="44226" y="52615"/>
                  <a:pt x="44044" y="52403"/>
                  <a:pt x="43618" y="52311"/>
                </a:cubicBezTo>
                <a:close/>
                <a:moveTo>
                  <a:pt x="42858" y="54318"/>
                </a:moveTo>
                <a:cubicBezTo>
                  <a:pt x="42919" y="54135"/>
                  <a:pt x="42737" y="53892"/>
                  <a:pt x="42372" y="53770"/>
                </a:cubicBezTo>
                <a:cubicBezTo>
                  <a:pt x="41977" y="53679"/>
                  <a:pt x="41642" y="53710"/>
                  <a:pt x="41551" y="53892"/>
                </a:cubicBezTo>
                <a:cubicBezTo>
                  <a:pt x="41490" y="54074"/>
                  <a:pt x="41764" y="54348"/>
                  <a:pt x="42068" y="54470"/>
                </a:cubicBezTo>
                <a:cubicBezTo>
                  <a:pt x="42433" y="54530"/>
                  <a:pt x="42767" y="54470"/>
                  <a:pt x="42858" y="54318"/>
                </a:cubicBezTo>
                <a:close/>
                <a:moveTo>
                  <a:pt x="41916" y="55594"/>
                </a:moveTo>
                <a:cubicBezTo>
                  <a:pt x="41612" y="55473"/>
                  <a:pt x="41369" y="55564"/>
                  <a:pt x="41369" y="55837"/>
                </a:cubicBezTo>
                <a:cubicBezTo>
                  <a:pt x="41369" y="56050"/>
                  <a:pt x="41642" y="56354"/>
                  <a:pt x="41916" y="56476"/>
                </a:cubicBezTo>
                <a:cubicBezTo>
                  <a:pt x="42220" y="56597"/>
                  <a:pt x="42433" y="56445"/>
                  <a:pt x="42433" y="56202"/>
                </a:cubicBezTo>
                <a:cubicBezTo>
                  <a:pt x="42433" y="55959"/>
                  <a:pt x="42220" y="55716"/>
                  <a:pt x="41916" y="55594"/>
                </a:cubicBezTo>
                <a:close/>
                <a:moveTo>
                  <a:pt x="42159" y="58877"/>
                </a:moveTo>
                <a:cubicBezTo>
                  <a:pt x="42433" y="58938"/>
                  <a:pt x="42585" y="58786"/>
                  <a:pt x="42554" y="58482"/>
                </a:cubicBezTo>
                <a:cubicBezTo>
                  <a:pt x="42524" y="58239"/>
                  <a:pt x="42281" y="57935"/>
                  <a:pt x="42007" y="57843"/>
                </a:cubicBezTo>
                <a:cubicBezTo>
                  <a:pt x="41764" y="57783"/>
                  <a:pt x="41551" y="57874"/>
                  <a:pt x="41642" y="58178"/>
                </a:cubicBezTo>
                <a:cubicBezTo>
                  <a:pt x="41673" y="58482"/>
                  <a:pt x="41946" y="58786"/>
                  <a:pt x="42159" y="58877"/>
                </a:cubicBezTo>
                <a:close/>
                <a:moveTo>
                  <a:pt x="42129" y="60974"/>
                </a:moveTo>
                <a:cubicBezTo>
                  <a:pt x="42159" y="61278"/>
                  <a:pt x="42433" y="61613"/>
                  <a:pt x="42676" y="61673"/>
                </a:cubicBezTo>
                <a:cubicBezTo>
                  <a:pt x="42919" y="61764"/>
                  <a:pt x="43071" y="61521"/>
                  <a:pt x="43010" y="61217"/>
                </a:cubicBezTo>
                <a:cubicBezTo>
                  <a:pt x="42980" y="60913"/>
                  <a:pt x="42706" y="60609"/>
                  <a:pt x="42463" y="60549"/>
                </a:cubicBezTo>
                <a:cubicBezTo>
                  <a:pt x="42220" y="60457"/>
                  <a:pt x="42068" y="60609"/>
                  <a:pt x="42129" y="60974"/>
                </a:cubicBezTo>
                <a:close/>
                <a:moveTo>
                  <a:pt x="42524" y="63831"/>
                </a:moveTo>
                <a:cubicBezTo>
                  <a:pt x="42554" y="64166"/>
                  <a:pt x="42767" y="64500"/>
                  <a:pt x="43041" y="64561"/>
                </a:cubicBezTo>
                <a:cubicBezTo>
                  <a:pt x="43314" y="64652"/>
                  <a:pt x="43497" y="64409"/>
                  <a:pt x="43466" y="64105"/>
                </a:cubicBezTo>
                <a:cubicBezTo>
                  <a:pt x="43436" y="63801"/>
                  <a:pt x="43193" y="63497"/>
                  <a:pt x="42919" y="63436"/>
                </a:cubicBezTo>
                <a:cubicBezTo>
                  <a:pt x="42676" y="63345"/>
                  <a:pt x="42463" y="63558"/>
                  <a:pt x="42524" y="63831"/>
                </a:cubicBezTo>
                <a:close/>
                <a:moveTo>
                  <a:pt x="42524" y="66689"/>
                </a:moveTo>
                <a:cubicBezTo>
                  <a:pt x="42463" y="66993"/>
                  <a:pt x="42706" y="67296"/>
                  <a:pt x="43010" y="67388"/>
                </a:cubicBezTo>
                <a:cubicBezTo>
                  <a:pt x="43314" y="67448"/>
                  <a:pt x="43527" y="67236"/>
                  <a:pt x="43588" y="66932"/>
                </a:cubicBezTo>
                <a:cubicBezTo>
                  <a:pt x="43588" y="66628"/>
                  <a:pt x="43345" y="66354"/>
                  <a:pt x="43071" y="66293"/>
                </a:cubicBezTo>
                <a:cubicBezTo>
                  <a:pt x="42767" y="66233"/>
                  <a:pt x="42554" y="66385"/>
                  <a:pt x="42524" y="66689"/>
                </a:cubicBezTo>
                <a:close/>
                <a:moveTo>
                  <a:pt x="41946" y="69363"/>
                </a:moveTo>
                <a:cubicBezTo>
                  <a:pt x="41794" y="69667"/>
                  <a:pt x="41977" y="69971"/>
                  <a:pt x="42402" y="69971"/>
                </a:cubicBezTo>
                <a:cubicBezTo>
                  <a:pt x="42828" y="70002"/>
                  <a:pt x="43193" y="69819"/>
                  <a:pt x="43284" y="69546"/>
                </a:cubicBezTo>
                <a:cubicBezTo>
                  <a:pt x="43345" y="69272"/>
                  <a:pt x="43132" y="69029"/>
                  <a:pt x="42828" y="68938"/>
                </a:cubicBezTo>
                <a:cubicBezTo>
                  <a:pt x="42433" y="68907"/>
                  <a:pt x="42098" y="69059"/>
                  <a:pt x="41946" y="69363"/>
                </a:cubicBezTo>
                <a:close/>
                <a:moveTo>
                  <a:pt x="41825" y="71977"/>
                </a:moveTo>
                <a:cubicBezTo>
                  <a:pt x="42007" y="71765"/>
                  <a:pt x="41825" y="71521"/>
                  <a:pt x="41399" y="71461"/>
                </a:cubicBezTo>
                <a:cubicBezTo>
                  <a:pt x="41004" y="71369"/>
                  <a:pt x="40548" y="71491"/>
                  <a:pt x="40396" y="71704"/>
                </a:cubicBezTo>
                <a:cubicBezTo>
                  <a:pt x="40183" y="71947"/>
                  <a:pt x="40396" y="72221"/>
                  <a:pt x="40761" y="72281"/>
                </a:cubicBezTo>
                <a:cubicBezTo>
                  <a:pt x="41186" y="72373"/>
                  <a:pt x="41642" y="72221"/>
                  <a:pt x="41825" y="71977"/>
                </a:cubicBezTo>
                <a:close/>
                <a:moveTo>
                  <a:pt x="38633" y="73284"/>
                </a:moveTo>
                <a:cubicBezTo>
                  <a:pt x="38451" y="73376"/>
                  <a:pt x="38603" y="73649"/>
                  <a:pt x="38968" y="73771"/>
                </a:cubicBezTo>
                <a:cubicBezTo>
                  <a:pt x="39363" y="73923"/>
                  <a:pt x="39849" y="73892"/>
                  <a:pt x="40031" y="73740"/>
                </a:cubicBezTo>
                <a:cubicBezTo>
                  <a:pt x="40214" y="73588"/>
                  <a:pt x="40062" y="73376"/>
                  <a:pt x="39667" y="73284"/>
                </a:cubicBezTo>
                <a:cubicBezTo>
                  <a:pt x="39332" y="73132"/>
                  <a:pt x="38816" y="73132"/>
                  <a:pt x="38633" y="73284"/>
                </a:cubicBezTo>
                <a:close/>
                <a:moveTo>
                  <a:pt x="38268" y="74804"/>
                </a:moveTo>
                <a:cubicBezTo>
                  <a:pt x="38451" y="74713"/>
                  <a:pt x="38299" y="74531"/>
                  <a:pt x="37904" y="74379"/>
                </a:cubicBezTo>
                <a:cubicBezTo>
                  <a:pt x="37539" y="74227"/>
                  <a:pt x="37053" y="74135"/>
                  <a:pt x="36840" y="74227"/>
                </a:cubicBezTo>
                <a:cubicBezTo>
                  <a:pt x="36658" y="74287"/>
                  <a:pt x="36809" y="74531"/>
                  <a:pt x="37205" y="74683"/>
                </a:cubicBezTo>
                <a:cubicBezTo>
                  <a:pt x="37569" y="74835"/>
                  <a:pt x="38056" y="74895"/>
                  <a:pt x="38268" y="74804"/>
                </a:cubicBezTo>
                <a:close/>
                <a:moveTo>
                  <a:pt x="35290" y="75199"/>
                </a:moveTo>
                <a:cubicBezTo>
                  <a:pt x="35685" y="75412"/>
                  <a:pt x="36171" y="75503"/>
                  <a:pt x="36384" y="75442"/>
                </a:cubicBezTo>
                <a:cubicBezTo>
                  <a:pt x="36597" y="75412"/>
                  <a:pt x="36475" y="75199"/>
                  <a:pt x="36050" y="75017"/>
                </a:cubicBezTo>
                <a:cubicBezTo>
                  <a:pt x="35685" y="74835"/>
                  <a:pt x="35168" y="74683"/>
                  <a:pt x="34955" y="74743"/>
                </a:cubicBezTo>
                <a:cubicBezTo>
                  <a:pt x="34712" y="74804"/>
                  <a:pt x="34864" y="75017"/>
                  <a:pt x="35290" y="75199"/>
                </a:cubicBezTo>
                <a:close/>
                <a:moveTo>
                  <a:pt x="33314" y="75594"/>
                </a:moveTo>
                <a:cubicBezTo>
                  <a:pt x="33740" y="75807"/>
                  <a:pt x="34226" y="75929"/>
                  <a:pt x="34408" y="75898"/>
                </a:cubicBezTo>
                <a:cubicBezTo>
                  <a:pt x="34651" y="75868"/>
                  <a:pt x="34499" y="75655"/>
                  <a:pt x="34074" y="75442"/>
                </a:cubicBezTo>
                <a:cubicBezTo>
                  <a:pt x="33648" y="75199"/>
                  <a:pt x="33162" y="75047"/>
                  <a:pt x="32949" y="75108"/>
                </a:cubicBezTo>
                <a:cubicBezTo>
                  <a:pt x="32736" y="75169"/>
                  <a:pt x="32888" y="75412"/>
                  <a:pt x="33314" y="75594"/>
                </a:cubicBezTo>
                <a:close/>
                <a:moveTo>
                  <a:pt x="32129" y="75807"/>
                </a:moveTo>
                <a:cubicBezTo>
                  <a:pt x="31733" y="75594"/>
                  <a:pt x="31217" y="75442"/>
                  <a:pt x="31004" y="75473"/>
                </a:cubicBezTo>
                <a:cubicBezTo>
                  <a:pt x="30761" y="75503"/>
                  <a:pt x="30913" y="75777"/>
                  <a:pt x="31338" y="75959"/>
                </a:cubicBezTo>
                <a:cubicBezTo>
                  <a:pt x="31764" y="76202"/>
                  <a:pt x="32250" y="76324"/>
                  <a:pt x="32493" y="76263"/>
                </a:cubicBezTo>
                <a:cubicBezTo>
                  <a:pt x="32676" y="76233"/>
                  <a:pt x="32524" y="76050"/>
                  <a:pt x="32129" y="75807"/>
                </a:cubicBezTo>
                <a:close/>
                <a:moveTo>
                  <a:pt x="30153" y="76354"/>
                </a:moveTo>
                <a:cubicBezTo>
                  <a:pt x="29758" y="76111"/>
                  <a:pt x="29241" y="76020"/>
                  <a:pt x="29028" y="76081"/>
                </a:cubicBezTo>
                <a:cubicBezTo>
                  <a:pt x="28785" y="76172"/>
                  <a:pt x="28998" y="76415"/>
                  <a:pt x="29363" y="76628"/>
                </a:cubicBezTo>
                <a:cubicBezTo>
                  <a:pt x="29788" y="76810"/>
                  <a:pt x="30274" y="76932"/>
                  <a:pt x="30518" y="76841"/>
                </a:cubicBezTo>
                <a:cubicBezTo>
                  <a:pt x="30730" y="76780"/>
                  <a:pt x="30548" y="76537"/>
                  <a:pt x="30153" y="76354"/>
                </a:cubicBezTo>
                <a:close/>
                <a:moveTo>
                  <a:pt x="28238" y="77236"/>
                </a:moveTo>
                <a:cubicBezTo>
                  <a:pt x="27812" y="77023"/>
                  <a:pt x="27356" y="76962"/>
                  <a:pt x="27113" y="77114"/>
                </a:cubicBezTo>
                <a:cubicBezTo>
                  <a:pt x="26931" y="77266"/>
                  <a:pt x="27083" y="77540"/>
                  <a:pt x="27478" y="77722"/>
                </a:cubicBezTo>
                <a:cubicBezTo>
                  <a:pt x="27843" y="77905"/>
                  <a:pt x="28329" y="77905"/>
                  <a:pt x="28572" y="77783"/>
                </a:cubicBezTo>
                <a:cubicBezTo>
                  <a:pt x="28785" y="77631"/>
                  <a:pt x="28633" y="77418"/>
                  <a:pt x="28238" y="77236"/>
                </a:cubicBezTo>
                <a:close/>
                <a:moveTo>
                  <a:pt x="25381" y="78756"/>
                </a:moveTo>
                <a:cubicBezTo>
                  <a:pt x="25198" y="78968"/>
                  <a:pt x="25350" y="79272"/>
                  <a:pt x="25715" y="79424"/>
                </a:cubicBezTo>
                <a:cubicBezTo>
                  <a:pt x="26110" y="79546"/>
                  <a:pt x="26566" y="79455"/>
                  <a:pt x="26779" y="79272"/>
                </a:cubicBezTo>
                <a:cubicBezTo>
                  <a:pt x="26961" y="79090"/>
                  <a:pt x="26809" y="78816"/>
                  <a:pt x="26445" y="78664"/>
                </a:cubicBezTo>
                <a:cubicBezTo>
                  <a:pt x="26019" y="78482"/>
                  <a:pt x="25563" y="78512"/>
                  <a:pt x="25381" y="78756"/>
                </a:cubicBezTo>
                <a:close/>
                <a:moveTo>
                  <a:pt x="24013" y="81856"/>
                </a:moveTo>
                <a:cubicBezTo>
                  <a:pt x="24378" y="81978"/>
                  <a:pt x="24834" y="81826"/>
                  <a:pt x="25046" y="81552"/>
                </a:cubicBezTo>
                <a:cubicBezTo>
                  <a:pt x="25229" y="81278"/>
                  <a:pt x="25077" y="80974"/>
                  <a:pt x="24682" y="80853"/>
                </a:cubicBezTo>
                <a:cubicBezTo>
                  <a:pt x="24317" y="80762"/>
                  <a:pt x="23861" y="80853"/>
                  <a:pt x="23679" y="81126"/>
                </a:cubicBezTo>
                <a:cubicBezTo>
                  <a:pt x="23466" y="81400"/>
                  <a:pt x="23618" y="81734"/>
                  <a:pt x="24013" y="81856"/>
                </a:cubicBezTo>
                <a:close/>
                <a:moveTo>
                  <a:pt x="22341" y="84470"/>
                </a:moveTo>
                <a:cubicBezTo>
                  <a:pt x="22675" y="84592"/>
                  <a:pt x="23131" y="84440"/>
                  <a:pt x="23314" y="84136"/>
                </a:cubicBezTo>
                <a:cubicBezTo>
                  <a:pt x="23527" y="83832"/>
                  <a:pt x="23375" y="83528"/>
                  <a:pt x="23010" y="83406"/>
                </a:cubicBezTo>
                <a:cubicBezTo>
                  <a:pt x="22675" y="83285"/>
                  <a:pt x="22220" y="83406"/>
                  <a:pt x="22068" y="83710"/>
                </a:cubicBezTo>
                <a:cubicBezTo>
                  <a:pt x="21855" y="84014"/>
                  <a:pt x="21946" y="84379"/>
                  <a:pt x="22341" y="84470"/>
                </a:cubicBezTo>
                <a:close/>
                <a:moveTo>
                  <a:pt x="20700" y="87206"/>
                </a:moveTo>
                <a:cubicBezTo>
                  <a:pt x="21034" y="87327"/>
                  <a:pt x="21460" y="87145"/>
                  <a:pt x="21612" y="86841"/>
                </a:cubicBezTo>
                <a:cubicBezTo>
                  <a:pt x="21794" y="86537"/>
                  <a:pt x="21642" y="86233"/>
                  <a:pt x="21308" y="86111"/>
                </a:cubicBezTo>
                <a:cubicBezTo>
                  <a:pt x="20973" y="85990"/>
                  <a:pt x="20548" y="86142"/>
                  <a:pt x="20396" y="86446"/>
                </a:cubicBezTo>
                <a:cubicBezTo>
                  <a:pt x="20244" y="86750"/>
                  <a:pt x="20365" y="87114"/>
                  <a:pt x="20700" y="87206"/>
                </a:cubicBezTo>
                <a:close/>
                <a:moveTo>
                  <a:pt x="19758" y="88938"/>
                </a:moveTo>
                <a:cubicBezTo>
                  <a:pt x="19454" y="88817"/>
                  <a:pt x="19028" y="88969"/>
                  <a:pt x="18876" y="89272"/>
                </a:cubicBezTo>
                <a:cubicBezTo>
                  <a:pt x="18724" y="89576"/>
                  <a:pt x="18846" y="89941"/>
                  <a:pt x="19150" y="90032"/>
                </a:cubicBezTo>
                <a:cubicBezTo>
                  <a:pt x="19454" y="90154"/>
                  <a:pt x="19818" y="89941"/>
                  <a:pt x="20031" y="89637"/>
                </a:cubicBezTo>
                <a:cubicBezTo>
                  <a:pt x="20183" y="89333"/>
                  <a:pt x="20061" y="88999"/>
                  <a:pt x="19758" y="88938"/>
                </a:cubicBezTo>
                <a:close/>
                <a:moveTo>
                  <a:pt x="81826" y="11673"/>
                </a:moveTo>
                <a:cubicBezTo>
                  <a:pt x="82069" y="11916"/>
                  <a:pt x="82433" y="11825"/>
                  <a:pt x="82646" y="11581"/>
                </a:cubicBezTo>
                <a:cubicBezTo>
                  <a:pt x="82829" y="11308"/>
                  <a:pt x="82798" y="10913"/>
                  <a:pt x="82555" y="10700"/>
                </a:cubicBezTo>
                <a:cubicBezTo>
                  <a:pt x="82342" y="10457"/>
                  <a:pt x="81978" y="10518"/>
                  <a:pt x="81795" y="10761"/>
                </a:cubicBezTo>
                <a:cubicBezTo>
                  <a:pt x="81582" y="11034"/>
                  <a:pt x="81613" y="11460"/>
                  <a:pt x="81826" y="11673"/>
                </a:cubicBezTo>
                <a:close/>
                <a:moveTo>
                  <a:pt x="80093" y="14165"/>
                </a:moveTo>
                <a:cubicBezTo>
                  <a:pt x="80367" y="14347"/>
                  <a:pt x="80701" y="14256"/>
                  <a:pt x="80883" y="14013"/>
                </a:cubicBezTo>
                <a:cubicBezTo>
                  <a:pt x="81066" y="13739"/>
                  <a:pt x="81035" y="13344"/>
                  <a:pt x="80762" y="13162"/>
                </a:cubicBezTo>
                <a:cubicBezTo>
                  <a:pt x="80549" y="12980"/>
                  <a:pt x="80154" y="13010"/>
                  <a:pt x="79971" y="13284"/>
                </a:cubicBezTo>
                <a:cubicBezTo>
                  <a:pt x="79789" y="13587"/>
                  <a:pt x="79819" y="13952"/>
                  <a:pt x="80093" y="14165"/>
                </a:cubicBezTo>
                <a:close/>
                <a:moveTo>
                  <a:pt x="78300" y="16657"/>
                </a:moveTo>
                <a:cubicBezTo>
                  <a:pt x="78573" y="16840"/>
                  <a:pt x="78938" y="16779"/>
                  <a:pt x="79151" y="16505"/>
                </a:cubicBezTo>
                <a:cubicBezTo>
                  <a:pt x="79333" y="16232"/>
                  <a:pt x="79242" y="15867"/>
                  <a:pt x="79029" y="15685"/>
                </a:cubicBezTo>
                <a:cubicBezTo>
                  <a:pt x="78756" y="15472"/>
                  <a:pt x="78421" y="15533"/>
                  <a:pt x="78239" y="15837"/>
                </a:cubicBezTo>
                <a:cubicBezTo>
                  <a:pt x="77996" y="16080"/>
                  <a:pt x="78087" y="16475"/>
                  <a:pt x="78300" y="16657"/>
                </a:cubicBezTo>
                <a:close/>
                <a:moveTo>
                  <a:pt x="76567" y="19119"/>
                </a:moveTo>
                <a:cubicBezTo>
                  <a:pt x="76810" y="19271"/>
                  <a:pt x="77205" y="19211"/>
                  <a:pt x="77388" y="18937"/>
                </a:cubicBezTo>
                <a:cubicBezTo>
                  <a:pt x="77570" y="18664"/>
                  <a:pt x="77509" y="18329"/>
                  <a:pt x="77236" y="18147"/>
                </a:cubicBezTo>
                <a:cubicBezTo>
                  <a:pt x="76962" y="17964"/>
                  <a:pt x="76597" y="18025"/>
                  <a:pt x="76415" y="18299"/>
                </a:cubicBezTo>
                <a:cubicBezTo>
                  <a:pt x="76263" y="18603"/>
                  <a:pt x="76294" y="18968"/>
                  <a:pt x="76567" y="19119"/>
                </a:cubicBezTo>
                <a:close/>
                <a:moveTo>
                  <a:pt x="74804" y="21642"/>
                </a:moveTo>
                <a:cubicBezTo>
                  <a:pt x="75078" y="21794"/>
                  <a:pt x="75503" y="21673"/>
                  <a:pt x="75686" y="21399"/>
                </a:cubicBezTo>
                <a:cubicBezTo>
                  <a:pt x="75868" y="21126"/>
                  <a:pt x="75777" y="20791"/>
                  <a:pt x="75534" y="20639"/>
                </a:cubicBezTo>
                <a:cubicBezTo>
                  <a:pt x="75260" y="20487"/>
                  <a:pt x="74895" y="20578"/>
                  <a:pt x="74683" y="20852"/>
                </a:cubicBezTo>
                <a:cubicBezTo>
                  <a:pt x="74470" y="21095"/>
                  <a:pt x="74531" y="21490"/>
                  <a:pt x="74804" y="21642"/>
                </a:cubicBezTo>
                <a:close/>
                <a:moveTo>
                  <a:pt x="73011" y="23922"/>
                </a:moveTo>
                <a:cubicBezTo>
                  <a:pt x="73284" y="24074"/>
                  <a:pt x="73710" y="23983"/>
                  <a:pt x="73892" y="23770"/>
                </a:cubicBezTo>
                <a:cubicBezTo>
                  <a:pt x="74075" y="23527"/>
                  <a:pt x="74014" y="23223"/>
                  <a:pt x="73740" y="23071"/>
                </a:cubicBezTo>
                <a:cubicBezTo>
                  <a:pt x="73467" y="22919"/>
                  <a:pt x="73102" y="23010"/>
                  <a:pt x="72889" y="23223"/>
                </a:cubicBezTo>
                <a:cubicBezTo>
                  <a:pt x="72676" y="23466"/>
                  <a:pt x="72768" y="23770"/>
                  <a:pt x="73011" y="23922"/>
                </a:cubicBezTo>
                <a:close/>
                <a:moveTo>
                  <a:pt x="71278" y="25898"/>
                </a:moveTo>
                <a:cubicBezTo>
                  <a:pt x="71552" y="26050"/>
                  <a:pt x="71947" y="25958"/>
                  <a:pt x="72160" y="25776"/>
                </a:cubicBezTo>
                <a:cubicBezTo>
                  <a:pt x="72342" y="25594"/>
                  <a:pt x="72251" y="25290"/>
                  <a:pt x="72008" y="25168"/>
                </a:cubicBezTo>
                <a:cubicBezTo>
                  <a:pt x="71734" y="25016"/>
                  <a:pt x="71339" y="25107"/>
                  <a:pt x="71157" y="25290"/>
                </a:cubicBezTo>
                <a:cubicBezTo>
                  <a:pt x="70944" y="25472"/>
                  <a:pt x="71005" y="25776"/>
                  <a:pt x="71278" y="25898"/>
                </a:cubicBezTo>
                <a:close/>
                <a:moveTo>
                  <a:pt x="69515" y="27691"/>
                </a:moveTo>
                <a:cubicBezTo>
                  <a:pt x="69789" y="27782"/>
                  <a:pt x="70184" y="27752"/>
                  <a:pt x="70366" y="27569"/>
                </a:cubicBezTo>
                <a:cubicBezTo>
                  <a:pt x="70549" y="27387"/>
                  <a:pt x="70488" y="27114"/>
                  <a:pt x="70214" y="26992"/>
                </a:cubicBezTo>
                <a:cubicBezTo>
                  <a:pt x="69941" y="26840"/>
                  <a:pt x="69576" y="26931"/>
                  <a:pt x="69363" y="27114"/>
                </a:cubicBezTo>
                <a:cubicBezTo>
                  <a:pt x="69181" y="27296"/>
                  <a:pt x="69272" y="27569"/>
                  <a:pt x="69515" y="27691"/>
                </a:cubicBezTo>
                <a:close/>
                <a:moveTo>
                  <a:pt x="67692" y="29272"/>
                </a:moveTo>
                <a:cubicBezTo>
                  <a:pt x="67965" y="29393"/>
                  <a:pt x="68391" y="29393"/>
                  <a:pt x="68573" y="29241"/>
                </a:cubicBezTo>
                <a:cubicBezTo>
                  <a:pt x="68755" y="29089"/>
                  <a:pt x="68725" y="28846"/>
                  <a:pt x="68451" y="28694"/>
                </a:cubicBezTo>
                <a:cubicBezTo>
                  <a:pt x="68178" y="28603"/>
                  <a:pt x="67813" y="28603"/>
                  <a:pt x="67631" y="28755"/>
                </a:cubicBezTo>
                <a:cubicBezTo>
                  <a:pt x="67388" y="28907"/>
                  <a:pt x="67448" y="29120"/>
                  <a:pt x="67692" y="29272"/>
                </a:cubicBezTo>
                <a:close/>
                <a:moveTo>
                  <a:pt x="65564" y="30032"/>
                </a:moveTo>
                <a:cubicBezTo>
                  <a:pt x="65351" y="30153"/>
                  <a:pt x="65351" y="30366"/>
                  <a:pt x="65655" y="30487"/>
                </a:cubicBezTo>
                <a:cubicBezTo>
                  <a:pt x="65929" y="30639"/>
                  <a:pt x="66385" y="30639"/>
                  <a:pt x="66597" y="30487"/>
                </a:cubicBezTo>
                <a:cubicBezTo>
                  <a:pt x="66840" y="30366"/>
                  <a:pt x="66780" y="30153"/>
                  <a:pt x="66536" y="30032"/>
                </a:cubicBezTo>
                <a:cubicBezTo>
                  <a:pt x="66172" y="29910"/>
                  <a:pt x="65807" y="29880"/>
                  <a:pt x="65564" y="30032"/>
                </a:cubicBezTo>
                <a:close/>
                <a:moveTo>
                  <a:pt x="64287" y="31126"/>
                </a:moveTo>
                <a:cubicBezTo>
                  <a:pt x="64014" y="31035"/>
                  <a:pt x="63588" y="30974"/>
                  <a:pt x="63375" y="31095"/>
                </a:cubicBezTo>
                <a:cubicBezTo>
                  <a:pt x="63132" y="31217"/>
                  <a:pt x="63132" y="31399"/>
                  <a:pt x="63406" y="31551"/>
                </a:cubicBezTo>
                <a:cubicBezTo>
                  <a:pt x="63679" y="31673"/>
                  <a:pt x="64135" y="31673"/>
                  <a:pt x="64348" y="31551"/>
                </a:cubicBezTo>
                <a:cubicBezTo>
                  <a:pt x="64622" y="31490"/>
                  <a:pt x="64591" y="31278"/>
                  <a:pt x="64287" y="31126"/>
                </a:cubicBezTo>
                <a:close/>
                <a:moveTo>
                  <a:pt x="62068" y="32250"/>
                </a:moveTo>
                <a:cubicBezTo>
                  <a:pt x="61825" y="32129"/>
                  <a:pt x="61400" y="32129"/>
                  <a:pt x="61156" y="32250"/>
                </a:cubicBezTo>
                <a:cubicBezTo>
                  <a:pt x="60944" y="32342"/>
                  <a:pt x="60944" y="32585"/>
                  <a:pt x="61217" y="32706"/>
                </a:cubicBezTo>
                <a:cubicBezTo>
                  <a:pt x="61460" y="32798"/>
                  <a:pt x="61916" y="32798"/>
                  <a:pt x="62160" y="32646"/>
                </a:cubicBezTo>
                <a:cubicBezTo>
                  <a:pt x="62372" y="32554"/>
                  <a:pt x="62342" y="32342"/>
                  <a:pt x="62068" y="32250"/>
                </a:cubicBezTo>
                <a:close/>
                <a:moveTo>
                  <a:pt x="59849" y="33405"/>
                </a:moveTo>
                <a:cubicBezTo>
                  <a:pt x="59576" y="33314"/>
                  <a:pt x="59150" y="33345"/>
                  <a:pt x="58877" y="33497"/>
                </a:cubicBezTo>
                <a:cubicBezTo>
                  <a:pt x="58634" y="33649"/>
                  <a:pt x="58664" y="33831"/>
                  <a:pt x="58938" y="33953"/>
                </a:cubicBezTo>
                <a:cubicBezTo>
                  <a:pt x="59242" y="34013"/>
                  <a:pt x="59637" y="33983"/>
                  <a:pt x="59880" y="33831"/>
                </a:cubicBezTo>
                <a:cubicBezTo>
                  <a:pt x="60153" y="33709"/>
                  <a:pt x="60093" y="33527"/>
                  <a:pt x="59849" y="33405"/>
                </a:cubicBezTo>
                <a:close/>
                <a:moveTo>
                  <a:pt x="56536" y="35047"/>
                </a:moveTo>
                <a:cubicBezTo>
                  <a:pt x="56263" y="35229"/>
                  <a:pt x="56293" y="35442"/>
                  <a:pt x="56597" y="35503"/>
                </a:cubicBezTo>
                <a:cubicBezTo>
                  <a:pt x="56901" y="35594"/>
                  <a:pt x="57357" y="35503"/>
                  <a:pt x="57631" y="35320"/>
                </a:cubicBezTo>
                <a:cubicBezTo>
                  <a:pt x="57904" y="35138"/>
                  <a:pt x="57813" y="34925"/>
                  <a:pt x="57509" y="34864"/>
                </a:cubicBezTo>
                <a:cubicBezTo>
                  <a:pt x="57266" y="34773"/>
                  <a:pt x="56810" y="34864"/>
                  <a:pt x="56536" y="35047"/>
                </a:cubicBezTo>
                <a:close/>
                <a:moveTo>
                  <a:pt x="54257" y="36567"/>
                </a:moveTo>
                <a:cubicBezTo>
                  <a:pt x="54013" y="36719"/>
                  <a:pt x="54105" y="36901"/>
                  <a:pt x="54409" y="37022"/>
                </a:cubicBezTo>
                <a:cubicBezTo>
                  <a:pt x="54713" y="37114"/>
                  <a:pt x="55169" y="37022"/>
                  <a:pt x="55381" y="36871"/>
                </a:cubicBezTo>
                <a:cubicBezTo>
                  <a:pt x="55624" y="36719"/>
                  <a:pt x="55533" y="36536"/>
                  <a:pt x="55229" y="36445"/>
                </a:cubicBezTo>
                <a:cubicBezTo>
                  <a:pt x="54925" y="36354"/>
                  <a:pt x="54469" y="36415"/>
                  <a:pt x="54257" y="36567"/>
                </a:cubicBezTo>
                <a:close/>
                <a:moveTo>
                  <a:pt x="53314" y="37904"/>
                </a:moveTo>
                <a:cubicBezTo>
                  <a:pt x="53010" y="37813"/>
                  <a:pt x="52615" y="37904"/>
                  <a:pt x="52463" y="38056"/>
                </a:cubicBezTo>
                <a:cubicBezTo>
                  <a:pt x="52311" y="38208"/>
                  <a:pt x="52372" y="38390"/>
                  <a:pt x="52706" y="38481"/>
                </a:cubicBezTo>
                <a:cubicBezTo>
                  <a:pt x="52980" y="38542"/>
                  <a:pt x="53375" y="38481"/>
                  <a:pt x="53527" y="38329"/>
                </a:cubicBezTo>
                <a:cubicBezTo>
                  <a:pt x="53679" y="38178"/>
                  <a:pt x="53618" y="37965"/>
                  <a:pt x="53314" y="37904"/>
                </a:cubicBezTo>
                <a:close/>
                <a:moveTo>
                  <a:pt x="51430" y="40032"/>
                </a:moveTo>
                <a:cubicBezTo>
                  <a:pt x="51703" y="40092"/>
                  <a:pt x="52038" y="40032"/>
                  <a:pt x="52159" y="39849"/>
                </a:cubicBezTo>
                <a:cubicBezTo>
                  <a:pt x="52281" y="39637"/>
                  <a:pt x="52159" y="39454"/>
                  <a:pt x="51886" y="39424"/>
                </a:cubicBezTo>
                <a:cubicBezTo>
                  <a:pt x="51612" y="39333"/>
                  <a:pt x="51339" y="39454"/>
                  <a:pt x="51217" y="39606"/>
                </a:cubicBezTo>
                <a:cubicBezTo>
                  <a:pt x="51065" y="39758"/>
                  <a:pt x="51187" y="39940"/>
                  <a:pt x="51430" y="40032"/>
                </a:cubicBezTo>
                <a:close/>
                <a:moveTo>
                  <a:pt x="50336" y="41430"/>
                </a:moveTo>
                <a:cubicBezTo>
                  <a:pt x="50609" y="41521"/>
                  <a:pt x="50943" y="41460"/>
                  <a:pt x="51065" y="41308"/>
                </a:cubicBezTo>
                <a:cubicBezTo>
                  <a:pt x="51187" y="41156"/>
                  <a:pt x="51065" y="40974"/>
                  <a:pt x="50792" y="40913"/>
                </a:cubicBezTo>
                <a:cubicBezTo>
                  <a:pt x="50518" y="40822"/>
                  <a:pt x="50214" y="40913"/>
                  <a:pt x="50123" y="41065"/>
                </a:cubicBezTo>
                <a:cubicBezTo>
                  <a:pt x="49971" y="41156"/>
                  <a:pt x="50062" y="41369"/>
                  <a:pt x="50336" y="41430"/>
                </a:cubicBezTo>
                <a:close/>
                <a:moveTo>
                  <a:pt x="48937" y="42342"/>
                </a:moveTo>
                <a:cubicBezTo>
                  <a:pt x="48816" y="42494"/>
                  <a:pt x="48907" y="42646"/>
                  <a:pt x="49211" y="42767"/>
                </a:cubicBezTo>
                <a:cubicBezTo>
                  <a:pt x="49454" y="42828"/>
                  <a:pt x="49819" y="42798"/>
                  <a:pt x="49971" y="42676"/>
                </a:cubicBezTo>
                <a:cubicBezTo>
                  <a:pt x="50062" y="42524"/>
                  <a:pt x="49971" y="42342"/>
                  <a:pt x="49697" y="42281"/>
                </a:cubicBezTo>
                <a:cubicBezTo>
                  <a:pt x="49393" y="42159"/>
                  <a:pt x="49059" y="42190"/>
                  <a:pt x="48937" y="42342"/>
                </a:cubicBezTo>
                <a:close/>
                <a:moveTo>
                  <a:pt x="47691" y="43649"/>
                </a:moveTo>
                <a:cubicBezTo>
                  <a:pt x="47539" y="43801"/>
                  <a:pt x="47630" y="43983"/>
                  <a:pt x="47904" y="44044"/>
                </a:cubicBezTo>
                <a:cubicBezTo>
                  <a:pt x="48208" y="44165"/>
                  <a:pt x="48542" y="44135"/>
                  <a:pt x="48694" y="43983"/>
                </a:cubicBezTo>
                <a:cubicBezTo>
                  <a:pt x="48846" y="43831"/>
                  <a:pt x="48694" y="43618"/>
                  <a:pt x="48451" y="43558"/>
                </a:cubicBezTo>
                <a:cubicBezTo>
                  <a:pt x="48147" y="43436"/>
                  <a:pt x="47843" y="43497"/>
                  <a:pt x="47691" y="43649"/>
                </a:cubicBezTo>
                <a:close/>
                <a:moveTo>
                  <a:pt x="46202" y="44956"/>
                </a:moveTo>
                <a:cubicBezTo>
                  <a:pt x="46019" y="45108"/>
                  <a:pt x="46111" y="45320"/>
                  <a:pt x="46415" y="45412"/>
                </a:cubicBezTo>
                <a:cubicBezTo>
                  <a:pt x="46718" y="45533"/>
                  <a:pt x="47144" y="45472"/>
                  <a:pt x="47296" y="45320"/>
                </a:cubicBezTo>
                <a:cubicBezTo>
                  <a:pt x="47448" y="45169"/>
                  <a:pt x="47326" y="44956"/>
                  <a:pt x="47022" y="44865"/>
                </a:cubicBezTo>
                <a:cubicBezTo>
                  <a:pt x="46718" y="44773"/>
                  <a:pt x="46384" y="44804"/>
                  <a:pt x="46202" y="44956"/>
                </a:cubicBezTo>
                <a:close/>
                <a:moveTo>
                  <a:pt x="44682" y="46901"/>
                </a:moveTo>
                <a:cubicBezTo>
                  <a:pt x="45016" y="47023"/>
                  <a:pt x="45472" y="46931"/>
                  <a:pt x="45655" y="46779"/>
                </a:cubicBezTo>
                <a:cubicBezTo>
                  <a:pt x="45867" y="46627"/>
                  <a:pt x="45746" y="46415"/>
                  <a:pt x="45411" y="46293"/>
                </a:cubicBezTo>
                <a:cubicBezTo>
                  <a:pt x="45047" y="46172"/>
                  <a:pt x="44652" y="46263"/>
                  <a:pt x="44439" y="46415"/>
                </a:cubicBezTo>
                <a:cubicBezTo>
                  <a:pt x="44256" y="46597"/>
                  <a:pt x="44348" y="46779"/>
                  <a:pt x="44682" y="46901"/>
                </a:cubicBezTo>
                <a:close/>
                <a:moveTo>
                  <a:pt x="42372" y="48117"/>
                </a:moveTo>
                <a:cubicBezTo>
                  <a:pt x="42129" y="48299"/>
                  <a:pt x="42250" y="48542"/>
                  <a:pt x="42615" y="48664"/>
                </a:cubicBezTo>
                <a:cubicBezTo>
                  <a:pt x="43010" y="48755"/>
                  <a:pt x="43497" y="48694"/>
                  <a:pt x="43740" y="48451"/>
                </a:cubicBezTo>
                <a:cubicBezTo>
                  <a:pt x="43952" y="48269"/>
                  <a:pt x="43831" y="48056"/>
                  <a:pt x="43466" y="47934"/>
                </a:cubicBezTo>
                <a:cubicBezTo>
                  <a:pt x="43071" y="47813"/>
                  <a:pt x="42585" y="47934"/>
                  <a:pt x="42372" y="48117"/>
                </a:cubicBezTo>
                <a:close/>
                <a:moveTo>
                  <a:pt x="41490" y="49606"/>
                </a:moveTo>
                <a:cubicBezTo>
                  <a:pt x="41095" y="49485"/>
                  <a:pt x="40700" y="49485"/>
                  <a:pt x="40487" y="49637"/>
                </a:cubicBezTo>
                <a:cubicBezTo>
                  <a:pt x="40305" y="49789"/>
                  <a:pt x="40457" y="50032"/>
                  <a:pt x="40822" y="50184"/>
                </a:cubicBezTo>
                <a:cubicBezTo>
                  <a:pt x="41217" y="50336"/>
                  <a:pt x="41642" y="50275"/>
                  <a:pt x="41825" y="50123"/>
                </a:cubicBezTo>
                <a:cubicBezTo>
                  <a:pt x="42007" y="49971"/>
                  <a:pt x="41825" y="49758"/>
                  <a:pt x="41490" y="49606"/>
                </a:cubicBezTo>
                <a:close/>
                <a:moveTo>
                  <a:pt x="39211" y="50974"/>
                </a:moveTo>
                <a:cubicBezTo>
                  <a:pt x="39120" y="51126"/>
                  <a:pt x="39272" y="51339"/>
                  <a:pt x="39636" y="51491"/>
                </a:cubicBezTo>
                <a:cubicBezTo>
                  <a:pt x="39940" y="51643"/>
                  <a:pt x="40305" y="51643"/>
                  <a:pt x="40427" y="51491"/>
                </a:cubicBezTo>
                <a:cubicBezTo>
                  <a:pt x="40548" y="51339"/>
                  <a:pt x="40335" y="51126"/>
                  <a:pt x="40001" y="50974"/>
                </a:cubicBezTo>
                <a:cubicBezTo>
                  <a:pt x="39667" y="50822"/>
                  <a:pt x="39272" y="50822"/>
                  <a:pt x="39211" y="50974"/>
                </a:cubicBezTo>
                <a:close/>
                <a:moveTo>
                  <a:pt x="39272" y="52494"/>
                </a:moveTo>
                <a:cubicBezTo>
                  <a:pt x="38968" y="52342"/>
                  <a:pt x="38755" y="52372"/>
                  <a:pt x="38755" y="52615"/>
                </a:cubicBezTo>
                <a:cubicBezTo>
                  <a:pt x="38755" y="52798"/>
                  <a:pt x="38937" y="53071"/>
                  <a:pt x="39211" y="53193"/>
                </a:cubicBezTo>
                <a:cubicBezTo>
                  <a:pt x="39484" y="53375"/>
                  <a:pt x="39727" y="53284"/>
                  <a:pt x="39727" y="53102"/>
                </a:cubicBezTo>
                <a:cubicBezTo>
                  <a:pt x="39788" y="52859"/>
                  <a:pt x="39576" y="52615"/>
                  <a:pt x="39272" y="52494"/>
                </a:cubicBezTo>
                <a:close/>
                <a:moveTo>
                  <a:pt x="39393" y="55260"/>
                </a:moveTo>
                <a:cubicBezTo>
                  <a:pt x="39667" y="55412"/>
                  <a:pt x="39819" y="55290"/>
                  <a:pt x="39819" y="55077"/>
                </a:cubicBezTo>
                <a:cubicBezTo>
                  <a:pt x="39788" y="54834"/>
                  <a:pt x="39545" y="54530"/>
                  <a:pt x="39272" y="54378"/>
                </a:cubicBezTo>
                <a:cubicBezTo>
                  <a:pt x="39028" y="54226"/>
                  <a:pt x="38876" y="54318"/>
                  <a:pt x="38907" y="54591"/>
                </a:cubicBezTo>
                <a:cubicBezTo>
                  <a:pt x="38907" y="54804"/>
                  <a:pt x="39120" y="55108"/>
                  <a:pt x="39393" y="55260"/>
                </a:cubicBezTo>
                <a:close/>
                <a:moveTo>
                  <a:pt x="40183" y="57509"/>
                </a:moveTo>
                <a:cubicBezTo>
                  <a:pt x="40153" y="57236"/>
                  <a:pt x="39879" y="56901"/>
                  <a:pt x="39667" y="56749"/>
                </a:cubicBezTo>
                <a:cubicBezTo>
                  <a:pt x="39393" y="56597"/>
                  <a:pt x="39241" y="56719"/>
                  <a:pt x="39332" y="56962"/>
                </a:cubicBezTo>
                <a:cubicBezTo>
                  <a:pt x="39363" y="57236"/>
                  <a:pt x="39636" y="57600"/>
                  <a:pt x="39849" y="57752"/>
                </a:cubicBezTo>
                <a:cubicBezTo>
                  <a:pt x="40092" y="57874"/>
                  <a:pt x="40244" y="57752"/>
                  <a:pt x="40183" y="57509"/>
                </a:cubicBezTo>
                <a:close/>
                <a:moveTo>
                  <a:pt x="40639" y="60245"/>
                </a:moveTo>
                <a:cubicBezTo>
                  <a:pt x="40609" y="59941"/>
                  <a:pt x="40335" y="59546"/>
                  <a:pt x="40092" y="59394"/>
                </a:cubicBezTo>
                <a:cubicBezTo>
                  <a:pt x="39819" y="59242"/>
                  <a:pt x="39667" y="59363"/>
                  <a:pt x="39667" y="59667"/>
                </a:cubicBezTo>
                <a:cubicBezTo>
                  <a:pt x="39697" y="59971"/>
                  <a:pt x="39940" y="60366"/>
                  <a:pt x="40183" y="60549"/>
                </a:cubicBezTo>
                <a:cubicBezTo>
                  <a:pt x="40487" y="60670"/>
                  <a:pt x="40700" y="60549"/>
                  <a:pt x="40639" y="60245"/>
                </a:cubicBezTo>
                <a:close/>
                <a:moveTo>
                  <a:pt x="40396" y="63345"/>
                </a:moveTo>
                <a:cubicBezTo>
                  <a:pt x="40700" y="63558"/>
                  <a:pt x="40943" y="63436"/>
                  <a:pt x="40913" y="63132"/>
                </a:cubicBezTo>
                <a:cubicBezTo>
                  <a:pt x="40913" y="62828"/>
                  <a:pt x="40639" y="62403"/>
                  <a:pt x="40396" y="62251"/>
                </a:cubicBezTo>
                <a:cubicBezTo>
                  <a:pt x="40092" y="62068"/>
                  <a:pt x="39849" y="62190"/>
                  <a:pt x="39849" y="62494"/>
                </a:cubicBezTo>
                <a:cubicBezTo>
                  <a:pt x="39849" y="62798"/>
                  <a:pt x="40092" y="63193"/>
                  <a:pt x="40396" y="63345"/>
                </a:cubicBezTo>
                <a:close/>
                <a:moveTo>
                  <a:pt x="40244" y="65078"/>
                </a:moveTo>
                <a:cubicBezTo>
                  <a:pt x="39879" y="64865"/>
                  <a:pt x="39576" y="64956"/>
                  <a:pt x="39515" y="65260"/>
                </a:cubicBezTo>
                <a:cubicBezTo>
                  <a:pt x="39424" y="65564"/>
                  <a:pt x="39667" y="65929"/>
                  <a:pt x="40001" y="66141"/>
                </a:cubicBezTo>
                <a:cubicBezTo>
                  <a:pt x="40335" y="66324"/>
                  <a:pt x="40700" y="66233"/>
                  <a:pt x="40731" y="65929"/>
                </a:cubicBezTo>
                <a:cubicBezTo>
                  <a:pt x="40791" y="65686"/>
                  <a:pt x="40548" y="65260"/>
                  <a:pt x="40244" y="65078"/>
                </a:cubicBezTo>
                <a:close/>
                <a:moveTo>
                  <a:pt x="38329" y="67965"/>
                </a:moveTo>
                <a:cubicBezTo>
                  <a:pt x="38177" y="68208"/>
                  <a:pt x="38360" y="68603"/>
                  <a:pt x="38755" y="68786"/>
                </a:cubicBezTo>
                <a:cubicBezTo>
                  <a:pt x="39120" y="68968"/>
                  <a:pt x="39576" y="68938"/>
                  <a:pt x="39727" y="68634"/>
                </a:cubicBezTo>
                <a:cubicBezTo>
                  <a:pt x="39879" y="68360"/>
                  <a:pt x="39697" y="67996"/>
                  <a:pt x="39332" y="67813"/>
                </a:cubicBezTo>
                <a:cubicBezTo>
                  <a:pt x="38907" y="67600"/>
                  <a:pt x="38481" y="67692"/>
                  <a:pt x="38329" y="67965"/>
                </a:cubicBezTo>
                <a:close/>
                <a:moveTo>
                  <a:pt x="38177" y="70762"/>
                </a:moveTo>
                <a:cubicBezTo>
                  <a:pt x="38360" y="70579"/>
                  <a:pt x="38177" y="70275"/>
                  <a:pt x="37813" y="70032"/>
                </a:cubicBezTo>
                <a:cubicBezTo>
                  <a:pt x="37417" y="69819"/>
                  <a:pt x="36961" y="69728"/>
                  <a:pt x="36779" y="69941"/>
                </a:cubicBezTo>
                <a:cubicBezTo>
                  <a:pt x="36597" y="70093"/>
                  <a:pt x="36749" y="70427"/>
                  <a:pt x="37144" y="70701"/>
                </a:cubicBezTo>
                <a:cubicBezTo>
                  <a:pt x="37539" y="70914"/>
                  <a:pt x="37995" y="70944"/>
                  <a:pt x="38177" y="70762"/>
                </a:cubicBezTo>
                <a:close/>
                <a:moveTo>
                  <a:pt x="35411" y="71795"/>
                </a:moveTo>
                <a:cubicBezTo>
                  <a:pt x="35776" y="72069"/>
                  <a:pt x="36262" y="72221"/>
                  <a:pt x="36475" y="72099"/>
                </a:cubicBezTo>
                <a:cubicBezTo>
                  <a:pt x="36658" y="71977"/>
                  <a:pt x="36506" y="71673"/>
                  <a:pt x="36141" y="71400"/>
                </a:cubicBezTo>
                <a:cubicBezTo>
                  <a:pt x="35746" y="71157"/>
                  <a:pt x="35290" y="71005"/>
                  <a:pt x="35107" y="71096"/>
                </a:cubicBezTo>
                <a:cubicBezTo>
                  <a:pt x="34864" y="71187"/>
                  <a:pt x="35016" y="71521"/>
                  <a:pt x="35411" y="71795"/>
                </a:cubicBezTo>
                <a:close/>
                <a:moveTo>
                  <a:pt x="34651" y="72859"/>
                </a:moveTo>
                <a:cubicBezTo>
                  <a:pt x="34834" y="72768"/>
                  <a:pt x="34682" y="72525"/>
                  <a:pt x="34317" y="72221"/>
                </a:cubicBezTo>
                <a:cubicBezTo>
                  <a:pt x="33922" y="71917"/>
                  <a:pt x="33466" y="71765"/>
                  <a:pt x="33284" y="71795"/>
                </a:cubicBezTo>
                <a:cubicBezTo>
                  <a:pt x="33101" y="71856"/>
                  <a:pt x="33192" y="72129"/>
                  <a:pt x="33588" y="72433"/>
                </a:cubicBezTo>
                <a:cubicBezTo>
                  <a:pt x="33952" y="72737"/>
                  <a:pt x="34469" y="72920"/>
                  <a:pt x="34651" y="72859"/>
                </a:cubicBezTo>
                <a:close/>
                <a:moveTo>
                  <a:pt x="32736" y="73345"/>
                </a:moveTo>
                <a:cubicBezTo>
                  <a:pt x="32980" y="73315"/>
                  <a:pt x="32828" y="73041"/>
                  <a:pt x="32433" y="72768"/>
                </a:cubicBezTo>
                <a:cubicBezTo>
                  <a:pt x="32068" y="72464"/>
                  <a:pt x="31612" y="72281"/>
                  <a:pt x="31429" y="72312"/>
                </a:cubicBezTo>
                <a:cubicBezTo>
                  <a:pt x="31217" y="72373"/>
                  <a:pt x="31338" y="72616"/>
                  <a:pt x="31673" y="72920"/>
                </a:cubicBezTo>
                <a:cubicBezTo>
                  <a:pt x="32068" y="73193"/>
                  <a:pt x="32554" y="73376"/>
                  <a:pt x="32736" y="73345"/>
                </a:cubicBezTo>
                <a:close/>
                <a:moveTo>
                  <a:pt x="29758" y="73315"/>
                </a:moveTo>
                <a:cubicBezTo>
                  <a:pt x="30092" y="73588"/>
                  <a:pt x="30578" y="73771"/>
                  <a:pt x="30761" y="73740"/>
                </a:cubicBezTo>
                <a:cubicBezTo>
                  <a:pt x="31004" y="73680"/>
                  <a:pt x="30852" y="73406"/>
                  <a:pt x="30518" y="73163"/>
                </a:cubicBezTo>
                <a:cubicBezTo>
                  <a:pt x="30153" y="72889"/>
                  <a:pt x="29697" y="72707"/>
                  <a:pt x="29484" y="72737"/>
                </a:cubicBezTo>
                <a:cubicBezTo>
                  <a:pt x="29302" y="72768"/>
                  <a:pt x="29393" y="73041"/>
                  <a:pt x="29758" y="73315"/>
                </a:cubicBezTo>
                <a:close/>
                <a:moveTo>
                  <a:pt x="28572" y="73588"/>
                </a:moveTo>
                <a:cubicBezTo>
                  <a:pt x="28238" y="73315"/>
                  <a:pt x="27782" y="73193"/>
                  <a:pt x="27569" y="73224"/>
                </a:cubicBezTo>
                <a:cubicBezTo>
                  <a:pt x="27387" y="73315"/>
                  <a:pt x="27478" y="73588"/>
                  <a:pt x="27812" y="73801"/>
                </a:cubicBezTo>
                <a:cubicBezTo>
                  <a:pt x="28147" y="74044"/>
                  <a:pt x="28603" y="74196"/>
                  <a:pt x="28846" y="74105"/>
                </a:cubicBezTo>
                <a:cubicBezTo>
                  <a:pt x="29059" y="74075"/>
                  <a:pt x="28907" y="73832"/>
                  <a:pt x="28572" y="73588"/>
                </a:cubicBezTo>
                <a:close/>
                <a:moveTo>
                  <a:pt x="26657" y="74287"/>
                </a:moveTo>
                <a:cubicBezTo>
                  <a:pt x="26323" y="74075"/>
                  <a:pt x="25958" y="73984"/>
                  <a:pt x="25715" y="74105"/>
                </a:cubicBezTo>
                <a:cubicBezTo>
                  <a:pt x="25533" y="74227"/>
                  <a:pt x="25593" y="74500"/>
                  <a:pt x="25958" y="74683"/>
                </a:cubicBezTo>
                <a:cubicBezTo>
                  <a:pt x="26262" y="74865"/>
                  <a:pt x="26718" y="74987"/>
                  <a:pt x="26900" y="74865"/>
                </a:cubicBezTo>
                <a:cubicBezTo>
                  <a:pt x="27113" y="74743"/>
                  <a:pt x="27022" y="74531"/>
                  <a:pt x="26657" y="74287"/>
                </a:cubicBezTo>
                <a:close/>
                <a:moveTo>
                  <a:pt x="23983" y="75351"/>
                </a:moveTo>
                <a:cubicBezTo>
                  <a:pt x="23770" y="75564"/>
                  <a:pt x="23861" y="75807"/>
                  <a:pt x="24165" y="76020"/>
                </a:cubicBezTo>
                <a:cubicBezTo>
                  <a:pt x="24469" y="76202"/>
                  <a:pt x="24894" y="76202"/>
                  <a:pt x="25077" y="76050"/>
                </a:cubicBezTo>
                <a:cubicBezTo>
                  <a:pt x="25259" y="75898"/>
                  <a:pt x="25138" y="75625"/>
                  <a:pt x="24834" y="75442"/>
                </a:cubicBezTo>
                <a:cubicBezTo>
                  <a:pt x="24530" y="75199"/>
                  <a:pt x="24165" y="75199"/>
                  <a:pt x="23983" y="75351"/>
                </a:cubicBezTo>
                <a:close/>
                <a:moveTo>
                  <a:pt x="22524" y="78057"/>
                </a:moveTo>
                <a:cubicBezTo>
                  <a:pt x="22827" y="78208"/>
                  <a:pt x="23253" y="78148"/>
                  <a:pt x="23405" y="77874"/>
                </a:cubicBezTo>
                <a:cubicBezTo>
                  <a:pt x="23587" y="77631"/>
                  <a:pt x="23466" y="77297"/>
                  <a:pt x="23162" y="77145"/>
                </a:cubicBezTo>
                <a:cubicBezTo>
                  <a:pt x="22858" y="76993"/>
                  <a:pt x="22493" y="77023"/>
                  <a:pt x="22341" y="77297"/>
                </a:cubicBezTo>
                <a:cubicBezTo>
                  <a:pt x="22159" y="77570"/>
                  <a:pt x="22220" y="77905"/>
                  <a:pt x="22524" y="78057"/>
                </a:cubicBezTo>
                <a:close/>
                <a:moveTo>
                  <a:pt x="21764" y="80306"/>
                </a:moveTo>
                <a:cubicBezTo>
                  <a:pt x="21946" y="80032"/>
                  <a:pt x="21855" y="79698"/>
                  <a:pt x="21551" y="79516"/>
                </a:cubicBezTo>
                <a:cubicBezTo>
                  <a:pt x="21247" y="79364"/>
                  <a:pt x="20882" y="79424"/>
                  <a:pt x="20700" y="79698"/>
                </a:cubicBezTo>
                <a:cubicBezTo>
                  <a:pt x="20517" y="79971"/>
                  <a:pt x="20578" y="80336"/>
                  <a:pt x="20882" y="80488"/>
                </a:cubicBezTo>
                <a:cubicBezTo>
                  <a:pt x="21186" y="80671"/>
                  <a:pt x="21581" y="80610"/>
                  <a:pt x="21764" y="80306"/>
                </a:cubicBezTo>
                <a:close/>
                <a:moveTo>
                  <a:pt x="20183" y="82889"/>
                </a:moveTo>
                <a:cubicBezTo>
                  <a:pt x="20335" y="82585"/>
                  <a:pt x="20213" y="82251"/>
                  <a:pt x="19940" y="82038"/>
                </a:cubicBezTo>
                <a:cubicBezTo>
                  <a:pt x="19666" y="81856"/>
                  <a:pt x="19332" y="81947"/>
                  <a:pt x="19150" y="82251"/>
                </a:cubicBezTo>
                <a:cubicBezTo>
                  <a:pt x="18998" y="82494"/>
                  <a:pt x="19058" y="82920"/>
                  <a:pt x="19332" y="83072"/>
                </a:cubicBezTo>
                <a:cubicBezTo>
                  <a:pt x="19636" y="83254"/>
                  <a:pt x="20031" y="83193"/>
                  <a:pt x="20183" y="82889"/>
                </a:cubicBezTo>
                <a:close/>
                <a:moveTo>
                  <a:pt x="18450" y="84713"/>
                </a:moveTo>
                <a:cubicBezTo>
                  <a:pt x="18207" y="84531"/>
                  <a:pt x="17843" y="84592"/>
                  <a:pt x="17691" y="84896"/>
                </a:cubicBezTo>
                <a:cubicBezTo>
                  <a:pt x="17539" y="85199"/>
                  <a:pt x="17630" y="85595"/>
                  <a:pt x="17903" y="85777"/>
                </a:cubicBezTo>
                <a:cubicBezTo>
                  <a:pt x="18147" y="85959"/>
                  <a:pt x="18511" y="85838"/>
                  <a:pt x="18694" y="85595"/>
                </a:cubicBezTo>
                <a:cubicBezTo>
                  <a:pt x="18846" y="85291"/>
                  <a:pt x="18724" y="84896"/>
                  <a:pt x="18450" y="84713"/>
                </a:cubicBezTo>
                <a:close/>
                <a:moveTo>
                  <a:pt x="17204" y="88330"/>
                </a:moveTo>
                <a:cubicBezTo>
                  <a:pt x="17356" y="88026"/>
                  <a:pt x="17295" y="87631"/>
                  <a:pt x="17022" y="87418"/>
                </a:cubicBezTo>
                <a:cubicBezTo>
                  <a:pt x="16748" y="87206"/>
                  <a:pt x="16444" y="87266"/>
                  <a:pt x="16292" y="87570"/>
                </a:cubicBezTo>
                <a:cubicBezTo>
                  <a:pt x="16262" y="87631"/>
                  <a:pt x="16232" y="87753"/>
                  <a:pt x="16232" y="87813"/>
                </a:cubicBezTo>
                <a:cubicBezTo>
                  <a:pt x="16475" y="88057"/>
                  <a:pt x="16718" y="88269"/>
                  <a:pt x="16991" y="88513"/>
                </a:cubicBezTo>
                <a:cubicBezTo>
                  <a:pt x="17083" y="88513"/>
                  <a:pt x="17174" y="88421"/>
                  <a:pt x="17204" y="88330"/>
                </a:cubicBezTo>
                <a:close/>
                <a:moveTo>
                  <a:pt x="79911" y="9454"/>
                </a:moveTo>
                <a:cubicBezTo>
                  <a:pt x="80093" y="9697"/>
                  <a:pt x="80397" y="9697"/>
                  <a:pt x="80610" y="9393"/>
                </a:cubicBezTo>
                <a:cubicBezTo>
                  <a:pt x="80701" y="9302"/>
                  <a:pt x="80731" y="9180"/>
                  <a:pt x="80762" y="9028"/>
                </a:cubicBezTo>
                <a:cubicBezTo>
                  <a:pt x="80701" y="8998"/>
                  <a:pt x="80610" y="8907"/>
                  <a:pt x="80549" y="8876"/>
                </a:cubicBezTo>
                <a:cubicBezTo>
                  <a:pt x="80336" y="8724"/>
                  <a:pt x="80154" y="8603"/>
                  <a:pt x="79941" y="8451"/>
                </a:cubicBezTo>
                <a:cubicBezTo>
                  <a:pt x="79759" y="8724"/>
                  <a:pt x="79698" y="9180"/>
                  <a:pt x="79911" y="9454"/>
                </a:cubicBezTo>
                <a:close/>
                <a:moveTo>
                  <a:pt x="78026" y="12068"/>
                </a:moveTo>
                <a:cubicBezTo>
                  <a:pt x="78239" y="12341"/>
                  <a:pt x="78573" y="12280"/>
                  <a:pt x="78756" y="11977"/>
                </a:cubicBezTo>
                <a:cubicBezTo>
                  <a:pt x="78938" y="11733"/>
                  <a:pt x="78938" y="11277"/>
                  <a:pt x="78756" y="11004"/>
                </a:cubicBezTo>
                <a:cubicBezTo>
                  <a:pt x="78573" y="10730"/>
                  <a:pt x="78269" y="10761"/>
                  <a:pt x="78026" y="11034"/>
                </a:cubicBezTo>
                <a:cubicBezTo>
                  <a:pt x="77844" y="11369"/>
                  <a:pt x="77844" y="11825"/>
                  <a:pt x="78026" y="12068"/>
                </a:cubicBezTo>
                <a:close/>
                <a:moveTo>
                  <a:pt x="76172" y="14682"/>
                </a:moveTo>
                <a:cubicBezTo>
                  <a:pt x="76354" y="14925"/>
                  <a:pt x="76719" y="14864"/>
                  <a:pt x="76932" y="14621"/>
                </a:cubicBezTo>
                <a:cubicBezTo>
                  <a:pt x="77114" y="14347"/>
                  <a:pt x="77114" y="13891"/>
                  <a:pt x="76932" y="13648"/>
                </a:cubicBezTo>
                <a:cubicBezTo>
                  <a:pt x="76749" y="13436"/>
                  <a:pt x="76415" y="13436"/>
                  <a:pt x="76202" y="13739"/>
                </a:cubicBezTo>
                <a:cubicBezTo>
                  <a:pt x="75990" y="14043"/>
                  <a:pt x="75990" y="14469"/>
                  <a:pt x="76172" y="14682"/>
                </a:cubicBezTo>
                <a:close/>
                <a:moveTo>
                  <a:pt x="74348" y="17296"/>
                </a:moveTo>
                <a:cubicBezTo>
                  <a:pt x="74591" y="17539"/>
                  <a:pt x="74926" y="17448"/>
                  <a:pt x="75108" y="17205"/>
                </a:cubicBezTo>
                <a:cubicBezTo>
                  <a:pt x="75290" y="16931"/>
                  <a:pt x="75290" y="16505"/>
                  <a:pt x="75078" y="16293"/>
                </a:cubicBezTo>
                <a:cubicBezTo>
                  <a:pt x="74835" y="16050"/>
                  <a:pt x="74531" y="16080"/>
                  <a:pt x="74318" y="16384"/>
                </a:cubicBezTo>
                <a:cubicBezTo>
                  <a:pt x="74135" y="16657"/>
                  <a:pt x="74135" y="17083"/>
                  <a:pt x="74348" y="17296"/>
                </a:cubicBezTo>
                <a:close/>
                <a:moveTo>
                  <a:pt x="72494" y="19940"/>
                </a:moveTo>
                <a:cubicBezTo>
                  <a:pt x="72707" y="20153"/>
                  <a:pt x="73072" y="20092"/>
                  <a:pt x="73284" y="19788"/>
                </a:cubicBezTo>
                <a:cubicBezTo>
                  <a:pt x="73467" y="19515"/>
                  <a:pt x="73436" y="19089"/>
                  <a:pt x="73254" y="18876"/>
                </a:cubicBezTo>
                <a:cubicBezTo>
                  <a:pt x="73011" y="18633"/>
                  <a:pt x="72676" y="18724"/>
                  <a:pt x="72494" y="18968"/>
                </a:cubicBezTo>
                <a:cubicBezTo>
                  <a:pt x="72251" y="19271"/>
                  <a:pt x="72251" y="19697"/>
                  <a:pt x="72494" y="19940"/>
                </a:cubicBezTo>
                <a:close/>
                <a:moveTo>
                  <a:pt x="70701" y="22372"/>
                </a:moveTo>
                <a:cubicBezTo>
                  <a:pt x="70944" y="22554"/>
                  <a:pt x="71278" y="22524"/>
                  <a:pt x="71461" y="22250"/>
                </a:cubicBezTo>
                <a:cubicBezTo>
                  <a:pt x="71643" y="21977"/>
                  <a:pt x="71613" y="21642"/>
                  <a:pt x="71400" y="21460"/>
                </a:cubicBezTo>
                <a:cubicBezTo>
                  <a:pt x="71157" y="21247"/>
                  <a:pt x="70822" y="21308"/>
                  <a:pt x="70640" y="21551"/>
                </a:cubicBezTo>
                <a:cubicBezTo>
                  <a:pt x="70427" y="21794"/>
                  <a:pt x="70488" y="22159"/>
                  <a:pt x="70701" y="22372"/>
                </a:cubicBezTo>
                <a:close/>
                <a:moveTo>
                  <a:pt x="68968" y="24439"/>
                </a:moveTo>
                <a:cubicBezTo>
                  <a:pt x="69181" y="24651"/>
                  <a:pt x="69515" y="24591"/>
                  <a:pt x="69728" y="24378"/>
                </a:cubicBezTo>
                <a:cubicBezTo>
                  <a:pt x="69910" y="24135"/>
                  <a:pt x="69880" y="23831"/>
                  <a:pt x="69637" y="23648"/>
                </a:cubicBezTo>
                <a:cubicBezTo>
                  <a:pt x="69424" y="23466"/>
                  <a:pt x="69059" y="23496"/>
                  <a:pt x="68877" y="23740"/>
                </a:cubicBezTo>
                <a:cubicBezTo>
                  <a:pt x="68725" y="23952"/>
                  <a:pt x="68725" y="24256"/>
                  <a:pt x="68968" y="24439"/>
                </a:cubicBezTo>
                <a:close/>
                <a:moveTo>
                  <a:pt x="67296" y="26323"/>
                </a:moveTo>
                <a:cubicBezTo>
                  <a:pt x="67509" y="26475"/>
                  <a:pt x="67844" y="26475"/>
                  <a:pt x="67995" y="26232"/>
                </a:cubicBezTo>
                <a:cubicBezTo>
                  <a:pt x="68208" y="26050"/>
                  <a:pt x="68147" y="25746"/>
                  <a:pt x="67935" y="25594"/>
                </a:cubicBezTo>
                <a:cubicBezTo>
                  <a:pt x="67692" y="25442"/>
                  <a:pt x="67388" y="25442"/>
                  <a:pt x="67205" y="25624"/>
                </a:cubicBezTo>
                <a:cubicBezTo>
                  <a:pt x="67053" y="25867"/>
                  <a:pt x="67053" y="26171"/>
                  <a:pt x="67296" y="26323"/>
                </a:cubicBezTo>
                <a:close/>
                <a:moveTo>
                  <a:pt x="65412" y="27873"/>
                </a:moveTo>
                <a:cubicBezTo>
                  <a:pt x="65655" y="28025"/>
                  <a:pt x="66020" y="28056"/>
                  <a:pt x="66233" y="27904"/>
                </a:cubicBezTo>
                <a:cubicBezTo>
                  <a:pt x="66445" y="27752"/>
                  <a:pt x="66415" y="27478"/>
                  <a:pt x="66172" y="27326"/>
                </a:cubicBezTo>
                <a:cubicBezTo>
                  <a:pt x="65959" y="27174"/>
                  <a:pt x="65625" y="27144"/>
                  <a:pt x="65381" y="27296"/>
                </a:cubicBezTo>
                <a:cubicBezTo>
                  <a:pt x="65199" y="27448"/>
                  <a:pt x="65199" y="27721"/>
                  <a:pt x="65412" y="27873"/>
                </a:cubicBezTo>
                <a:close/>
                <a:moveTo>
                  <a:pt x="63375" y="28603"/>
                </a:moveTo>
                <a:cubicBezTo>
                  <a:pt x="63132" y="28694"/>
                  <a:pt x="63132" y="28968"/>
                  <a:pt x="63375" y="29120"/>
                </a:cubicBezTo>
                <a:cubicBezTo>
                  <a:pt x="63588" y="29272"/>
                  <a:pt x="63983" y="29302"/>
                  <a:pt x="64196" y="29150"/>
                </a:cubicBezTo>
                <a:cubicBezTo>
                  <a:pt x="64439" y="29059"/>
                  <a:pt x="64439" y="28785"/>
                  <a:pt x="64196" y="28633"/>
                </a:cubicBezTo>
                <a:cubicBezTo>
                  <a:pt x="63953" y="28512"/>
                  <a:pt x="63588" y="28481"/>
                  <a:pt x="63375" y="28603"/>
                </a:cubicBezTo>
                <a:close/>
                <a:moveTo>
                  <a:pt x="62008" y="29849"/>
                </a:moveTo>
                <a:cubicBezTo>
                  <a:pt x="61764" y="29697"/>
                  <a:pt x="61400" y="29667"/>
                  <a:pt x="61156" y="29819"/>
                </a:cubicBezTo>
                <a:cubicBezTo>
                  <a:pt x="60944" y="29910"/>
                  <a:pt x="60883" y="30153"/>
                  <a:pt x="61126" y="30305"/>
                </a:cubicBezTo>
                <a:cubicBezTo>
                  <a:pt x="61339" y="30457"/>
                  <a:pt x="61734" y="30457"/>
                  <a:pt x="62008" y="30335"/>
                </a:cubicBezTo>
                <a:cubicBezTo>
                  <a:pt x="62220" y="30214"/>
                  <a:pt x="62220" y="30001"/>
                  <a:pt x="62008" y="29849"/>
                </a:cubicBezTo>
                <a:close/>
                <a:moveTo>
                  <a:pt x="59758" y="31035"/>
                </a:moveTo>
                <a:cubicBezTo>
                  <a:pt x="59545" y="30852"/>
                  <a:pt x="59150" y="30852"/>
                  <a:pt x="58877" y="31035"/>
                </a:cubicBezTo>
                <a:cubicBezTo>
                  <a:pt x="58634" y="31187"/>
                  <a:pt x="58634" y="31399"/>
                  <a:pt x="58846" y="31521"/>
                </a:cubicBezTo>
                <a:cubicBezTo>
                  <a:pt x="59090" y="31673"/>
                  <a:pt x="59485" y="31612"/>
                  <a:pt x="59728" y="31521"/>
                </a:cubicBezTo>
                <a:cubicBezTo>
                  <a:pt x="60001" y="31369"/>
                  <a:pt x="60032" y="31187"/>
                  <a:pt x="59758" y="31035"/>
                </a:cubicBezTo>
                <a:close/>
                <a:moveTo>
                  <a:pt x="57448" y="32342"/>
                </a:moveTo>
                <a:cubicBezTo>
                  <a:pt x="57205" y="32250"/>
                  <a:pt x="56779" y="32250"/>
                  <a:pt x="56536" y="32433"/>
                </a:cubicBezTo>
                <a:cubicBezTo>
                  <a:pt x="56263" y="32585"/>
                  <a:pt x="56232" y="32828"/>
                  <a:pt x="56506" y="32949"/>
                </a:cubicBezTo>
                <a:cubicBezTo>
                  <a:pt x="56719" y="33071"/>
                  <a:pt x="57144" y="33041"/>
                  <a:pt x="57418" y="32889"/>
                </a:cubicBezTo>
                <a:cubicBezTo>
                  <a:pt x="57661" y="32706"/>
                  <a:pt x="57722" y="32463"/>
                  <a:pt x="57448" y="32342"/>
                </a:cubicBezTo>
                <a:close/>
                <a:moveTo>
                  <a:pt x="55017" y="33983"/>
                </a:moveTo>
                <a:cubicBezTo>
                  <a:pt x="54743" y="33861"/>
                  <a:pt x="54317" y="33953"/>
                  <a:pt x="54074" y="34135"/>
                </a:cubicBezTo>
                <a:cubicBezTo>
                  <a:pt x="53801" y="34317"/>
                  <a:pt x="53801" y="34560"/>
                  <a:pt x="54013" y="34682"/>
                </a:cubicBezTo>
                <a:cubicBezTo>
                  <a:pt x="54287" y="34773"/>
                  <a:pt x="54713" y="34712"/>
                  <a:pt x="54986" y="34530"/>
                </a:cubicBezTo>
                <a:cubicBezTo>
                  <a:pt x="55229" y="34317"/>
                  <a:pt x="55229" y="34105"/>
                  <a:pt x="55017" y="33983"/>
                </a:cubicBezTo>
                <a:close/>
                <a:moveTo>
                  <a:pt x="51855" y="35776"/>
                </a:moveTo>
                <a:cubicBezTo>
                  <a:pt x="51673" y="35959"/>
                  <a:pt x="51673" y="36141"/>
                  <a:pt x="51886" y="36232"/>
                </a:cubicBezTo>
                <a:cubicBezTo>
                  <a:pt x="52129" y="36293"/>
                  <a:pt x="52494" y="36232"/>
                  <a:pt x="52706" y="36080"/>
                </a:cubicBezTo>
                <a:cubicBezTo>
                  <a:pt x="52919" y="35928"/>
                  <a:pt x="52889" y="35685"/>
                  <a:pt x="52646" y="35624"/>
                </a:cubicBezTo>
                <a:cubicBezTo>
                  <a:pt x="52433" y="35533"/>
                  <a:pt x="52099" y="35624"/>
                  <a:pt x="51855" y="35776"/>
                </a:cubicBezTo>
                <a:close/>
                <a:moveTo>
                  <a:pt x="50457" y="37874"/>
                </a:moveTo>
                <a:cubicBezTo>
                  <a:pt x="50640" y="37934"/>
                  <a:pt x="50913" y="37813"/>
                  <a:pt x="51065" y="37630"/>
                </a:cubicBezTo>
                <a:cubicBezTo>
                  <a:pt x="51217" y="37448"/>
                  <a:pt x="51126" y="37266"/>
                  <a:pt x="50943" y="37205"/>
                </a:cubicBezTo>
                <a:cubicBezTo>
                  <a:pt x="50731" y="37144"/>
                  <a:pt x="50457" y="37266"/>
                  <a:pt x="50336" y="37448"/>
                </a:cubicBezTo>
                <a:cubicBezTo>
                  <a:pt x="50184" y="37630"/>
                  <a:pt x="50275" y="37813"/>
                  <a:pt x="50457" y="37874"/>
                </a:cubicBezTo>
                <a:close/>
                <a:moveTo>
                  <a:pt x="49302" y="39424"/>
                </a:moveTo>
                <a:cubicBezTo>
                  <a:pt x="49515" y="39485"/>
                  <a:pt x="49758" y="39424"/>
                  <a:pt x="49910" y="39241"/>
                </a:cubicBezTo>
                <a:cubicBezTo>
                  <a:pt x="50032" y="39089"/>
                  <a:pt x="49971" y="38877"/>
                  <a:pt x="49758" y="38816"/>
                </a:cubicBezTo>
                <a:cubicBezTo>
                  <a:pt x="49576" y="38725"/>
                  <a:pt x="49302" y="38816"/>
                  <a:pt x="49211" y="38968"/>
                </a:cubicBezTo>
                <a:cubicBezTo>
                  <a:pt x="49059" y="39150"/>
                  <a:pt x="49120" y="39333"/>
                  <a:pt x="49302" y="39424"/>
                </a:cubicBezTo>
                <a:close/>
                <a:moveTo>
                  <a:pt x="48177" y="40761"/>
                </a:moveTo>
                <a:cubicBezTo>
                  <a:pt x="48360" y="40822"/>
                  <a:pt x="48664" y="40761"/>
                  <a:pt x="48785" y="40640"/>
                </a:cubicBezTo>
                <a:cubicBezTo>
                  <a:pt x="48907" y="40488"/>
                  <a:pt x="48816" y="40336"/>
                  <a:pt x="48633" y="40244"/>
                </a:cubicBezTo>
                <a:cubicBezTo>
                  <a:pt x="48451" y="40184"/>
                  <a:pt x="48177" y="40214"/>
                  <a:pt x="48026" y="40366"/>
                </a:cubicBezTo>
                <a:cubicBezTo>
                  <a:pt x="47904" y="40488"/>
                  <a:pt x="47995" y="40670"/>
                  <a:pt x="48177" y="40761"/>
                </a:cubicBezTo>
                <a:close/>
                <a:moveTo>
                  <a:pt x="47448" y="41521"/>
                </a:moveTo>
                <a:cubicBezTo>
                  <a:pt x="47235" y="41430"/>
                  <a:pt x="46962" y="41460"/>
                  <a:pt x="46810" y="41582"/>
                </a:cubicBezTo>
                <a:cubicBezTo>
                  <a:pt x="46658" y="41703"/>
                  <a:pt x="46718" y="41886"/>
                  <a:pt x="46962" y="41977"/>
                </a:cubicBezTo>
                <a:cubicBezTo>
                  <a:pt x="47174" y="42038"/>
                  <a:pt x="47448" y="42007"/>
                  <a:pt x="47600" y="41855"/>
                </a:cubicBezTo>
                <a:cubicBezTo>
                  <a:pt x="47752" y="41764"/>
                  <a:pt x="47691" y="41582"/>
                  <a:pt x="47448" y="41521"/>
                </a:cubicBezTo>
                <a:close/>
                <a:moveTo>
                  <a:pt x="45411" y="42828"/>
                </a:moveTo>
                <a:cubicBezTo>
                  <a:pt x="45260" y="42980"/>
                  <a:pt x="45290" y="43132"/>
                  <a:pt x="45503" y="43254"/>
                </a:cubicBezTo>
                <a:cubicBezTo>
                  <a:pt x="45746" y="43345"/>
                  <a:pt x="46080" y="43284"/>
                  <a:pt x="46232" y="43193"/>
                </a:cubicBezTo>
                <a:cubicBezTo>
                  <a:pt x="46384" y="43041"/>
                  <a:pt x="46354" y="42889"/>
                  <a:pt x="46080" y="42767"/>
                </a:cubicBezTo>
                <a:cubicBezTo>
                  <a:pt x="45898" y="42646"/>
                  <a:pt x="45594" y="42676"/>
                  <a:pt x="45411" y="42828"/>
                </a:cubicBezTo>
                <a:close/>
                <a:moveTo>
                  <a:pt x="43770" y="44135"/>
                </a:moveTo>
                <a:cubicBezTo>
                  <a:pt x="43588" y="44287"/>
                  <a:pt x="43618" y="44469"/>
                  <a:pt x="43861" y="44561"/>
                </a:cubicBezTo>
                <a:cubicBezTo>
                  <a:pt x="44135" y="44621"/>
                  <a:pt x="44530" y="44591"/>
                  <a:pt x="44712" y="44439"/>
                </a:cubicBezTo>
                <a:cubicBezTo>
                  <a:pt x="44895" y="44287"/>
                  <a:pt x="44864" y="44074"/>
                  <a:pt x="44591" y="44013"/>
                </a:cubicBezTo>
                <a:cubicBezTo>
                  <a:pt x="44287" y="43953"/>
                  <a:pt x="43952" y="43983"/>
                  <a:pt x="43770" y="44135"/>
                </a:cubicBezTo>
                <a:close/>
                <a:moveTo>
                  <a:pt x="41764" y="45624"/>
                </a:moveTo>
                <a:cubicBezTo>
                  <a:pt x="41521" y="45807"/>
                  <a:pt x="41521" y="45989"/>
                  <a:pt x="41794" y="46080"/>
                </a:cubicBezTo>
                <a:cubicBezTo>
                  <a:pt x="42068" y="46141"/>
                  <a:pt x="42524" y="46080"/>
                  <a:pt x="42737" y="45928"/>
                </a:cubicBezTo>
                <a:cubicBezTo>
                  <a:pt x="42980" y="45716"/>
                  <a:pt x="42919" y="45533"/>
                  <a:pt x="42676" y="45472"/>
                </a:cubicBezTo>
                <a:cubicBezTo>
                  <a:pt x="42402" y="45381"/>
                  <a:pt x="41977" y="45412"/>
                  <a:pt x="41764" y="45624"/>
                </a:cubicBezTo>
                <a:close/>
                <a:moveTo>
                  <a:pt x="40396" y="47083"/>
                </a:moveTo>
                <a:cubicBezTo>
                  <a:pt x="40092" y="47023"/>
                  <a:pt x="39697" y="47053"/>
                  <a:pt x="39484" y="47205"/>
                </a:cubicBezTo>
                <a:cubicBezTo>
                  <a:pt x="39241" y="47357"/>
                  <a:pt x="39272" y="47600"/>
                  <a:pt x="39576" y="47661"/>
                </a:cubicBezTo>
                <a:cubicBezTo>
                  <a:pt x="39849" y="47783"/>
                  <a:pt x="40275" y="47752"/>
                  <a:pt x="40487" y="47539"/>
                </a:cubicBezTo>
                <a:cubicBezTo>
                  <a:pt x="40731" y="47387"/>
                  <a:pt x="40700" y="47175"/>
                  <a:pt x="40396" y="47083"/>
                </a:cubicBezTo>
                <a:close/>
                <a:moveTo>
                  <a:pt x="37721" y="48542"/>
                </a:moveTo>
                <a:cubicBezTo>
                  <a:pt x="37569" y="48694"/>
                  <a:pt x="37691" y="48877"/>
                  <a:pt x="37904" y="48998"/>
                </a:cubicBezTo>
                <a:cubicBezTo>
                  <a:pt x="38177" y="49120"/>
                  <a:pt x="38512" y="49120"/>
                  <a:pt x="38664" y="48968"/>
                </a:cubicBezTo>
                <a:cubicBezTo>
                  <a:pt x="38876" y="48846"/>
                  <a:pt x="38755" y="48603"/>
                  <a:pt x="38481" y="48512"/>
                </a:cubicBezTo>
                <a:cubicBezTo>
                  <a:pt x="38208" y="48360"/>
                  <a:pt x="37843" y="48390"/>
                  <a:pt x="37721" y="48542"/>
                </a:cubicBezTo>
                <a:close/>
                <a:moveTo>
                  <a:pt x="37661" y="50245"/>
                </a:moveTo>
                <a:cubicBezTo>
                  <a:pt x="37721" y="50093"/>
                  <a:pt x="37569" y="49880"/>
                  <a:pt x="37357" y="49758"/>
                </a:cubicBezTo>
                <a:cubicBezTo>
                  <a:pt x="37113" y="49637"/>
                  <a:pt x="36840" y="49667"/>
                  <a:pt x="36809" y="49819"/>
                </a:cubicBezTo>
                <a:cubicBezTo>
                  <a:pt x="36749" y="49971"/>
                  <a:pt x="36901" y="50214"/>
                  <a:pt x="37113" y="50275"/>
                </a:cubicBezTo>
                <a:cubicBezTo>
                  <a:pt x="37296" y="50427"/>
                  <a:pt x="37569" y="50427"/>
                  <a:pt x="37661" y="50245"/>
                </a:cubicBezTo>
                <a:close/>
                <a:moveTo>
                  <a:pt x="36992" y="51947"/>
                </a:moveTo>
                <a:cubicBezTo>
                  <a:pt x="37235" y="52068"/>
                  <a:pt x="37387" y="52038"/>
                  <a:pt x="37387" y="51856"/>
                </a:cubicBezTo>
                <a:cubicBezTo>
                  <a:pt x="37387" y="51643"/>
                  <a:pt x="37205" y="51400"/>
                  <a:pt x="36961" y="51278"/>
                </a:cubicBezTo>
                <a:cubicBezTo>
                  <a:pt x="36749" y="51156"/>
                  <a:pt x="36536" y="51187"/>
                  <a:pt x="36536" y="51400"/>
                </a:cubicBezTo>
                <a:cubicBezTo>
                  <a:pt x="36597" y="51582"/>
                  <a:pt x="36779" y="51856"/>
                  <a:pt x="36992" y="51947"/>
                </a:cubicBezTo>
                <a:close/>
                <a:moveTo>
                  <a:pt x="36779" y="53254"/>
                </a:moveTo>
                <a:cubicBezTo>
                  <a:pt x="36809" y="53466"/>
                  <a:pt x="36992" y="53770"/>
                  <a:pt x="37235" y="53922"/>
                </a:cubicBezTo>
                <a:cubicBezTo>
                  <a:pt x="37448" y="54074"/>
                  <a:pt x="37600" y="54014"/>
                  <a:pt x="37569" y="53770"/>
                </a:cubicBezTo>
                <a:cubicBezTo>
                  <a:pt x="37539" y="53558"/>
                  <a:pt x="37357" y="53254"/>
                  <a:pt x="37113" y="53102"/>
                </a:cubicBezTo>
                <a:cubicBezTo>
                  <a:pt x="36901" y="52950"/>
                  <a:pt x="36749" y="53011"/>
                  <a:pt x="36779" y="53254"/>
                </a:cubicBezTo>
                <a:close/>
                <a:moveTo>
                  <a:pt x="37113" y="55412"/>
                </a:moveTo>
                <a:cubicBezTo>
                  <a:pt x="37144" y="55685"/>
                  <a:pt x="37387" y="56020"/>
                  <a:pt x="37600" y="56202"/>
                </a:cubicBezTo>
                <a:cubicBezTo>
                  <a:pt x="37843" y="56415"/>
                  <a:pt x="38025" y="56324"/>
                  <a:pt x="37934" y="56050"/>
                </a:cubicBezTo>
                <a:cubicBezTo>
                  <a:pt x="37904" y="55807"/>
                  <a:pt x="37691" y="55442"/>
                  <a:pt x="37448" y="55260"/>
                </a:cubicBezTo>
                <a:cubicBezTo>
                  <a:pt x="37235" y="55108"/>
                  <a:pt x="37083" y="55138"/>
                  <a:pt x="37113" y="55412"/>
                </a:cubicBezTo>
                <a:close/>
                <a:moveTo>
                  <a:pt x="37813" y="58755"/>
                </a:moveTo>
                <a:cubicBezTo>
                  <a:pt x="38056" y="58998"/>
                  <a:pt x="38268" y="58907"/>
                  <a:pt x="38268" y="58603"/>
                </a:cubicBezTo>
                <a:cubicBezTo>
                  <a:pt x="38268" y="58299"/>
                  <a:pt x="38025" y="57935"/>
                  <a:pt x="37752" y="57722"/>
                </a:cubicBezTo>
                <a:cubicBezTo>
                  <a:pt x="37509" y="57540"/>
                  <a:pt x="37296" y="57570"/>
                  <a:pt x="37296" y="57843"/>
                </a:cubicBezTo>
                <a:cubicBezTo>
                  <a:pt x="37357" y="58147"/>
                  <a:pt x="37539" y="58512"/>
                  <a:pt x="37813" y="58755"/>
                </a:cubicBezTo>
                <a:close/>
                <a:moveTo>
                  <a:pt x="37600" y="61430"/>
                </a:moveTo>
                <a:cubicBezTo>
                  <a:pt x="37904" y="61643"/>
                  <a:pt x="38177" y="61613"/>
                  <a:pt x="38208" y="61309"/>
                </a:cubicBezTo>
                <a:cubicBezTo>
                  <a:pt x="38268" y="61005"/>
                  <a:pt x="38025" y="60579"/>
                  <a:pt x="37752" y="60366"/>
                </a:cubicBezTo>
                <a:cubicBezTo>
                  <a:pt x="37448" y="60123"/>
                  <a:pt x="37235" y="60154"/>
                  <a:pt x="37205" y="60457"/>
                </a:cubicBezTo>
                <a:cubicBezTo>
                  <a:pt x="37113" y="60761"/>
                  <a:pt x="37296" y="61187"/>
                  <a:pt x="37600" y="61430"/>
                </a:cubicBezTo>
                <a:close/>
                <a:moveTo>
                  <a:pt x="37235" y="63041"/>
                </a:moveTo>
                <a:cubicBezTo>
                  <a:pt x="36901" y="62828"/>
                  <a:pt x="36597" y="62828"/>
                  <a:pt x="36445" y="63132"/>
                </a:cubicBezTo>
                <a:cubicBezTo>
                  <a:pt x="36293" y="63436"/>
                  <a:pt x="36445" y="63892"/>
                  <a:pt x="36779" y="64135"/>
                </a:cubicBezTo>
                <a:cubicBezTo>
                  <a:pt x="37113" y="64409"/>
                  <a:pt x="37539" y="64287"/>
                  <a:pt x="37661" y="64044"/>
                </a:cubicBezTo>
                <a:cubicBezTo>
                  <a:pt x="37752" y="63740"/>
                  <a:pt x="37569" y="63315"/>
                  <a:pt x="37235" y="63041"/>
                </a:cubicBezTo>
                <a:close/>
                <a:moveTo>
                  <a:pt x="36323" y="66628"/>
                </a:moveTo>
                <a:cubicBezTo>
                  <a:pt x="36475" y="66354"/>
                  <a:pt x="36323" y="65929"/>
                  <a:pt x="35989" y="65686"/>
                </a:cubicBezTo>
                <a:cubicBezTo>
                  <a:pt x="35624" y="65412"/>
                  <a:pt x="35229" y="65412"/>
                  <a:pt x="35077" y="65594"/>
                </a:cubicBezTo>
                <a:cubicBezTo>
                  <a:pt x="34864" y="65777"/>
                  <a:pt x="35016" y="66202"/>
                  <a:pt x="35411" y="66506"/>
                </a:cubicBezTo>
                <a:cubicBezTo>
                  <a:pt x="35746" y="66810"/>
                  <a:pt x="36171" y="66871"/>
                  <a:pt x="36323" y="66628"/>
                </a:cubicBezTo>
                <a:close/>
                <a:moveTo>
                  <a:pt x="34712" y="68330"/>
                </a:moveTo>
                <a:cubicBezTo>
                  <a:pt x="34925" y="68178"/>
                  <a:pt x="34773" y="67813"/>
                  <a:pt x="34378" y="67509"/>
                </a:cubicBezTo>
                <a:cubicBezTo>
                  <a:pt x="34043" y="67205"/>
                  <a:pt x="33588" y="67053"/>
                  <a:pt x="33436" y="67205"/>
                </a:cubicBezTo>
                <a:cubicBezTo>
                  <a:pt x="33253" y="67357"/>
                  <a:pt x="33405" y="67692"/>
                  <a:pt x="33740" y="68026"/>
                </a:cubicBezTo>
                <a:cubicBezTo>
                  <a:pt x="34104" y="68330"/>
                  <a:pt x="34530" y="68482"/>
                  <a:pt x="34712" y="68330"/>
                </a:cubicBezTo>
                <a:close/>
                <a:moveTo>
                  <a:pt x="32068" y="68968"/>
                </a:moveTo>
                <a:cubicBezTo>
                  <a:pt x="32402" y="69272"/>
                  <a:pt x="32858" y="69485"/>
                  <a:pt x="33010" y="69394"/>
                </a:cubicBezTo>
                <a:cubicBezTo>
                  <a:pt x="33192" y="69333"/>
                  <a:pt x="33040" y="68968"/>
                  <a:pt x="32706" y="68634"/>
                </a:cubicBezTo>
                <a:cubicBezTo>
                  <a:pt x="32372" y="68300"/>
                  <a:pt x="31946" y="68148"/>
                  <a:pt x="31764" y="68208"/>
                </a:cubicBezTo>
                <a:cubicBezTo>
                  <a:pt x="31612" y="68330"/>
                  <a:pt x="31733" y="68664"/>
                  <a:pt x="32068" y="68968"/>
                </a:cubicBezTo>
                <a:close/>
                <a:moveTo>
                  <a:pt x="31308" y="70123"/>
                </a:moveTo>
                <a:cubicBezTo>
                  <a:pt x="31490" y="70032"/>
                  <a:pt x="31369" y="69728"/>
                  <a:pt x="31034" y="69424"/>
                </a:cubicBezTo>
                <a:cubicBezTo>
                  <a:pt x="30700" y="69120"/>
                  <a:pt x="30274" y="68938"/>
                  <a:pt x="30122" y="69029"/>
                </a:cubicBezTo>
                <a:cubicBezTo>
                  <a:pt x="29940" y="69090"/>
                  <a:pt x="30062" y="69394"/>
                  <a:pt x="30366" y="69698"/>
                </a:cubicBezTo>
                <a:cubicBezTo>
                  <a:pt x="30670" y="70002"/>
                  <a:pt x="31125" y="70184"/>
                  <a:pt x="31308" y="70123"/>
                </a:cubicBezTo>
                <a:close/>
                <a:moveTo>
                  <a:pt x="28603" y="70275"/>
                </a:moveTo>
                <a:cubicBezTo>
                  <a:pt x="28907" y="70579"/>
                  <a:pt x="29332" y="70762"/>
                  <a:pt x="29515" y="70701"/>
                </a:cubicBezTo>
                <a:cubicBezTo>
                  <a:pt x="29697" y="70610"/>
                  <a:pt x="29606" y="70336"/>
                  <a:pt x="29302" y="70032"/>
                </a:cubicBezTo>
                <a:cubicBezTo>
                  <a:pt x="28998" y="69728"/>
                  <a:pt x="28572" y="69546"/>
                  <a:pt x="28390" y="69637"/>
                </a:cubicBezTo>
                <a:cubicBezTo>
                  <a:pt x="28177" y="69698"/>
                  <a:pt x="28268" y="69971"/>
                  <a:pt x="28603" y="70275"/>
                </a:cubicBezTo>
                <a:close/>
                <a:moveTo>
                  <a:pt x="27691" y="71218"/>
                </a:moveTo>
                <a:cubicBezTo>
                  <a:pt x="27873" y="71157"/>
                  <a:pt x="27812" y="70883"/>
                  <a:pt x="27508" y="70610"/>
                </a:cubicBezTo>
                <a:cubicBezTo>
                  <a:pt x="27204" y="70336"/>
                  <a:pt x="26809" y="70184"/>
                  <a:pt x="26627" y="70275"/>
                </a:cubicBezTo>
                <a:cubicBezTo>
                  <a:pt x="26445" y="70336"/>
                  <a:pt x="26505" y="70610"/>
                  <a:pt x="26779" y="70883"/>
                </a:cubicBezTo>
                <a:cubicBezTo>
                  <a:pt x="27113" y="71157"/>
                  <a:pt x="27508" y="71309"/>
                  <a:pt x="27691" y="71218"/>
                </a:cubicBezTo>
                <a:close/>
                <a:moveTo>
                  <a:pt x="25745" y="71339"/>
                </a:moveTo>
                <a:cubicBezTo>
                  <a:pt x="25502" y="71096"/>
                  <a:pt x="25138" y="71005"/>
                  <a:pt x="24955" y="71066"/>
                </a:cubicBezTo>
                <a:cubicBezTo>
                  <a:pt x="24773" y="71187"/>
                  <a:pt x="24803" y="71461"/>
                  <a:pt x="25077" y="71673"/>
                </a:cubicBezTo>
                <a:cubicBezTo>
                  <a:pt x="25350" y="71917"/>
                  <a:pt x="25715" y="72008"/>
                  <a:pt x="25897" y="71917"/>
                </a:cubicBezTo>
                <a:cubicBezTo>
                  <a:pt x="26110" y="71825"/>
                  <a:pt x="26019" y="71552"/>
                  <a:pt x="25745" y="71339"/>
                </a:cubicBezTo>
                <a:close/>
                <a:moveTo>
                  <a:pt x="24195" y="72920"/>
                </a:moveTo>
                <a:cubicBezTo>
                  <a:pt x="24378" y="72828"/>
                  <a:pt x="24317" y="72525"/>
                  <a:pt x="24074" y="72312"/>
                </a:cubicBezTo>
                <a:cubicBezTo>
                  <a:pt x="23861" y="72129"/>
                  <a:pt x="23527" y="72069"/>
                  <a:pt x="23314" y="72221"/>
                </a:cubicBezTo>
                <a:cubicBezTo>
                  <a:pt x="23131" y="72373"/>
                  <a:pt x="23162" y="72616"/>
                  <a:pt x="23435" y="72828"/>
                </a:cubicBezTo>
                <a:cubicBezTo>
                  <a:pt x="23618" y="73011"/>
                  <a:pt x="24013" y="73041"/>
                  <a:pt x="24195" y="72920"/>
                </a:cubicBezTo>
                <a:close/>
                <a:moveTo>
                  <a:pt x="21733" y="73680"/>
                </a:moveTo>
                <a:cubicBezTo>
                  <a:pt x="21581" y="73892"/>
                  <a:pt x="21581" y="74196"/>
                  <a:pt x="21794" y="74379"/>
                </a:cubicBezTo>
                <a:cubicBezTo>
                  <a:pt x="22037" y="74561"/>
                  <a:pt x="22341" y="74531"/>
                  <a:pt x="22524" y="74348"/>
                </a:cubicBezTo>
                <a:cubicBezTo>
                  <a:pt x="22706" y="74135"/>
                  <a:pt x="22645" y="73832"/>
                  <a:pt x="22402" y="73680"/>
                </a:cubicBezTo>
                <a:cubicBezTo>
                  <a:pt x="22189" y="73497"/>
                  <a:pt x="21885" y="73497"/>
                  <a:pt x="21733" y="73680"/>
                </a:cubicBezTo>
                <a:close/>
                <a:moveTo>
                  <a:pt x="20244" y="76506"/>
                </a:moveTo>
                <a:cubicBezTo>
                  <a:pt x="20426" y="76689"/>
                  <a:pt x="20791" y="76628"/>
                  <a:pt x="20943" y="76385"/>
                </a:cubicBezTo>
                <a:cubicBezTo>
                  <a:pt x="21125" y="76172"/>
                  <a:pt x="21034" y="75807"/>
                  <a:pt x="20852" y="75625"/>
                </a:cubicBezTo>
                <a:cubicBezTo>
                  <a:pt x="20669" y="75442"/>
                  <a:pt x="20365" y="75503"/>
                  <a:pt x="20213" y="75746"/>
                </a:cubicBezTo>
                <a:cubicBezTo>
                  <a:pt x="20031" y="75959"/>
                  <a:pt x="20061" y="76324"/>
                  <a:pt x="20244" y="76506"/>
                </a:cubicBezTo>
                <a:close/>
                <a:moveTo>
                  <a:pt x="18694" y="78816"/>
                </a:moveTo>
                <a:cubicBezTo>
                  <a:pt x="18876" y="78999"/>
                  <a:pt x="19180" y="78968"/>
                  <a:pt x="19332" y="78695"/>
                </a:cubicBezTo>
                <a:cubicBezTo>
                  <a:pt x="19484" y="78452"/>
                  <a:pt x="19454" y="78087"/>
                  <a:pt x="19271" y="77874"/>
                </a:cubicBezTo>
                <a:cubicBezTo>
                  <a:pt x="19058" y="77692"/>
                  <a:pt x="18785" y="77722"/>
                  <a:pt x="18602" y="77996"/>
                </a:cubicBezTo>
                <a:cubicBezTo>
                  <a:pt x="18511" y="78208"/>
                  <a:pt x="18511" y="78604"/>
                  <a:pt x="18694" y="78816"/>
                </a:cubicBezTo>
                <a:close/>
                <a:moveTo>
                  <a:pt x="17903" y="81126"/>
                </a:moveTo>
                <a:cubicBezTo>
                  <a:pt x="18055" y="80883"/>
                  <a:pt x="17995" y="80488"/>
                  <a:pt x="17812" y="80245"/>
                </a:cubicBezTo>
                <a:cubicBezTo>
                  <a:pt x="17630" y="80032"/>
                  <a:pt x="17356" y="80063"/>
                  <a:pt x="17204" y="80336"/>
                </a:cubicBezTo>
                <a:cubicBezTo>
                  <a:pt x="17052" y="80610"/>
                  <a:pt x="17052" y="81005"/>
                  <a:pt x="17235" y="81248"/>
                </a:cubicBezTo>
                <a:cubicBezTo>
                  <a:pt x="17478" y="81430"/>
                  <a:pt x="17751" y="81400"/>
                  <a:pt x="17903" y="81126"/>
                </a:cubicBezTo>
                <a:close/>
                <a:moveTo>
                  <a:pt x="16536" y="83680"/>
                </a:moveTo>
                <a:cubicBezTo>
                  <a:pt x="16688" y="83406"/>
                  <a:pt x="16627" y="83011"/>
                  <a:pt x="16444" y="82737"/>
                </a:cubicBezTo>
                <a:cubicBezTo>
                  <a:pt x="16262" y="82494"/>
                  <a:pt x="16019" y="82494"/>
                  <a:pt x="15867" y="82768"/>
                </a:cubicBezTo>
                <a:cubicBezTo>
                  <a:pt x="15715" y="83041"/>
                  <a:pt x="15715" y="83467"/>
                  <a:pt x="15928" y="83710"/>
                </a:cubicBezTo>
                <a:cubicBezTo>
                  <a:pt x="16110" y="83984"/>
                  <a:pt x="16384" y="83953"/>
                  <a:pt x="16536" y="83680"/>
                </a:cubicBezTo>
                <a:close/>
                <a:moveTo>
                  <a:pt x="15168" y="85230"/>
                </a:moveTo>
                <a:cubicBezTo>
                  <a:pt x="15016" y="84987"/>
                  <a:pt x="14773" y="84987"/>
                  <a:pt x="14621" y="85230"/>
                </a:cubicBezTo>
                <a:cubicBezTo>
                  <a:pt x="14469" y="85503"/>
                  <a:pt x="14469" y="85959"/>
                  <a:pt x="14621" y="86263"/>
                </a:cubicBezTo>
                <a:cubicBezTo>
                  <a:pt x="14773" y="86537"/>
                  <a:pt x="15046" y="86537"/>
                  <a:pt x="15168" y="86263"/>
                </a:cubicBezTo>
                <a:cubicBezTo>
                  <a:pt x="15350" y="85959"/>
                  <a:pt x="15350" y="85503"/>
                  <a:pt x="15168" y="85230"/>
                </a:cubicBezTo>
                <a:close/>
                <a:moveTo>
                  <a:pt x="76354" y="9606"/>
                </a:moveTo>
                <a:cubicBezTo>
                  <a:pt x="76506" y="9910"/>
                  <a:pt x="76871" y="9849"/>
                  <a:pt x="77053" y="9545"/>
                </a:cubicBezTo>
                <a:cubicBezTo>
                  <a:pt x="77266" y="9241"/>
                  <a:pt x="77266" y="8785"/>
                  <a:pt x="77114" y="8481"/>
                </a:cubicBezTo>
                <a:cubicBezTo>
                  <a:pt x="76962" y="8177"/>
                  <a:pt x="76658" y="8177"/>
                  <a:pt x="76445" y="8481"/>
                </a:cubicBezTo>
                <a:cubicBezTo>
                  <a:pt x="76263" y="8785"/>
                  <a:pt x="76202" y="9302"/>
                  <a:pt x="76354" y="9606"/>
                </a:cubicBezTo>
                <a:close/>
                <a:moveTo>
                  <a:pt x="74439" y="12341"/>
                </a:moveTo>
                <a:cubicBezTo>
                  <a:pt x="74622" y="12584"/>
                  <a:pt x="74926" y="12584"/>
                  <a:pt x="75138" y="12280"/>
                </a:cubicBezTo>
                <a:cubicBezTo>
                  <a:pt x="75382" y="11977"/>
                  <a:pt x="75382" y="11521"/>
                  <a:pt x="75230" y="11277"/>
                </a:cubicBezTo>
                <a:cubicBezTo>
                  <a:pt x="75047" y="11004"/>
                  <a:pt x="74743" y="11004"/>
                  <a:pt x="74531" y="11308"/>
                </a:cubicBezTo>
                <a:cubicBezTo>
                  <a:pt x="74287" y="11581"/>
                  <a:pt x="74227" y="12068"/>
                  <a:pt x="74439" y="12341"/>
                </a:cubicBezTo>
                <a:close/>
                <a:moveTo>
                  <a:pt x="72494" y="15077"/>
                </a:moveTo>
                <a:cubicBezTo>
                  <a:pt x="72676" y="15320"/>
                  <a:pt x="72980" y="15290"/>
                  <a:pt x="73224" y="14986"/>
                </a:cubicBezTo>
                <a:cubicBezTo>
                  <a:pt x="73436" y="14682"/>
                  <a:pt x="73436" y="14226"/>
                  <a:pt x="73254" y="13952"/>
                </a:cubicBezTo>
                <a:cubicBezTo>
                  <a:pt x="73072" y="13709"/>
                  <a:pt x="72768" y="13739"/>
                  <a:pt x="72524" y="14043"/>
                </a:cubicBezTo>
                <a:cubicBezTo>
                  <a:pt x="72342" y="14347"/>
                  <a:pt x="72312" y="14803"/>
                  <a:pt x="72494" y="15077"/>
                </a:cubicBezTo>
                <a:close/>
                <a:moveTo>
                  <a:pt x="70549" y="17812"/>
                </a:moveTo>
                <a:cubicBezTo>
                  <a:pt x="70731" y="18056"/>
                  <a:pt x="71096" y="17995"/>
                  <a:pt x="71278" y="17721"/>
                </a:cubicBezTo>
                <a:cubicBezTo>
                  <a:pt x="71461" y="17417"/>
                  <a:pt x="71491" y="16992"/>
                  <a:pt x="71309" y="16749"/>
                </a:cubicBezTo>
                <a:cubicBezTo>
                  <a:pt x="71126" y="16475"/>
                  <a:pt x="70792" y="16505"/>
                  <a:pt x="70579" y="16809"/>
                </a:cubicBezTo>
                <a:cubicBezTo>
                  <a:pt x="70366" y="17113"/>
                  <a:pt x="70366" y="17569"/>
                  <a:pt x="70549" y="17812"/>
                </a:cubicBezTo>
                <a:close/>
                <a:moveTo>
                  <a:pt x="69424" y="19423"/>
                </a:moveTo>
                <a:cubicBezTo>
                  <a:pt x="69211" y="19211"/>
                  <a:pt x="68877" y="19241"/>
                  <a:pt x="68695" y="19515"/>
                </a:cubicBezTo>
                <a:cubicBezTo>
                  <a:pt x="68512" y="19788"/>
                  <a:pt x="68512" y="20183"/>
                  <a:pt x="68695" y="20427"/>
                </a:cubicBezTo>
                <a:cubicBezTo>
                  <a:pt x="68877" y="20639"/>
                  <a:pt x="69211" y="20609"/>
                  <a:pt x="69424" y="20335"/>
                </a:cubicBezTo>
                <a:cubicBezTo>
                  <a:pt x="69637" y="20092"/>
                  <a:pt x="69637" y="19667"/>
                  <a:pt x="69424" y="19423"/>
                </a:cubicBezTo>
                <a:close/>
                <a:moveTo>
                  <a:pt x="67023" y="22676"/>
                </a:moveTo>
                <a:cubicBezTo>
                  <a:pt x="67205" y="22889"/>
                  <a:pt x="67540" y="22858"/>
                  <a:pt x="67752" y="22615"/>
                </a:cubicBezTo>
                <a:cubicBezTo>
                  <a:pt x="67935" y="22402"/>
                  <a:pt x="67904" y="22007"/>
                  <a:pt x="67692" y="21825"/>
                </a:cubicBezTo>
                <a:cubicBezTo>
                  <a:pt x="67509" y="21582"/>
                  <a:pt x="67175" y="21642"/>
                  <a:pt x="66992" y="21855"/>
                </a:cubicBezTo>
                <a:cubicBezTo>
                  <a:pt x="66780" y="22098"/>
                  <a:pt x="66780" y="22433"/>
                  <a:pt x="67023" y="22676"/>
                </a:cubicBezTo>
                <a:close/>
                <a:moveTo>
                  <a:pt x="65351" y="24651"/>
                </a:moveTo>
                <a:cubicBezTo>
                  <a:pt x="65533" y="24834"/>
                  <a:pt x="65868" y="24834"/>
                  <a:pt x="66081" y="24651"/>
                </a:cubicBezTo>
                <a:cubicBezTo>
                  <a:pt x="66263" y="24408"/>
                  <a:pt x="66233" y="24104"/>
                  <a:pt x="66020" y="23892"/>
                </a:cubicBezTo>
                <a:cubicBezTo>
                  <a:pt x="65837" y="23679"/>
                  <a:pt x="65533" y="23679"/>
                  <a:pt x="65351" y="23922"/>
                </a:cubicBezTo>
                <a:cubicBezTo>
                  <a:pt x="65108" y="24135"/>
                  <a:pt x="65169" y="24439"/>
                  <a:pt x="65351" y="24651"/>
                </a:cubicBezTo>
                <a:close/>
                <a:moveTo>
                  <a:pt x="63436" y="26232"/>
                </a:moveTo>
                <a:cubicBezTo>
                  <a:pt x="63649" y="26414"/>
                  <a:pt x="64014" y="26475"/>
                  <a:pt x="64196" y="26323"/>
                </a:cubicBezTo>
                <a:cubicBezTo>
                  <a:pt x="64439" y="26171"/>
                  <a:pt x="64439" y="25867"/>
                  <a:pt x="64196" y="25655"/>
                </a:cubicBezTo>
                <a:cubicBezTo>
                  <a:pt x="64014" y="25472"/>
                  <a:pt x="63679" y="25442"/>
                  <a:pt x="63436" y="25624"/>
                </a:cubicBezTo>
                <a:cubicBezTo>
                  <a:pt x="63254" y="25776"/>
                  <a:pt x="63254" y="26050"/>
                  <a:pt x="63436" y="26232"/>
                </a:cubicBezTo>
                <a:close/>
                <a:moveTo>
                  <a:pt x="61400" y="27569"/>
                </a:moveTo>
                <a:cubicBezTo>
                  <a:pt x="61582" y="27752"/>
                  <a:pt x="61977" y="27782"/>
                  <a:pt x="62190" y="27630"/>
                </a:cubicBezTo>
                <a:cubicBezTo>
                  <a:pt x="62433" y="27478"/>
                  <a:pt x="62463" y="27266"/>
                  <a:pt x="62220" y="27083"/>
                </a:cubicBezTo>
                <a:cubicBezTo>
                  <a:pt x="62038" y="26870"/>
                  <a:pt x="61704" y="26840"/>
                  <a:pt x="61430" y="26992"/>
                </a:cubicBezTo>
                <a:cubicBezTo>
                  <a:pt x="61217" y="27114"/>
                  <a:pt x="61217" y="27387"/>
                  <a:pt x="61400" y="27569"/>
                </a:cubicBezTo>
                <a:close/>
                <a:moveTo>
                  <a:pt x="59272" y="28299"/>
                </a:moveTo>
                <a:cubicBezTo>
                  <a:pt x="59029" y="28451"/>
                  <a:pt x="58998" y="28664"/>
                  <a:pt x="59181" y="28846"/>
                </a:cubicBezTo>
                <a:cubicBezTo>
                  <a:pt x="59394" y="28998"/>
                  <a:pt x="59758" y="29059"/>
                  <a:pt x="60001" y="28907"/>
                </a:cubicBezTo>
                <a:cubicBezTo>
                  <a:pt x="60214" y="28755"/>
                  <a:pt x="60245" y="28512"/>
                  <a:pt x="60062" y="28329"/>
                </a:cubicBezTo>
                <a:cubicBezTo>
                  <a:pt x="59880" y="28177"/>
                  <a:pt x="59545" y="28147"/>
                  <a:pt x="59272" y="28299"/>
                </a:cubicBezTo>
                <a:close/>
                <a:moveTo>
                  <a:pt x="57813" y="29667"/>
                </a:moveTo>
                <a:cubicBezTo>
                  <a:pt x="57631" y="29515"/>
                  <a:pt x="57266" y="29515"/>
                  <a:pt x="56992" y="29667"/>
                </a:cubicBezTo>
                <a:cubicBezTo>
                  <a:pt x="56719" y="29819"/>
                  <a:pt x="56688" y="30062"/>
                  <a:pt x="56871" y="30214"/>
                </a:cubicBezTo>
                <a:cubicBezTo>
                  <a:pt x="57053" y="30366"/>
                  <a:pt x="57448" y="30366"/>
                  <a:pt x="57722" y="30214"/>
                </a:cubicBezTo>
                <a:cubicBezTo>
                  <a:pt x="57965" y="30032"/>
                  <a:pt x="58026" y="29819"/>
                  <a:pt x="57813" y="29667"/>
                </a:cubicBezTo>
                <a:close/>
                <a:moveTo>
                  <a:pt x="55442" y="31187"/>
                </a:moveTo>
                <a:cubicBezTo>
                  <a:pt x="55229" y="31035"/>
                  <a:pt x="54865" y="31095"/>
                  <a:pt x="54591" y="31278"/>
                </a:cubicBezTo>
                <a:cubicBezTo>
                  <a:pt x="54317" y="31490"/>
                  <a:pt x="54257" y="31734"/>
                  <a:pt x="54439" y="31855"/>
                </a:cubicBezTo>
                <a:cubicBezTo>
                  <a:pt x="54621" y="31977"/>
                  <a:pt x="55047" y="31946"/>
                  <a:pt x="55320" y="31734"/>
                </a:cubicBezTo>
                <a:cubicBezTo>
                  <a:pt x="55594" y="31551"/>
                  <a:pt x="55624" y="31278"/>
                  <a:pt x="55442" y="31187"/>
                </a:cubicBezTo>
                <a:close/>
                <a:moveTo>
                  <a:pt x="52919" y="33041"/>
                </a:moveTo>
                <a:cubicBezTo>
                  <a:pt x="52737" y="32949"/>
                  <a:pt x="52402" y="33071"/>
                  <a:pt x="52159" y="33314"/>
                </a:cubicBezTo>
                <a:cubicBezTo>
                  <a:pt x="51947" y="33527"/>
                  <a:pt x="51855" y="33770"/>
                  <a:pt x="52038" y="33831"/>
                </a:cubicBezTo>
                <a:cubicBezTo>
                  <a:pt x="52190" y="33922"/>
                  <a:pt x="52585" y="33801"/>
                  <a:pt x="52798" y="33618"/>
                </a:cubicBezTo>
                <a:cubicBezTo>
                  <a:pt x="53071" y="33375"/>
                  <a:pt x="53102" y="33101"/>
                  <a:pt x="52919" y="33041"/>
                </a:cubicBezTo>
                <a:close/>
                <a:moveTo>
                  <a:pt x="50275" y="35199"/>
                </a:moveTo>
                <a:cubicBezTo>
                  <a:pt x="50062" y="35381"/>
                  <a:pt x="50062" y="35594"/>
                  <a:pt x="50184" y="35655"/>
                </a:cubicBezTo>
                <a:cubicBezTo>
                  <a:pt x="50336" y="35685"/>
                  <a:pt x="50609" y="35594"/>
                  <a:pt x="50792" y="35381"/>
                </a:cubicBezTo>
                <a:cubicBezTo>
                  <a:pt x="50974" y="35199"/>
                  <a:pt x="50974" y="34986"/>
                  <a:pt x="50822" y="34925"/>
                </a:cubicBezTo>
                <a:cubicBezTo>
                  <a:pt x="50731" y="34895"/>
                  <a:pt x="50457" y="35016"/>
                  <a:pt x="50275" y="35199"/>
                </a:cubicBezTo>
                <a:close/>
                <a:moveTo>
                  <a:pt x="49424" y="36719"/>
                </a:moveTo>
                <a:cubicBezTo>
                  <a:pt x="49302" y="36688"/>
                  <a:pt x="49089" y="36810"/>
                  <a:pt x="48937" y="36992"/>
                </a:cubicBezTo>
                <a:cubicBezTo>
                  <a:pt x="48785" y="37174"/>
                  <a:pt x="48785" y="37326"/>
                  <a:pt x="48937" y="37357"/>
                </a:cubicBezTo>
                <a:cubicBezTo>
                  <a:pt x="49089" y="37418"/>
                  <a:pt x="49302" y="37326"/>
                  <a:pt x="49424" y="37144"/>
                </a:cubicBezTo>
                <a:cubicBezTo>
                  <a:pt x="49545" y="36962"/>
                  <a:pt x="49545" y="36810"/>
                  <a:pt x="49424" y="36719"/>
                </a:cubicBezTo>
                <a:close/>
                <a:moveTo>
                  <a:pt x="47722" y="38846"/>
                </a:moveTo>
                <a:cubicBezTo>
                  <a:pt x="47874" y="38937"/>
                  <a:pt x="48086" y="38846"/>
                  <a:pt x="48208" y="38694"/>
                </a:cubicBezTo>
                <a:cubicBezTo>
                  <a:pt x="48329" y="38542"/>
                  <a:pt x="48329" y="38390"/>
                  <a:pt x="48177" y="38329"/>
                </a:cubicBezTo>
                <a:cubicBezTo>
                  <a:pt x="48026" y="38269"/>
                  <a:pt x="47843" y="38360"/>
                  <a:pt x="47691" y="38512"/>
                </a:cubicBezTo>
                <a:cubicBezTo>
                  <a:pt x="47570" y="38633"/>
                  <a:pt x="47570" y="38785"/>
                  <a:pt x="47722" y="38846"/>
                </a:cubicBezTo>
                <a:close/>
                <a:moveTo>
                  <a:pt x="46506" y="40092"/>
                </a:moveTo>
                <a:cubicBezTo>
                  <a:pt x="46658" y="40184"/>
                  <a:pt x="46931" y="40092"/>
                  <a:pt x="47022" y="40001"/>
                </a:cubicBezTo>
                <a:cubicBezTo>
                  <a:pt x="47174" y="39849"/>
                  <a:pt x="47144" y="39697"/>
                  <a:pt x="46992" y="39606"/>
                </a:cubicBezTo>
                <a:cubicBezTo>
                  <a:pt x="46840" y="39545"/>
                  <a:pt x="46627" y="39606"/>
                  <a:pt x="46475" y="39728"/>
                </a:cubicBezTo>
                <a:cubicBezTo>
                  <a:pt x="46354" y="39880"/>
                  <a:pt x="46354" y="40032"/>
                  <a:pt x="46506" y="40092"/>
                </a:cubicBezTo>
                <a:close/>
                <a:moveTo>
                  <a:pt x="45715" y="40792"/>
                </a:moveTo>
                <a:cubicBezTo>
                  <a:pt x="45563" y="40700"/>
                  <a:pt x="45290" y="40761"/>
                  <a:pt x="45138" y="40913"/>
                </a:cubicBezTo>
                <a:cubicBezTo>
                  <a:pt x="44986" y="41004"/>
                  <a:pt x="44986" y="41217"/>
                  <a:pt x="45138" y="41278"/>
                </a:cubicBezTo>
                <a:cubicBezTo>
                  <a:pt x="45290" y="41369"/>
                  <a:pt x="45594" y="41308"/>
                  <a:pt x="45746" y="41217"/>
                </a:cubicBezTo>
                <a:cubicBezTo>
                  <a:pt x="45898" y="41065"/>
                  <a:pt x="45867" y="40852"/>
                  <a:pt x="45715" y="40792"/>
                </a:cubicBezTo>
                <a:close/>
                <a:moveTo>
                  <a:pt x="44226" y="41977"/>
                </a:moveTo>
                <a:cubicBezTo>
                  <a:pt x="44044" y="41886"/>
                  <a:pt x="43770" y="41916"/>
                  <a:pt x="43588" y="42038"/>
                </a:cubicBezTo>
                <a:cubicBezTo>
                  <a:pt x="43375" y="42159"/>
                  <a:pt x="43375" y="42342"/>
                  <a:pt x="43588" y="42433"/>
                </a:cubicBezTo>
                <a:cubicBezTo>
                  <a:pt x="43770" y="42494"/>
                  <a:pt x="44074" y="42463"/>
                  <a:pt x="44226" y="42342"/>
                </a:cubicBezTo>
                <a:cubicBezTo>
                  <a:pt x="44439" y="42220"/>
                  <a:pt x="44408" y="42038"/>
                  <a:pt x="44226" y="41977"/>
                </a:cubicBezTo>
                <a:close/>
                <a:moveTo>
                  <a:pt x="42524" y="43223"/>
                </a:moveTo>
                <a:cubicBezTo>
                  <a:pt x="42311" y="43132"/>
                  <a:pt x="41977" y="43193"/>
                  <a:pt x="41794" y="43345"/>
                </a:cubicBezTo>
                <a:cubicBezTo>
                  <a:pt x="41551" y="43497"/>
                  <a:pt x="41551" y="43679"/>
                  <a:pt x="41764" y="43740"/>
                </a:cubicBezTo>
                <a:cubicBezTo>
                  <a:pt x="41946" y="43831"/>
                  <a:pt x="42281" y="43801"/>
                  <a:pt x="42524" y="43649"/>
                </a:cubicBezTo>
                <a:cubicBezTo>
                  <a:pt x="42706" y="43497"/>
                  <a:pt x="42706" y="43345"/>
                  <a:pt x="42524" y="43223"/>
                </a:cubicBezTo>
                <a:close/>
                <a:moveTo>
                  <a:pt x="40457" y="44652"/>
                </a:moveTo>
                <a:cubicBezTo>
                  <a:pt x="40244" y="44591"/>
                  <a:pt x="39879" y="44621"/>
                  <a:pt x="39636" y="44804"/>
                </a:cubicBezTo>
                <a:cubicBezTo>
                  <a:pt x="39363" y="45017"/>
                  <a:pt x="39332" y="45199"/>
                  <a:pt x="39545" y="45320"/>
                </a:cubicBezTo>
                <a:cubicBezTo>
                  <a:pt x="39788" y="45381"/>
                  <a:pt x="40153" y="45320"/>
                  <a:pt x="40427" y="45169"/>
                </a:cubicBezTo>
                <a:cubicBezTo>
                  <a:pt x="40639" y="44956"/>
                  <a:pt x="40639" y="44743"/>
                  <a:pt x="40457" y="44652"/>
                </a:cubicBezTo>
                <a:close/>
                <a:moveTo>
                  <a:pt x="37265" y="46749"/>
                </a:moveTo>
                <a:cubicBezTo>
                  <a:pt x="37509" y="46871"/>
                  <a:pt x="37843" y="46840"/>
                  <a:pt x="38056" y="46688"/>
                </a:cubicBezTo>
                <a:cubicBezTo>
                  <a:pt x="38299" y="46536"/>
                  <a:pt x="38299" y="46324"/>
                  <a:pt x="38056" y="46232"/>
                </a:cubicBezTo>
                <a:cubicBezTo>
                  <a:pt x="37843" y="46141"/>
                  <a:pt x="37448" y="46172"/>
                  <a:pt x="37235" y="46324"/>
                </a:cubicBezTo>
                <a:cubicBezTo>
                  <a:pt x="37053" y="46476"/>
                  <a:pt x="37053" y="46688"/>
                  <a:pt x="37265" y="46749"/>
                </a:cubicBezTo>
                <a:close/>
                <a:moveTo>
                  <a:pt x="35837" y="48086"/>
                </a:moveTo>
                <a:cubicBezTo>
                  <a:pt x="36019" y="48147"/>
                  <a:pt x="36293" y="48117"/>
                  <a:pt x="36445" y="47965"/>
                </a:cubicBezTo>
                <a:cubicBezTo>
                  <a:pt x="36536" y="47813"/>
                  <a:pt x="36506" y="47631"/>
                  <a:pt x="36323" y="47539"/>
                </a:cubicBezTo>
                <a:cubicBezTo>
                  <a:pt x="36141" y="47479"/>
                  <a:pt x="35837" y="47509"/>
                  <a:pt x="35715" y="47661"/>
                </a:cubicBezTo>
                <a:cubicBezTo>
                  <a:pt x="35563" y="47813"/>
                  <a:pt x="35624" y="47995"/>
                  <a:pt x="35837" y="48086"/>
                </a:cubicBezTo>
                <a:close/>
                <a:moveTo>
                  <a:pt x="35138" y="49454"/>
                </a:moveTo>
                <a:cubicBezTo>
                  <a:pt x="35320" y="49515"/>
                  <a:pt x="35533" y="49485"/>
                  <a:pt x="35594" y="49333"/>
                </a:cubicBezTo>
                <a:cubicBezTo>
                  <a:pt x="35624" y="49181"/>
                  <a:pt x="35533" y="48998"/>
                  <a:pt x="35320" y="48907"/>
                </a:cubicBezTo>
                <a:cubicBezTo>
                  <a:pt x="35138" y="48846"/>
                  <a:pt x="34925" y="48877"/>
                  <a:pt x="34864" y="49029"/>
                </a:cubicBezTo>
                <a:cubicBezTo>
                  <a:pt x="34834" y="49181"/>
                  <a:pt x="34955" y="49363"/>
                  <a:pt x="35138" y="49454"/>
                </a:cubicBezTo>
                <a:close/>
                <a:moveTo>
                  <a:pt x="35016" y="50275"/>
                </a:moveTo>
                <a:cubicBezTo>
                  <a:pt x="34834" y="50184"/>
                  <a:pt x="34651" y="50245"/>
                  <a:pt x="34651" y="50397"/>
                </a:cubicBezTo>
                <a:cubicBezTo>
                  <a:pt x="34651" y="50549"/>
                  <a:pt x="34834" y="50792"/>
                  <a:pt x="35016" y="50852"/>
                </a:cubicBezTo>
                <a:cubicBezTo>
                  <a:pt x="35259" y="50974"/>
                  <a:pt x="35411" y="50883"/>
                  <a:pt x="35411" y="50731"/>
                </a:cubicBezTo>
                <a:cubicBezTo>
                  <a:pt x="35411" y="50579"/>
                  <a:pt x="35229" y="50397"/>
                  <a:pt x="35016" y="50275"/>
                </a:cubicBezTo>
                <a:close/>
                <a:moveTo>
                  <a:pt x="35138" y="51795"/>
                </a:moveTo>
                <a:cubicBezTo>
                  <a:pt x="34925" y="51704"/>
                  <a:pt x="34773" y="51734"/>
                  <a:pt x="34773" y="51916"/>
                </a:cubicBezTo>
                <a:cubicBezTo>
                  <a:pt x="34803" y="52099"/>
                  <a:pt x="34986" y="52342"/>
                  <a:pt x="35229" y="52494"/>
                </a:cubicBezTo>
                <a:cubicBezTo>
                  <a:pt x="35442" y="52646"/>
                  <a:pt x="35594" y="52615"/>
                  <a:pt x="35563" y="52403"/>
                </a:cubicBezTo>
                <a:cubicBezTo>
                  <a:pt x="35563" y="52190"/>
                  <a:pt x="35320" y="51916"/>
                  <a:pt x="35138" y="51795"/>
                </a:cubicBezTo>
                <a:close/>
                <a:moveTo>
                  <a:pt x="35837" y="54378"/>
                </a:moveTo>
                <a:cubicBezTo>
                  <a:pt x="35776" y="54166"/>
                  <a:pt x="35594" y="53831"/>
                  <a:pt x="35381" y="53618"/>
                </a:cubicBezTo>
                <a:cubicBezTo>
                  <a:pt x="35138" y="53436"/>
                  <a:pt x="34955" y="53466"/>
                  <a:pt x="34955" y="53679"/>
                </a:cubicBezTo>
                <a:cubicBezTo>
                  <a:pt x="34955" y="53892"/>
                  <a:pt x="35168" y="54226"/>
                  <a:pt x="35411" y="54439"/>
                </a:cubicBezTo>
                <a:cubicBezTo>
                  <a:pt x="35685" y="54652"/>
                  <a:pt x="35837" y="54622"/>
                  <a:pt x="35837" y="54378"/>
                </a:cubicBezTo>
                <a:close/>
                <a:moveTo>
                  <a:pt x="35381" y="56658"/>
                </a:moveTo>
                <a:cubicBezTo>
                  <a:pt x="35624" y="56901"/>
                  <a:pt x="35867" y="56901"/>
                  <a:pt x="35898" y="56628"/>
                </a:cubicBezTo>
                <a:cubicBezTo>
                  <a:pt x="35898" y="56354"/>
                  <a:pt x="35715" y="55989"/>
                  <a:pt x="35442" y="55746"/>
                </a:cubicBezTo>
                <a:cubicBezTo>
                  <a:pt x="35168" y="55533"/>
                  <a:pt x="34955" y="55533"/>
                  <a:pt x="34955" y="55807"/>
                </a:cubicBezTo>
                <a:cubicBezTo>
                  <a:pt x="34925" y="56050"/>
                  <a:pt x="35107" y="56445"/>
                  <a:pt x="35381" y="56658"/>
                </a:cubicBezTo>
                <a:close/>
                <a:moveTo>
                  <a:pt x="34864" y="59090"/>
                </a:moveTo>
                <a:cubicBezTo>
                  <a:pt x="35168" y="59363"/>
                  <a:pt x="35472" y="59333"/>
                  <a:pt x="35563" y="59059"/>
                </a:cubicBezTo>
                <a:cubicBezTo>
                  <a:pt x="35624" y="58786"/>
                  <a:pt x="35442" y="58360"/>
                  <a:pt x="35138" y="58117"/>
                </a:cubicBezTo>
                <a:cubicBezTo>
                  <a:pt x="34834" y="57843"/>
                  <a:pt x="34560" y="57874"/>
                  <a:pt x="34499" y="58147"/>
                </a:cubicBezTo>
                <a:cubicBezTo>
                  <a:pt x="34408" y="58421"/>
                  <a:pt x="34560" y="58847"/>
                  <a:pt x="34864" y="59090"/>
                </a:cubicBezTo>
                <a:close/>
                <a:moveTo>
                  <a:pt x="33436" y="60701"/>
                </a:moveTo>
                <a:cubicBezTo>
                  <a:pt x="33284" y="61005"/>
                  <a:pt x="33405" y="61430"/>
                  <a:pt x="33740" y="61673"/>
                </a:cubicBezTo>
                <a:cubicBezTo>
                  <a:pt x="34074" y="61947"/>
                  <a:pt x="34469" y="61947"/>
                  <a:pt x="34621" y="61643"/>
                </a:cubicBezTo>
                <a:cubicBezTo>
                  <a:pt x="34743" y="61339"/>
                  <a:pt x="34621" y="60883"/>
                  <a:pt x="34317" y="60609"/>
                </a:cubicBezTo>
                <a:cubicBezTo>
                  <a:pt x="33952" y="60397"/>
                  <a:pt x="33588" y="60427"/>
                  <a:pt x="33436" y="60701"/>
                </a:cubicBezTo>
                <a:close/>
                <a:moveTo>
                  <a:pt x="32250" y="63649"/>
                </a:moveTo>
                <a:cubicBezTo>
                  <a:pt x="32554" y="63953"/>
                  <a:pt x="32980" y="64075"/>
                  <a:pt x="33132" y="63892"/>
                </a:cubicBezTo>
                <a:cubicBezTo>
                  <a:pt x="33284" y="63679"/>
                  <a:pt x="33162" y="63284"/>
                  <a:pt x="32828" y="62980"/>
                </a:cubicBezTo>
                <a:cubicBezTo>
                  <a:pt x="32493" y="62676"/>
                  <a:pt x="32098" y="62585"/>
                  <a:pt x="31946" y="62768"/>
                </a:cubicBezTo>
                <a:cubicBezTo>
                  <a:pt x="31794" y="62980"/>
                  <a:pt x="31916" y="63345"/>
                  <a:pt x="32250" y="63649"/>
                </a:cubicBezTo>
                <a:close/>
                <a:moveTo>
                  <a:pt x="31612" y="65351"/>
                </a:moveTo>
                <a:cubicBezTo>
                  <a:pt x="31764" y="65199"/>
                  <a:pt x="31642" y="64834"/>
                  <a:pt x="31338" y="64530"/>
                </a:cubicBezTo>
                <a:cubicBezTo>
                  <a:pt x="31034" y="64227"/>
                  <a:pt x="30670" y="64075"/>
                  <a:pt x="30487" y="64227"/>
                </a:cubicBezTo>
                <a:cubicBezTo>
                  <a:pt x="30335" y="64379"/>
                  <a:pt x="30457" y="64713"/>
                  <a:pt x="30761" y="65017"/>
                </a:cubicBezTo>
                <a:cubicBezTo>
                  <a:pt x="31034" y="65351"/>
                  <a:pt x="31429" y="65534"/>
                  <a:pt x="31612" y="65351"/>
                </a:cubicBezTo>
                <a:close/>
                <a:moveTo>
                  <a:pt x="30001" y="66476"/>
                </a:moveTo>
                <a:cubicBezTo>
                  <a:pt x="30214" y="66354"/>
                  <a:pt x="30092" y="66020"/>
                  <a:pt x="29788" y="65716"/>
                </a:cubicBezTo>
                <a:cubicBezTo>
                  <a:pt x="29484" y="65412"/>
                  <a:pt x="29150" y="65260"/>
                  <a:pt x="28937" y="65351"/>
                </a:cubicBezTo>
                <a:cubicBezTo>
                  <a:pt x="28785" y="65473"/>
                  <a:pt x="28876" y="65777"/>
                  <a:pt x="29180" y="66081"/>
                </a:cubicBezTo>
                <a:cubicBezTo>
                  <a:pt x="29484" y="66385"/>
                  <a:pt x="29849" y="66597"/>
                  <a:pt x="30001" y="66476"/>
                </a:cubicBezTo>
                <a:close/>
                <a:moveTo>
                  <a:pt x="28451" y="67296"/>
                </a:moveTo>
                <a:cubicBezTo>
                  <a:pt x="28633" y="67236"/>
                  <a:pt x="28542" y="66932"/>
                  <a:pt x="28268" y="66628"/>
                </a:cubicBezTo>
                <a:cubicBezTo>
                  <a:pt x="27995" y="66354"/>
                  <a:pt x="27660" y="66202"/>
                  <a:pt x="27478" y="66293"/>
                </a:cubicBezTo>
                <a:cubicBezTo>
                  <a:pt x="27326" y="66385"/>
                  <a:pt x="27387" y="66658"/>
                  <a:pt x="27660" y="66932"/>
                </a:cubicBezTo>
                <a:cubicBezTo>
                  <a:pt x="27873" y="67236"/>
                  <a:pt x="28268" y="67418"/>
                  <a:pt x="28451" y="67296"/>
                </a:cubicBezTo>
                <a:close/>
                <a:moveTo>
                  <a:pt x="26049" y="67813"/>
                </a:moveTo>
                <a:cubicBezTo>
                  <a:pt x="26293" y="68026"/>
                  <a:pt x="26657" y="68178"/>
                  <a:pt x="26809" y="68117"/>
                </a:cubicBezTo>
                <a:cubicBezTo>
                  <a:pt x="27022" y="68026"/>
                  <a:pt x="26931" y="67722"/>
                  <a:pt x="26657" y="67448"/>
                </a:cubicBezTo>
                <a:cubicBezTo>
                  <a:pt x="26414" y="67205"/>
                  <a:pt x="26110" y="67084"/>
                  <a:pt x="25897" y="67205"/>
                </a:cubicBezTo>
                <a:cubicBezTo>
                  <a:pt x="25806" y="67266"/>
                  <a:pt x="25837" y="67540"/>
                  <a:pt x="26049" y="67813"/>
                </a:cubicBezTo>
                <a:close/>
                <a:moveTo>
                  <a:pt x="25259" y="68907"/>
                </a:moveTo>
                <a:cubicBezTo>
                  <a:pt x="25442" y="68786"/>
                  <a:pt x="25381" y="68512"/>
                  <a:pt x="25138" y="68300"/>
                </a:cubicBezTo>
                <a:cubicBezTo>
                  <a:pt x="24925" y="68056"/>
                  <a:pt x="24621" y="67996"/>
                  <a:pt x="24469" y="68056"/>
                </a:cubicBezTo>
                <a:cubicBezTo>
                  <a:pt x="24317" y="68178"/>
                  <a:pt x="24347" y="68452"/>
                  <a:pt x="24530" y="68634"/>
                </a:cubicBezTo>
                <a:cubicBezTo>
                  <a:pt x="24742" y="68907"/>
                  <a:pt x="25077" y="69029"/>
                  <a:pt x="25259" y="68907"/>
                </a:cubicBezTo>
                <a:close/>
                <a:moveTo>
                  <a:pt x="23679" y="69880"/>
                </a:moveTo>
                <a:cubicBezTo>
                  <a:pt x="23831" y="69789"/>
                  <a:pt x="23770" y="69515"/>
                  <a:pt x="23587" y="69333"/>
                </a:cubicBezTo>
                <a:cubicBezTo>
                  <a:pt x="23405" y="69120"/>
                  <a:pt x="23101" y="69090"/>
                  <a:pt x="22949" y="69242"/>
                </a:cubicBezTo>
                <a:cubicBezTo>
                  <a:pt x="22797" y="69394"/>
                  <a:pt x="22797" y="69637"/>
                  <a:pt x="23010" y="69789"/>
                </a:cubicBezTo>
                <a:cubicBezTo>
                  <a:pt x="23223" y="69941"/>
                  <a:pt x="23527" y="70002"/>
                  <a:pt x="23679" y="69880"/>
                </a:cubicBezTo>
                <a:close/>
                <a:moveTo>
                  <a:pt x="22159" y="71096"/>
                </a:moveTo>
                <a:cubicBezTo>
                  <a:pt x="22311" y="70944"/>
                  <a:pt x="22311" y="70701"/>
                  <a:pt x="22098" y="70549"/>
                </a:cubicBezTo>
                <a:cubicBezTo>
                  <a:pt x="21916" y="70397"/>
                  <a:pt x="21642" y="70427"/>
                  <a:pt x="21460" y="70610"/>
                </a:cubicBezTo>
                <a:cubicBezTo>
                  <a:pt x="21308" y="70762"/>
                  <a:pt x="21308" y="71005"/>
                  <a:pt x="21490" y="71157"/>
                </a:cubicBezTo>
                <a:cubicBezTo>
                  <a:pt x="21733" y="71309"/>
                  <a:pt x="22007" y="71248"/>
                  <a:pt x="22159" y="71096"/>
                </a:cubicBezTo>
                <a:close/>
                <a:moveTo>
                  <a:pt x="20061" y="72312"/>
                </a:moveTo>
                <a:cubicBezTo>
                  <a:pt x="19909" y="72525"/>
                  <a:pt x="19909" y="72768"/>
                  <a:pt x="20092" y="72889"/>
                </a:cubicBezTo>
                <a:cubicBezTo>
                  <a:pt x="20244" y="73011"/>
                  <a:pt x="20517" y="72920"/>
                  <a:pt x="20669" y="72737"/>
                </a:cubicBezTo>
                <a:cubicBezTo>
                  <a:pt x="20821" y="72555"/>
                  <a:pt x="20821" y="72281"/>
                  <a:pt x="20639" y="72129"/>
                </a:cubicBezTo>
                <a:cubicBezTo>
                  <a:pt x="20487" y="72008"/>
                  <a:pt x="20213" y="72099"/>
                  <a:pt x="20061" y="72312"/>
                </a:cubicBezTo>
                <a:close/>
                <a:moveTo>
                  <a:pt x="18694" y="74835"/>
                </a:moveTo>
                <a:cubicBezTo>
                  <a:pt x="18846" y="74987"/>
                  <a:pt x="19119" y="74956"/>
                  <a:pt x="19271" y="74713"/>
                </a:cubicBezTo>
                <a:cubicBezTo>
                  <a:pt x="19423" y="74500"/>
                  <a:pt x="19423" y="74166"/>
                  <a:pt x="19271" y="74075"/>
                </a:cubicBezTo>
                <a:cubicBezTo>
                  <a:pt x="19119" y="73923"/>
                  <a:pt x="18846" y="73984"/>
                  <a:pt x="18694" y="74227"/>
                </a:cubicBezTo>
                <a:cubicBezTo>
                  <a:pt x="18542" y="74409"/>
                  <a:pt x="18542" y="74713"/>
                  <a:pt x="18694" y="74835"/>
                </a:cubicBezTo>
                <a:close/>
                <a:moveTo>
                  <a:pt x="17235" y="76932"/>
                </a:moveTo>
                <a:cubicBezTo>
                  <a:pt x="17387" y="77114"/>
                  <a:pt x="17630" y="77084"/>
                  <a:pt x="17782" y="76841"/>
                </a:cubicBezTo>
                <a:cubicBezTo>
                  <a:pt x="17934" y="76628"/>
                  <a:pt x="17934" y="76263"/>
                  <a:pt x="17812" y="76081"/>
                </a:cubicBezTo>
                <a:cubicBezTo>
                  <a:pt x="17660" y="75929"/>
                  <a:pt x="17447" y="75959"/>
                  <a:pt x="17295" y="76202"/>
                </a:cubicBezTo>
                <a:cubicBezTo>
                  <a:pt x="17143" y="76415"/>
                  <a:pt x="17143" y="76780"/>
                  <a:pt x="17235" y="76932"/>
                </a:cubicBezTo>
                <a:close/>
                <a:moveTo>
                  <a:pt x="15958" y="79090"/>
                </a:moveTo>
                <a:cubicBezTo>
                  <a:pt x="16080" y="79303"/>
                  <a:pt x="16292" y="79272"/>
                  <a:pt x="16444" y="79060"/>
                </a:cubicBezTo>
                <a:cubicBezTo>
                  <a:pt x="16596" y="78816"/>
                  <a:pt x="16596" y="78452"/>
                  <a:pt x="16444" y="78239"/>
                </a:cubicBezTo>
                <a:cubicBezTo>
                  <a:pt x="16323" y="78057"/>
                  <a:pt x="16110" y="78087"/>
                  <a:pt x="15958" y="78330"/>
                </a:cubicBezTo>
                <a:cubicBezTo>
                  <a:pt x="15836" y="78543"/>
                  <a:pt x="15806" y="78908"/>
                  <a:pt x="15958" y="79090"/>
                </a:cubicBezTo>
                <a:close/>
                <a:moveTo>
                  <a:pt x="15198" y="81339"/>
                </a:moveTo>
                <a:cubicBezTo>
                  <a:pt x="15320" y="81066"/>
                  <a:pt x="15350" y="80671"/>
                  <a:pt x="15229" y="80458"/>
                </a:cubicBezTo>
                <a:cubicBezTo>
                  <a:pt x="15107" y="80215"/>
                  <a:pt x="14925" y="80215"/>
                  <a:pt x="14773" y="80488"/>
                </a:cubicBezTo>
                <a:cubicBezTo>
                  <a:pt x="14651" y="80701"/>
                  <a:pt x="14621" y="81096"/>
                  <a:pt x="14742" y="81370"/>
                </a:cubicBezTo>
                <a:cubicBezTo>
                  <a:pt x="14864" y="81552"/>
                  <a:pt x="15046" y="81552"/>
                  <a:pt x="15198" y="81339"/>
                </a:cubicBezTo>
                <a:close/>
                <a:moveTo>
                  <a:pt x="14013" y="82707"/>
                </a:moveTo>
                <a:cubicBezTo>
                  <a:pt x="13891" y="82433"/>
                  <a:pt x="13709" y="82433"/>
                  <a:pt x="13587" y="82646"/>
                </a:cubicBezTo>
                <a:cubicBezTo>
                  <a:pt x="13496" y="82889"/>
                  <a:pt x="13435" y="83315"/>
                  <a:pt x="13557" y="83619"/>
                </a:cubicBezTo>
                <a:cubicBezTo>
                  <a:pt x="13678" y="83862"/>
                  <a:pt x="13861" y="83923"/>
                  <a:pt x="13982" y="83649"/>
                </a:cubicBezTo>
                <a:cubicBezTo>
                  <a:pt x="14134" y="83376"/>
                  <a:pt x="14134" y="82950"/>
                  <a:pt x="14013" y="82707"/>
                </a:cubicBezTo>
                <a:close/>
                <a:moveTo>
                  <a:pt x="74926" y="6809"/>
                </a:moveTo>
                <a:cubicBezTo>
                  <a:pt x="75078" y="7113"/>
                  <a:pt x="75382" y="7113"/>
                  <a:pt x="75594" y="6809"/>
                </a:cubicBezTo>
                <a:cubicBezTo>
                  <a:pt x="75777" y="6566"/>
                  <a:pt x="75868" y="6171"/>
                  <a:pt x="75777" y="5897"/>
                </a:cubicBezTo>
                <a:cubicBezTo>
                  <a:pt x="75594" y="5806"/>
                  <a:pt x="75382" y="5685"/>
                  <a:pt x="75169" y="5563"/>
                </a:cubicBezTo>
                <a:cubicBezTo>
                  <a:pt x="75138" y="5593"/>
                  <a:pt x="75108" y="5654"/>
                  <a:pt x="75078" y="5715"/>
                </a:cubicBezTo>
                <a:cubicBezTo>
                  <a:pt x="74835" y="6019"/>
                  <a:pt x="74774" y="6505"/>
                  <a:pt x="74926" y="6809"/>
                </a:cubicBezTo>
                <a:close/>
                <a:moveTo>
                  <a:pt x="72920" y="9697"/>
                </a:moveTo>
                <a:cubicBezTo>
                  <a:pt x="73072" y="10001"/>
                  <a:pt x="73376" y="9970"/>
                  <a:pt x="73588" y="9666"/>
                </a:cubicBezTo>
                <a:cubicBezTo>
                  <a:pt x="73831" y="9363"/>
                  <a:pt x="73862" y="8876"/>
                  <a:pt x="73710" y="8572"/>
                </a:cubicBezTo>
                <a:cubicBezTo>
                  <a:pt x="73558" y="8268"/>
                  <a:pt x="73254" y="8299"/>
                  <a:pt x="73011" y="8603"/>
                </a:cubicBezTo>
                <a:cubicBezTo>
                  <a:pt x="72798" y="8907"/>
                  <a:pt x="72707" y="9393"/>
                  <a:pt x="72920" y="9697"/>
                </a:cubicBezTo>
                <a:close/>
                <a:moveTo>
                  <a:pt x="70853" y="12584"/>
                </a:moveTo>
                <a:cubicBezTo>
                  <a:pt x="71005" y="12858"/>
                  <a:pt x="71339" y="12858"/>
                  <a:pt x="71582" y="12554"/>
                </a:cubicBezTo>
                <a:cubicBezTo>
                  <a:pt x="71795" y="12250"/>
                  <a:pt x="71856" y="11764"/>
                  <a:pt x="71643" y="11490"/>
                </a:cubicBezTo>
                <a:cubicBezTo>
                  <a:pt x="71491" y="11217"/>
                  <a:pt x="71157" y="11217"/>
                  <a:pt x="70974" y="11521"/>
                </a:cubicBezTo>
                <a:cubicBezTo>
                  <a:pt x="70731" y="11825"/>
                  <a:pt x="70701" y="12280"/>
                  <a:pt x="70853" y="12584"/>
                </a:cubicBezTo>
                <a:close/>
                <a:moveTo>
                  <a:pt x="68847" y="15442"/>
                </a:moveTo>
                <a:cubicBezTo>
                  <a:pt x="69029" y="15715"/>
                  <a:pt x="69333" y="15685"/>
                  <a:pt x="69576" y="15381"/>
                </a:cubicBezTo>
                <a:cubicBezTo>
                  <a:pt x="69789" y="15077"/>
                  <a:pt x="69819" y="14621"/>
                  <a:pt x="69637" y="14317"/>
                </a:cubicBezTo>
                <a:cubicBezTo>
                  <a:pt x="69454" y="14043"/>
                  <a:pt x="69151" y="14074"/>
                  <a:pt x="68907" y="14378"/>
                </a:cubicBezTo>
                <a:cubicBezTo>
                  <a:pt x="68725" y="14682"/>
                  <a:pt x="68695" y="15168"/>
                  <a:pt x="68847" y="15442"/>
                </a:cubicBezTo>
                <a:close/>
                <a:moveTo>
                  <a:pt x="67661" y="17144"/>
                </a:moveTo>
                <a:cubicBezTo>
                  <a:pt x="67479" y="16901"/>
                  <a:pt x="67175" y="16931"/>
                  <a:pt x="66932" y="17235"/>
                </a:cubicBezTo>
                <a:cubicBezTo>
                  <a:pt x="66749" y="17539"/>
                  <a:pt x="66719" y="17964"/>
                  <a:pt x="66901" y="18208"/>
                </a:cubicBezTo>
                <a:cubicBezTo>
                  <a:pt x="67084" y="18481"/>
                  <a:pt x="67388" y="18451"/>
                  <a:pt x="67631" y="18147"/>
                </a:cubicBezTo>
                <a:cubicBezTo>
                  <a:pt x="67813" y="17843"/>
                  <a:pt x="67813" y="17387"/>
                  <a:pt x="67661" y="17144"/>
                </a:cubicBezTo>
                <a:close/>
                <a:moveTo>
                  <a:pt x="65837" y="19727"/>
                </a:moveTo>
                <a:cubicBezTo>
                  <a:pt x="65655" y="19515"/>
                  <a:pt x="65321" y="19515"/>
                  <a:pt x="65169" y="19788"/>
                </a:cubicBezTo>
                <a:cubicBezTo>
                  <a:pt x="64956" y="20031"/>
                  <a:pt x="65017" y="20427"/>
                  <a:pt x="65199" y="20639"/>
                </a:cubicBezTo>
                <a:cubicBezTo>
                  <a:pt x="65381" y="20882"/>
                  <a:pt x="65685" y="20882"/>
                  <a:pt x="65868" y="20609"/>
                </a:cubicBezTo>
                <a:cubicBezTo>
                  <a:pt x="66020" y="20335"/>
                  <a:pt x="66020" y="19971"/>
                  <a:pt x="65837" y="19727"/>
                </a:cubicBezTo>
                <a:close/>
                <a:moveTo>
                  <a:pt x="63497" y="22737"/>
                </a:moveTo>
                <a:cubicBezTo>
                  <a:pt x="63679" y="22980"/>
                  <a:pt x="64014" y="22980"/>
                  <a:pt x="64196" y="22737"/>
                </a:cubicBezTo>
                <a:cubicBezTo>
                  <a:pt x="64409" y="22524"/>
                  <a:pt x="64409" y="22159"/>
                  <a:pt x="64166" y="21946"/>
                </a:cubicBezTo>
                <a:cubicBezTo>
                  <a:pt x="63983" y="21703"/>
                  <a:pt x="63649" y="21703"/>
                  <a:pt x="63436" y="21946"/>
                </a:cubicBezTo>
                <a:cubicBezTo>
                  <a:pt x="63254" y="22220"/>
                  <a:pt x="63284" y="22554"/>
                  <a:pt x="63497" y="22737"/>
                </a:cubicBezTo>
                <a:close/>
                <a:moveTo>
                  <a:pt x="61612" y="24439"/>
                </a:moveTo>
                <a:cubicBezTo>
                  <a:pt x="61825" y="24651"/>
                  <a:pt x="62160" y="24682"/>
                  <a:pt x="62372" y="24530"/>
                </a:cubicBezTo>
                <a:cubicBezTo>
                  <a:pt x="62615" y="24378"/>
                  <a:pt x="62615" y="24044"/>
                  <a:pt x="62372" y="23831"/>
                </a:cubicBezTo>
                <a:cubicBezTo>
                  <a:pt x="62190" y="23648"/>
                  <a:pt x="61856" y="23618"/>
                  <a:pt x="61612" y="23800"/>
                </a:cubicBezTo>
                <a:cubicBezTo>
                  <a:pt x="61430" y="23922"/>
                  <a:pt x="61400" y="24226"/>
                  <a:pt x="61612" y="24439"/>
                </a:cubicBezTo>
                <a:close/>
                <a:moveTo>
                  <a:pt x="59576" y="25898"/>
                </a:moveTo>
                <a:cubicBezTo>
                  <a:pt x="59758" y="26080"/>
                  <a:pt x="60093" y="26110"/>
                  <a:pt x="60336" y="25928"/>
                </a:cubicBezTo>
                <a:cubicBezTo>
                  <a:pt x="60549" y="25776"/>
                  <a:pt x="60609" y="25503"/>
                  <a:pt x="60366" y="25320"/>
                </a:cubicBezTo>
                <a:cubicBezTo>
                  <a:pt x="60184" y="25138"/>
                  <a:pt x="59849" y="25107"/>
                  <a:pt x="59606" y="25290"/>
                </a:cubicBezTo>
                <a:cubicBezTo>
                  <a:pt x="59424" y="25442"/>
                  <a:pt x="59394" y="25715"/>
                  <a:pt x="59576" y="25898"/>
                </a:cubicBezTo>
                <a:close/>
                <a:moveTo>
                  <a:pt x="57570" y="26810"/>
                </a:moveTo>
                <a:cubicBezTo>
                  <a:pt x="57327" y="26992"/>
                  <a:pt x="57296" y="27235"/>
                  <a:pt x="57448" y="27387"/>
                </a:cubicBezTo>
                <a:cubicBezTo>
                  <a:pt x="57631" y="27539"/>
                  <a:pt x="57965" y="27539"/>
                  <a:pt x="58208" y="27387"/>
                </a:cubicBezTo>
                <a:cubicBezTo>
                  <a:pt x="58421" y="27235"/>
                  <a:pt x="58482" y="26962"/>
                  <a:pt x="58269" y="26810"/>
                </a:cubicBezTo>
                <a:cubicBezTo>
                  <a:pt x="58117" y="26627"/>
                  <a:pt x="57783" y="26627"/>
                  <a:pt x="57570" y="26810"/>
                </a:cubicBezTo>
                <a:close/>
                <a:moveTo>
                  <a:pt x="56111" y="28329"/>
                </a:moveTo>
                <a:cubicBezTo>
                  <a:pt x="55959" y="28208"/>
                  <a:pt x="55655" y="28299"/>
                  <a:pt x="55442" y="28481"/>
                </a:cubicBezTo>
                <a:cubicBezTo>
                  <a:pt x="55199" y="28664"/>
                  <a:pt x="55138" y="28937"/>
                  <a:pt x="55229" y="28998"/>
                </a:cubicBezTo>
                <a:cubicBezTo>
                  <a:pt x="55381" y="29120"/>
                  <a:pt x="55685" y="29059"/>
                  <a:pt x="55959" y="28846"/>
                </a:cubicBezTo>
                <a:cubicBezTo>
                  <a:pt x="56232" y="28694"/>
                  <a:pt x="56293" y="28451"/>
                  <a:pt x="56111" y="28329"/>
                </a:cubicBezTo>
                <a:close/>
                <a:moveTo>
                  <a:pt x="53922" y="30214"/>
                </a:moveTo>
                <a:cubicBezTo>
                  <a:pt x="53801" y="30153"/>
                  <a:pt x="53497" y="30275"/>
                  <a:pt x="53223" y="30487"/>
                </a:cubicBezTo>
                <a:cubicBezTo>
                  <a:pt x="53010" y="30731"/>
                  <a:pt x="52889" y="30974"/>
                  <a:pt x="53010" y="31035"/>
                </a:cubicBezTo>
                <a:cubicBezTo>
                  <a:pt x="53102" y="31095"/>
                  <a:pt x="53406" y="30974"/>
                  <a:pt x="53679" y="30761"/>
                </a:cubicBezTo>
                <a:cubicBezTo>
                  <a:pt x="53953" y="30518"/>
                  <a:pt x="54013" y="30305"/>
                  <a:pt x="53922" y="30214"/>
                </a:cubicBezTo>
                <a:close/>
                <a:moveTo>
                  <a:pt x="51643" y="32402"/>
                </a:moveTo>
                <a:cubicBezTo>
                  <a:pt x="51521" y="32342"/>
                  <a:pt x="51247" y="32494"/>
                  <a:pt x="51035" y="32767"/>
                </a:cubicBezTo>
                <a:cubicBezTo>
                  <a:pt x="50792" y="33041"/>
                  <a:pt x="50731" y="33223"/>
                  <a:pt x="50822" y="33314"/>
                </a:cubicBezTo>
                <a:cubicBezTo>
                  <a:pt x="50943" y="33345"/>
                  <a:pt x="51217" y="33193"/>
                  <a:pt x="51430" y="32949"/>
                </a:cubicBezTo>
                <a:cubicBezTo>
                  <a:pt x="51643" y="32706"/>
                  <a:pt x="51734" y="32463"/>
                  <a:pt x="51643" y="32402"/>
                </a:cubicBezTo>
                <a:close/>
                <a:moveTo>
                  <a:pt x="49302" y="34864"/>
                </a:moveTo>
                <a:cubicBezTo>
                  <a:pt x="49150" y="35077"/>
                  <a:pt x="49089" y="35290"/>
                  <a:pt x="49211" y="35320"/>
                </a:cubicBezTo>
                <a:cubicBezTo>
                  <a:pt x="49272" y="35351"/>
                  <a:pt x="49515" y="35199"/>
                  <a:pt x="49667" y="35016"/>
                </a:cubicBezTo>
                <a:cubicBezTo>
                  <a:pt x="49819" y="34773"/>
                  <a:pt x="49880" y="34591"/>
                  <a:pt x="49758" y="34560"/>
                </a:cubicBezTo>
                <a:cubicBezTo>
                  <a:pt x="49697" y="34530"/>
                  <a:pt x="49454" y="34682"/>
                  <a:pt x="49302" y="34864"/>
                </a:cubicBezTo>
                <a:close/>
                <a:moveTo>
                  <a:pt x="47904" y="36567"/>
                </a:moveTo>
                <a:cubicBezTo>
                  <a:pt x="47752" y="36719"/>
                  <a:pt x="47722" y="36901"/>
                  <a:pt x="47843" y="36962"/>
                </a:cubicBezTo>
                <a:cubicBezTo>
                  <a:pt x="47934" y="36992"/>
                  <a:pt x="48147" y="36901"/>
                  <a:pt x="48299" y="36719"/>
                </a:cubicBezTo>
                <a:cubicBezTo>
                  <a:pt x="48451" y="36567"/>
                  <a:pt x="48481" y="36384"/>
                  <a:pt x="48360" y="36354"/>
                </a:cubicBezTo>
                <a:cubicBezTo>
                  <a:pt x="48238" y="36293"/>
                  <a:pt x="48056" y="36415"/>
                  <a:pt x="47904" y="36567"/>
                </a:cubicBezTo>
                <a:close/>
                <a:moveTo>
                  <a:pt x="46567" y="37965"/>
                </a:moveTo>
                <a:cubicBezTo>
                  <a:pt x="46415" y="38117"/>
                  <a:pt x="46415" y="38269"/>
                  <a:pt x="46536" y="38329"/>
                </a:cubicBezTo>
                <a:cubicBezTo>
                  <a:pt x="46658" y="38360"/>
                  <a:pt x="46870" y="38329"/>
                  <a:pt x="46992" y="38178"/>
                </a:cubicBezTo>
                <a:cubicBezTo>
                  <a:pt x="47144" y="37995"/>
                  <a:pt x="47144" y="37874"/>
                  <a:pt x="47022" y="37813"/>
                </a:cubicBezTo>
                <a:cubicBezTo>
                  <a:pt x="46962" y="37752"/>
                  <a:pt x="46718" y="37813"/>
                  <a:pt x="46567" y="37965"/>
                </a:cubicBezTo>
                <a:close/>
                <a:moveTo>
                  <a:pt x="45199" y="39485"/>
                </a:moveTo>
                <a:cubicBezTo>
                  <a:pt x="45320" y="39576"/>
                  <a:pt x="45563" y="39515"/>
                  <a:pt x="45715" y="39393"/>
                </a:cubicBezTo>
                <a:cubicBezTo>
                  <a:pt x="45867" y="39272"/>
                  <a:pt x="45867" y="39120"/>
                  <a:pt x="45746" y="39029"/>
                </a:cubicBezTo>
                <a:cubicBezTo>
                  <a:pt x="45624" y="38968"/>
                  <a:pt x="45411" y="39029"/>
                  <a:pt x="45260" y="39150"/>
                </a:cubicBezTo>
                <a:cubicBezTo>
                  <a:pt x="45108" y="39272"/>
                  <a:pt x="45047" y="39424"/>
                  <a:pt x="45199" y="39485"/>
                </a:cubicBezTo>
                <a:close/>
                <a:moveTo>
                  <a:pt x="44348" y="40153"/>
                </a:moveTo>
                <a:cubicBezTo>
                  <a:pt x="44196" y="40062"/>
                  <a:pt x="43952" y="40092"/>
                  <a:pt x="43770" y="40214"/>
                </a:cubicBezTo>
                <a:cubicBezTo>
                  <a:pt x="43618" y="40336"/>
                  <a:pt x="43588" y="40488"/>
                  <a:pt x="43740" y="40548"/>
                </a:cubicBezTo>
                <a:cubicBezTo>
                  <a:pt x="43861" y="40640"/>
                  <a:pt x="44135" y="40609"/>
                  <a:pt x="44287" y="40488"/>
                </a:cubicBezTo>
                <a:cubicBezTo>
                  <a:pt x="44439" y="40366"/>
                  <a:pt x="44439" y="40214"/>
                  <a:pt x="44348" y="40153"/>
                </a:cubicBezTo>
                <a:close/>
                <a:moveTo>
                  <a:pt x="42737" y="41247"/>
                </a:moveTo>
                <a:cubicBezTo>
                  <a:pt x="42585" y="41156"/>
                  <a:pt x="42311" y="41217"/>
                  <a:pt x="42129" y="41308"/>
                </a:cubicBezTo>
                <a:cubicBezTo>
                  <a:pt x="41946" y="41430"/>
                  <a:pt x="41916" y="41612"/>
                  <a:pt x="42068" y="41703"/>
                </a:cubicBezTo>
                <a:cubicBezTo>
                  <a:pt x="42220" y="41764"/>
                  <a:pt x="42524" y="41734"/>
                  <a:pt x="42706" y="41612"/>
                </a:cubicBezTo>
                <a:cubicBezTo>
                  <a:pt x="42858" y="41521"/>
                  <a:pt x="42889" y="41308"/>
                  <a:pt x="42737" y="41247"/>
                </a:cubicBezTo>
                <a:close/>
                <a:moveTo>
                  <a:pt x="40031" y="42950"/>
                </a:moveTo>
                <a:cubicBezTo>
                  <a:pt x="40244" y="43041"/>
                  <a:pt x="40548" y="42980"/>
                  <a:pt x="40761" y="42828"/>
                </a:cubicBezTo>
                <a:cubicBezTo>
                  <a:pt x="41004" y="42676"/>
                  <a:pt x="41034" y="42494"/>
                  <a:pt x="40852" y="42433"/>
                </a:cubicBezTo>
                <a:cubicBezTo>
                  <a:pt x="40700" y="42342"/>
                  <a:pt x="40335" y="42372"/>
                  <a:pt x="40123" y="42524"/>
                </a:cubicBezTo>
                <a:cubicBezTo>
                  <a:pt x="39940" y="42676"/>
                  <a:pt x="39879" y="42889"/>
                  <a:pt x="40031" y="42950"/>
                </a:cubicBezTo>
                <a:close/>
                <a:moveTo>
                  <a:pt x="37661" y="44469"/>
                </a:moveTo>
                <a:cubicBezTo>
                  <a:pt x="37843" y="44561"/>
                  <a:pt x="38268" y="44500"/>
                  <a:pt x="38512" y="44317"/>
                </a:cubicBezTo>
                <a:cubicBezTo>
                  <a:pt x="38785" y="44135"/>
                  <a:pt x="38876" y="43953"/>
                  <a:pt x="38664" y="43861"/>
                </a:cubicBezTo>
                <a:cubicBezTo>
                  <a:pt x="38481" y="43801"/>
                  <a:pt x="38117" y="43831"/>
                  <a:pt x="37843" y="44013"/>
                </a:cubicBezTo>
                <a:cubicBezTo>
                  <a:pt x="37539" y="44165"/>
                  <a:pt x="37448" y="44409"/>
                  <a:pt x="37661" y="44469"/>
                </a:cubicBezTo>
                <a:close/>
                <a:moveTo>
                  <a:pt x="36171" y="45807"/>
                </a:moveTo>
                <a:cubicBezTo>
                  <a:pt x="36384" y="45655"/>
                  <a:pt x="36384" y="45472"/>
                  <a:pt x="36202" y="45351"/>
                </a:cubicBezTo>
                <a:cubicBezTo>
                  <a:pt x="36019" y="45260"/>
                  <a:pt x="35685" y="45320"/>
                  <a:pt x="35472" y="45472"/>
                </a:cubicBezTo>
                <a:cubicBezTo>
                  <a:pt x="35259" y="45624"/>
                  <a:pt x="35259" y="45807"/>
                  <a:pt x="35442" y="45928"/>
                </a:cubicBezTo>
                <a:cubicBezTo>
                  <a:pt x="35624" y="46020"/>
                  <a:pt x="35928" y="45959"/>
                  <a:pt x="36171" y="45807"/>
                </a:cubicBezTo>
                <a:close/>
                <a:moveTo>
                  <a:pt x="34530" y="46779"/>
                </a:moveTo>
                <a:cubicBezTo>
                  <a:pt x="34347" y="46719"/>
                  <a:pt x="34074" y="46749"/>
                  <a:pt x="33952" y="46901"/>
                </a:cubicBezTo>
                <a:cubicBezTo>
                  <a:pt x="33861" y="47053"/>
                  <a:pt x="33892" y="47235"/>
                  <a:pt x="34074" y="47327"/>
                </a:cubicBezTo>
                <a:cubicBezTo>
                  <a:pt x="34256" y="47387"/>
                  <a:pt x="34499" y="47357"/>
                  <a:pt x="34651" y="47205"/>
                </a:cubicBezTo>
                <a:cubicBezTo>
                  <a:pt x="34773" y="47053"/>
                  <a:pt x="34712" y="46871"/>
                  <a:pt x="34530" y="46779"/>
                </a:cubicBezTo>
                <a:close/>
                <a:moveTo>
                  <a:pt x="33770" y="48573"/>
                </a:moveTo>
                <a:cubicBezTo>
                  <a:pt x="33861" y="48421"/>
                  <a:pt x="33740" y="48238"/>
                  <a:pt x="33557" y="48147"/>
                </a:cubicBezTo>
                <a:cubicBezTo>
                  <a:pt x="33344" y="48086"/>
                  <a:pt x="33132" y="48117"/>
                  <a:pt x="33040" y="48269"/>
                </a:cubicBezTo>
                <a:cubicBezTo>
                  <a:pt x="32980" y="48421"/>
                  <a:pt x="33132" y="48573"/>
                  <a:pt x="33314" y="48694"/>
                </a:cubicBezTo>
                <a:cubicBezTo>
                  <a:pt x="33496" y="48755"/>
                  <a:pt x="33740" y="48694"/>
                  <a:pt x="33770" y="48573"/>
                </a:cubicBezTo>
                <a:close/>
                <a:moveTo>
                  <a:pt x="33040" y="49971"/>
                </a:moveTo>
                <a:cubicBezTo>
                  <a:pt x="33284" y="50062"/>
                  <a:pt x="33466" y="50032"/>
                  <a:pt x="33466" y="49880"/>
                </a:cubicBezTo>
                <a:cubicBezTo>
                  <a:pt x="33466" y="49728"/>
                  <a:pt x="33314" y="49515"/>
                  <a:pt x="33132" y="49454"/>
                </a:cubicBezTo>
                <a:cubicBezTo>
                  <a:pt x="32888" y="49363"/>
                  <a:pt x="32706" y="49424"/>
                  <a:pt x="32676" y="49576"/>
                </a:cubicBezTo>
                <a:cubicBezTo>
                  <a:pt x="32645" y="49728"/>
                  <a:pt x="32828" y="49910"/>
                  <a:pt x="33040" y="49971"/>
                </a:cubicBezTo>
                <a:close/>
                <a:moveTo>
                  <a:pt x="33010" y="51400"/>
                </a:moveTo>
                <a:cubicBezTo>
                  <a:pt x="33284" y="51491"/>
                  <a:pt x="33466" y="51460"/>
                  <a:pt x="33466" y="51278"/>
                </a:cubicBezTo>
                <a:cubicBezTo>
                  <a:pt x="33466" y="51126"/>
                  <a:pt x="33284" y="50883"/>
                  <a:pt x="33010" y="50822"/>
                </a:cubicBezTo>
                <a:cubicBezTo>
                  <a:pt x="32797" y="50731"/>
                  <a:pt x="32554" y="50792"/>
                  <a:pt x="32554" y="50944"/>
                </a:cubicBezTo>
                <a:cubicBezTo>
                  <a:pt x="32554" y="51096"/>
                  <a:pt x="32736" y="51278"/>
                  <a:pt x="33010" y="51400"/>
                </a:cubicBezTo>
                <a:close/>
                <a:moveTo>
                  <a:pt x="33010" y="52919"/>
                </a:moveTo>
                <a:cubicBezTo>
                  <a:pt x="33284" y="53011"/>
                  <a:pt x="33496" y="52980"/>
                  <a:pt x="33496" y="52828"/>
                </a:cubicBezTo>
                <a:cubicBezTo>
                  <a:pt x="33496" y="52646"/>
                  <a:pt x="33284" y="52403"/>
                  <a:pt x="33010" y="52311"/>
                </a:cubicBezTo>
                <a:cubicBezTo>
                  <a:pt x="32736" y="52190"/>
                  <a:pt x="32524" y="52220"/>
                  <a:pt x="32524" y="52403"/>
                </a:cubicBezTo>
                <a:cubicBezTo>
                  <a:pt x="32524" y="52555"/>
                  <a:pt x="32736" y="52798"/>
                  <a:pt x="33010" y="52919"/>
                </a:cubicBezTo>
                <a:close/>
                <a:moveTo>
                  <a:pt x="32828" y="54682"/>
                </a:moveTo>
                <a:cubicBezTo>
                  <a:pt x="33132" y="54834"/>
                  <a:pt x="33405" y="54804"/>
                  <a:pt x="33436" y="54622"/>
                </a:cubicBezTo>
                <a:cubicBezTo>
                  <a:pt x="33466" y="54378"/>
                  <a:pt x="33253" y="54074"/>
                  <a:pt x="32949" y="53953"/>
                </a:cubicBezTo>
                <a:cubicBezTo>
                  <a:pt x="32645" y="53801"/>
                  <a:pt x="32372" y="53892"/>
                  <a:pt x="32341" y="54074"/>
                </a:cubicBezTo>
                <a:cubicBezTo>
                  <a:pt x="32341" y="54226"/>
                  <a:pt x="32524" y="54530"/>
                  <a:pt x="32828" y="54682"/>
                </a:cubicBezTo>
                <a:close/>
                <a:moveTo>
                  <a:pt x="31764" y="56050"/>
                </a:moveTo>
                <a:cubicBezTo>
                  <a:pt x="31673" y="56293"/>
                  <a:pt x="31825" y="56628"/>
                  <a:pt x="32129" y="56810"/>
                </a:cubicBezTo>
                <a:cubicBezTo>
                  <a:pt x="32433" y="56992"/>
                  <a:pt x="32736" y="56992"/>
                  <a:pt x="32858" y="56749"/>
                </a:cubicBezTo>
                <a:cubicBezTo>
                  <a:pt x="32949" y="56476"/>
                  <a:pt x="32797" y="56111"/>
                  <a:pt x="32493" y="55898"/>
                </a:cubicBezTo>
                <a:cubicBezTo>
                  <a:pt x="32189" y="55746"/>
                  <a:pt x="31885" y="55837"/>
                  <a:pt x="31764" y="56050"/>
                </a:cubicBezTo>
                <a:close/>
                <a:moveTo>
                  <a:pt x="30882" y="59181"/>
                </a:moveTo>
                <a:cubicBezTo>
                  <a:pt x="31186" y="59454"/>
                  <a:pt x="31521" y="59454"/>
                  <a:pt x="31673" y="59211"/>
                </a:cubicBezTo>
                <a:cubicBezTo>
                  <a:pt x="31825" y="58998"/>
                  <a:pt x="31733" y="58512"/>
                  <a:pt x="31429" y="58299"/>
                </a:cubicBezTo>
                <a:cubicBezTo>
                  <a:pt x="31125" y="58087"/>
                  <a:pt x="30761" y="58117"/>
                  <a:pt x="30609" y="58330"/>
                </a:cubicBezTo>
                <a:cubicBezTo>
                  <a:pt x="30518" y="58573"/>
                  <a:pt x="30609" y="58938"/>
                  <a:pt x="30882" y="59181"/>
                </a:cubicBezTo>
                <a:close/>
                <a:moveTo>
                  <a:pt x="30305" y="61187"/>
                </a:moveTo>
                <a:cubicBezTo>
                  <a:pt x="30457" y="61005"/>
                  <a:pt x="30366" y="60609"/>
                  <a:pt x="30092" y="60366"/>
                </a:cubicBezTo>
                <a:cubicBezTo>
                  <a:pt x="29818" y="60093"/>
                  <a:pt x="29484" y="60032"/>
                  <a:pt x="29332" y="60245"/>
                </a:cubicBezTo>
                <a:cubicBezTo>
                  <a:pt x="29180" y="60427"/>
                  <a:pt x="29302" y="60761"/>
                  <a:pt x="29545" y="61005"/>
                </a:cubicBezTo>
                <a:cubicBezTo>
                  <a:pt x="29788" y="61278"/>
                  <a:pt x="30153" y="61339"/>
                  <a:pt x="30305" y="61187"/>
                </a:cubicBezTo>
                <a:close/>
                <a:moveTo>
                  <a:pt x="28907" y="62676"/>
                </a:moveTo>
                <a:cubicBezTo>
                  <a:pt x="29059" y="62524"/>
                  <a:pt x="28937" y="62160"/>
                  <a:pt x="28724" y="61947"/>
                </a:cubicBezTo>
                <a:cubicBezTo>
                  <a:pt x="28451" y="61673"/>
                  <a:pt x="28147" y="61643"/>
                  <a:pt x="27995" y="61795"/>
                </a:cubicBezTo>
                <a:cubicBezTo>
                  <a:pt x="27843" y="61947"/>
                  <a:pt x="27934" y="62220"/>
                  <a:pt x="28177" y="62494"/>
                </a:cubicBezTo>
                <a:cubicBezTo>
                  <a:pt x="28420" y="62707"/>
                  <a:pt x="28755" y="62828"/>
                  <a:pt x="28907" y="62676"/>
                </a:cubicBezTo>
                <a:close/>
                <a:moveTo>
                  <a:pt x="27356" y="63254"/>
                </a:moveTo>
                <a:cubicBezTo>
                  <a:pt x="27113" y="63011"/>
                  <a:pt x="26779" y="62980"/>
                  <a:pt x="26627" y="63132"/>
                </a:cubicBezTo>
                <a:cubicBezTo>
                  <a:pt x="26475" y="63284"/>
                  <a:pt x="26566" y="63497"/>
                  <a:pt x="26779" y="63679"/>
                </a:cubicBezTo>
                <a:cubicBezTo>
                  <a:pt x="27022" y="63892"/>
                  <a:pt x="27326" y="64014"/>
                  <a:pt x="27478" y="63892"/>
                </a:cubicBezTo>
                <a:cubicBezTo>
                  <a:pt x="27660" y="63771"/>
                  <a:pt x="27569" y="63436"/>
                  <a:pt x="27356" y="63254"/>
                </a:cubicBezTo>
                <a:close/>
                <a:moveTo>
                  <a:pt x="25442" y="64834"/>
                </a:moveTo>
                <a:cubicBezTo>
                  <a:pt x="25685" y="64986"/>
                  <a:pt x="25989" y="65078"/>
                  <a:pt x="26141" y="64956"/>
                </a:cubicBezTo>
                <a:cubicBezTo>
                  <a:pt x="26293" y="64834"/>
                  <a:pt x="26201" y="64561"/>
                  <a:pt x="25989" y="64379"/>
                </a:cubicBezTo>
                <a:cubicBezTo>
                  <a:pt x="25745" y="64196"/>
                  <a:pt x="25442" y="64196"/>
                  <a:pt x="25290" y="64348"/>
                </a:cubicBezTo>
                <a:cubicBezTo>
                  <a:pt x="25138" y="64470"/>
                  <a:pt x="25229" y="64682"/>
                  <a:pt x="25442" y="64834"/>
                </a:cubicBezTo>
                <a:close/>
                <a:moveTo>
                  <a:pt x="24742" y="66050"/>
                </a:moveTo>
                <a:cubicBezTo>
                  <a:pt x="24894" y="65929"/>
                  <a:pt x="24834" y="65716"/>
                  <a:pt x="24621" y="65564"/>
                </a:cubicBezTo>
                <a:cubicBezTo>
                  <a:pt x="24378" y="65442"/>
                  <a:pt x="24074" y="65442"/>
                  <a:pt x="23922" y="65594"/>
                </a:cubicBezTo>
                <a:cubicBezTo>
                  <a:pt x="23770" y="65746"/>
                  <a:pt x="23831" y="65929"/>
                  <a:pt x="24043" y="66050"/>
                </a:cubicBezTo>
                <a:cubicBezTo>
                  <a:pt x="24286" y="66172"/>
                  <a:pt x="24590" y="66172"/>
                  <a:pt x="24742" y="66050"/>
                </a:cubicBezTo>
                <a:close/>
                <a:moveTo>
                  <a:pt x="23223" y="66810"/>
                </a:moveTo>
                <a:cubicBezTo>
                  <a:pt x="23010" y="66749"/>
                  <a:pt x="22706" y="66780"/>
                  <a:pt x="22554" y="66932"/>
                </a:cubicBezTo>
                <a:cubicBezTo>
                  <a:pt x="22402" y="67084"/>
                  <a:pt x="22463" y="67266"/>
                  <a:pt x="22645" y="67357"/>
                </a:cubicBezTo>
                <a:cubicBezTo>
                  <a:pt x="22827" y="67418"/>
                  <a:pt x="23131" y="67388"/>
                  <a:pt x="23283" y="67266"/>
                </a:cubicBezTo>
                <a:cubicBezTo>
                  <a:pt x="23435" y="67145"/>
                  <a:pt x="23405" y="66871"/>
                  <a:pt x="23223" y="66810"/>
                </a:cubicBezTo>
                <a:close/>
                <a:moveTo>
                  <a:pt x="21885" y="68603"/>
                </a:moveTo>
                <a:cubicBezTo>
                  <a:pt x="22037" y="68452"/>
                  <a:pt x="22007" y="68239"/>
                  <a:pt x="21794" y="68178"/>
                </a:cubicBezTo>
                <a:cubicBezTo>
                  <a:pt x="21612" y="68117"/>
                  <a:pt x="21338" y="68208"/>
                  <a:pt x="21186" y="68360"/>
                </a:cubicBezTo>
                <a:cubicBezTo>
                  <a:pt x="21034" y="68512"/>
                  <a:pt x="21095" y="68725"/>
                  <a:pt x="21277" y="68755"/>
                </a:cubicBezTo>
                <a:cubicBezTo>
                  <a:pt x="21460" y="68877"/>
                  <a:pt x="21733" y="68786"/>
                  <a:pt x="21885" y="68603"/>
                </a:cubicBezTo>
                <a:close/>
                <a:moveTo>
                  <a:pt x="20426" y="69728"/>
                </a:moveTo>
                <a:cubicBezTo>
                  <a:pt x="20244" y="69698"/>
                  <a:pt x="20031" y="69819"/>
                  <a:pt x="19879" y="70002"/>
                </a:cubicBezTo>
                <a:cubicBezTo>
                  <a:pt x="19727" y="70184"/>
                  <a:pt x="19758" y="70336"/>
                  <a:pt x="19909" y="70366"/>
                </a:cubicBezTo>
                <a:cubicBezTo>
                  <a:pt x="20092" y="70427"/>
                  <a:pt x="20335" y="70306"/>
                  <a:pt x="20487" y="70154"/>
                </a:cubicBezTo>
                <a:cubicBezTo>
                  <a:pt x="20639" y="69971"/>
                  <a:pt x="20639" y="69789"/>
                  <a:pt x="20426" y="69728"/>
                </a:cubicBezTo>
                <a:close/>
                <a:moveTo>
                  <a:pt x="19119" y="71461"/>
                </a:moveTo>
                <a:cubicBezTo>
                  <a:pt x="18967" y="71400"/>
                  <a:pt x="18694" y="71521"/>
                  <a:pt x="18572" y="71704"/>
                </a:cubicBezTo>
                <a:cubicBezTo>
                  <a:pt x="18420" y="71886"/>
                  <a:pt x="18450" y="72099"/>
                  <a:pt x="18602" y="72129"/>
                </a:cubicBezTo>
                <a:cubicBezTo>
                  <a:pt x="18754" y="72160"/>
                  <a:pt x="19028" y="72099"/>
                  <a:pt x="19150" y="71886"/>
                </a:cubicBezTo>
                <a:cubicBezTo>
                  <a:pt x="19302" y="71673"/>
                  <a:pt x="19271" y="71491"/>
                  <a:pt x="19119" y="71461"/>
                </a:cubicBezTo>
                <a:close/>
                <a:moveTo>
                  <a:pt x="17356" y="73832"/>
                </a:moveTo>
                <a:cubicBezTo>
                  <a:pt x="17508" y="73923"/>
                  <a:pt x="17751" y="73832"/>
                  <a:pt x="17843" y="73649"/>
                </a:cubicBezTo>
                <a:cubicBezTo>
                  <a:pt x="17995" y="73467"/>
                  <a:pt x="17995" y="73224"/>
                  <a:pt x="17843" y="73163"/>
                </a:cubicBezTo>
                <a:cubicBezTo>
                  <a:pt x="17691" y="73072"/>
                  <a:pt x="17478" y="73193"/>
                  <a:pt x="17356" y="73376"/>
                </a:cubicBezTo>
                <a:cubicBezTo>
                  <a:pt x="17204" y="73588"/>
                  <a:pt x="17204" y="73771"/>
                  <a:pt x="17356" y="73832"/>
                </a:cubicBezTo>
                <a:close/>
                <a:moveTo>
                  <a:pt x="16110" y="75564"/>
                </a:moveTo>
                <a:cubicBezTo>
                  <a:pt x="16232" y="75655"/>
                  <a:pt x="16444" y="75625"/>
                  <a:pt x="16596" y="75412"/>
                </a:cubicBezTo>
                <a:cubicBezTo>
                  <a:pt x="16748" y="75169"/>
                  <a:pt x="16748" y="74956"/>
                  <a:pt x="16627" y="74865"/>
                </a:cubicBezTo>
                <a:cubicBezTo>
                  <a:pt x="16536" y="74804"/>
                  <a:pt x="16292" y="74865"/>
                  <a:pt x="16140" y="75017"/>
                </a:cubicBezTo>
                <a:cubicBezTo>
                  <a:pt x="15988" y="75199"/>
                  <a:pt x="15958" y="75442"/>
                  <a:pt x="16110" y="75564"/>
                </a:cubicBezTo>
                <a:close/>
                <a:moveTo>
                  <a:pt x="14864" y="77449"/>
                </a:moveTo>
                <a:cubicBezTo>
                  <a:pt x="14955" y="77601"/>
                  <a:pt x="15168" y="77570"/>
                  <a:pt x="15259" y="77327"/>
                </a:cubicBezTo>
                <a:cubicBezTo>
                  <a:pt x="15381" y="77114"/>
                  <a:pt x="15411" y="76841"/>
                  <a:pt x="15320" y="76689"/>
                </a:cubicBezTo>
                <a:cubicBezTo>
                  <a:pt x="15198" y="76537"/>
                  <a:pt x="15016" y="76628"/>
                  <a:pt x="14864" y="76810"/>
                </a:cubicBezTo>
                <a:cubicBezTo>
                  <a:pt x="14773" y="77023"/>
                  <a:pt x="14773" y="77297"/>
                  <a:pt x="14864" y="77449"/>
                </a:cubicBezTo>
                <a:close/>
                <a:moveTo>
                  <a:pt x="13739" y="79303"/>
                </a:moveTo>
                <a:cubicBezTo>
                  <a:pt x="13861" y="79516"/>
                  <a:pt x="14013" y="79516"/>
                  <a:pt x="14165" y="79272"/>
                </a:cubicBezTo>
                <a:cubicBezTo>
                  <a:pt x="14286" y="79060"/>
                  <a:pt x="14317" y="78756"/>
                  <a:pt x="14195" y="78543"/>
                </a:cubicBezTo>
                <a:cubicBezTo>
                  <a:pt x="14104" y="78360"/>
                  <a:pt x="13952" y="78391"/>
                  <a:pt x="13800" y="78604"/>
                </a:cubicBezTo>
                <a:cubicBezTo>
                  <a:pt x="13678" y="78816"/>
                  <a:pt x="13648" y="79151"/>
                  <a:pt x="13739" y="79303"/>
                </a:cubicBezTo>
                <a:close/>
                <a:moveTo>
                  <a:pt x="13101" y="80488"/>
                </a:moveTo>
                <a:cubicBezTo>
                  <a:pt x="13040" y="80275"/>
                  <a:pt x="12827" y="80306"/>
                  <a:pt x="12736" y="80488"/>
                </a:cubicBezTo>
                <a:cubicBezTo>
                  <a:pt x="12615" y="80671"/>
                  <a:pt x="12615" y="81035"/>
                  <a:pt x="12675" y="81248"/>
                </a:cubicBezTo>
                <a:cubicBezTo>
                  <a:pt x="12766" y="81491"/>
                  <a:pt x="12949" y="81491"/>
                  <a:pt x="13070" y="81278"/>
                </a:cubicBezTo>
                <a:cubicBezTo>
                  <a:pt x="13192" y="81066"/>
                  <a:pt x="13222" y="80671"/>
                  <a:pt x="13101" y="80488"/>
                </a:cubicBezTo>
                <a:close/>
                <a:moveTo>
                  <a:pt x="12037" y="83254"/>
                </a:moveTo>
                <a:cubicBezTo>
                  <a:pt x="12159" y="83041"/>
                  <a:pt x="12189" y="82646"/>
                  <a:pt x="12067" y="82403"/>
                </a:cubicBezTo>
                <a:cubicBezTo>
                  <a:pt x="12007" y="82130"/>
                  <a:pt x="11855" y="82130"/>
                  <a:pt x="11733" y="82312"/>
                </a:cubicBezTo>
                <a:cubicBezTo>
                  <a:pt x="11672" y="82464"/>
                  <a:pt x="11611" y="82707"/>
                  <a:pt x="11672" y="82920"/>
                </a:cubicBezTo>
                <a:cubicBezTo>
                  <a:pt x="11763" y="83072"/>
                  <a:pt x="11885" y="83193"/>
                  <a:pt x="12007" y="83315"/>
                </a:cubicBezTo>
                <a:cubicBezTo>
                  <a:pt x="12007" y="83345"/>
                  <a:pt x="12007" y="83345"/>
                  <a:pt x="12037" y="83254"/>
                </a:cubicBezTo>
                <a:close/>
                <a:moveTo>
                  <a:pt x="71430" y="7022"/>
                </a:moveTo>
                <a:cubicBezTo>
                  <a:pt x="71582" y="7326"/>
                  <a:pt x="71917" y="7265"/>
                  <a:pt x="72160" y="6961"/>
                </a:cubicBezTo>
                <a:cubicBezTo>
                  <a:pt x="72372" y="6627"/>
                  <a:pt x="72464" y="6141"/>
                  <a:pt x="72312" y="5837"/>
                </a:cubicBezTo>
                <a:cubicBezTo>
                  <a:pt x="72160" y="5533"/>
                  <a:pt x="71795" y="5563"/>
                  <a:pt x="71582" y="5897"/>
                </a:cubicBezTo>
                <a:cubicBezTo>
                  <a:pt x="71339" y="6201"/>
                  <a:pt x="71278" y="6718"/>
                  <a:pt x="71430" y="7022"/>
                </a:cubicBezTo>
                <a:close/>
                <a:moveTo>
                  <a:pt x="69333" y="10001"/>
                </a:moveTo>
                <a:cubicBezTo>
                  <a:pt x="69485" y="10274"/>
                  <a:pt x="69819" y="10274"/>
                  <a:pt x="70062" y="9940"/>
                </a:cubicBezTo>
                <a:cubicBezTo>
                  <a:pt x="70275" y="9636"/>
                  <a:pt x="70336" y="9089"/>
                  <a:pt x="70184" y="8846"/>
                </a:cubicBezTo>
                <a:cubicBezTo>
                  <a:pt x="70002" y="8572"/>
                  <a:pt x="69667" y="8572"/>
                  <a:pt x="69454" y="8907"/>
                </a:cubicBezTo>
                <a:cubicBezTo>
                  <a:pt x="69181" y="9241"/>
                  <a:pt x="69151" y="9697"/>
                  <a:pt x="69333" y="10001"/>
                </a:cubicBezTo>
                <a:close/>
                <a:moveTo>
                  <a:pt x="67205" y="12980"/>
                </a:moveTo>
                <a:cubicBezTo>
                  <a:pt x="67388" y="13253"/>
                  <a:pt x="67692" y="13192"/>
                  <a:pt x="67935" y="12888"/>
                </a:cubicBezTo>
                <a:cubicBezTo>
                  <a:pt x="68147" y="12584"/>
                  <a:pt x="68208" y="12098"/>
                  <a:pt x="67995" y="11825"/>
                </a:cubicBezTo>
                <a:cubicBezTo>
                  <a:pt x="67813" y="11581"/>
                  <a:pt x="67509" y="11612"/>
                  <a:pt x="67296" y="11946"/>
                </a:cubicBezTo>
                <a:cubicBezTo>
                  <a:pt x="67084" y="12220"/>
                  <a:pt x="67053" y="12706"/>
                  <a:pt x="67205" y="12980"/>
                </a:cubicBezTo>
                <a:close/>
                <a:moveTo>
                  <a:pt x="65169" y="15898"/>
                </a:moveTo>
                <a:cubicBezTo>
                  <a:pt x="65351" y="16171"/>
                  <a:pt x="65685" y="16141"/>
                  <a:pt x="65868" y="15837"/>
                </a:cubicBezTo>
                <a:cubicBezTo>
                  <a:pt x="66111" y="15533"/>
                  <a:pt x="66141" y="15016"/>
                  <a:pt x="65959" y="14773"/>
                </a:cubicBezTo>
                <a:cubicBezTo>
                  <a:pt x="65777" y="14499"/>
                  <a:pt x="65412" y="14560"/>
                  <a:pt x="65199" y="14864"/>
                </a:cubicBezTo>
                <a:cubicBezTo>
                  <a:pt x="65017" y="15168"/>
                  <a:pt x="64956" y="15624"/>
                  <a:pt x="65169" y="15898"/>
                </a:cubicBezTo>
                <a:close/>
                <a:moveTo>
                  <a:pt x="63284" y="18481"/>
                </a:moveTo>
                <a:cubicBezTo>
                  <a:pt x="63497" y="18724"/>
                  <a:pt x="63831" y="18724"/>
                  <a:pt x="64014" y="18451"/>
                </a:cubicBezTo>
                <a:cubicBezTo>
                  <a:pt x="64196" y="18177"/>
                  <a:pt x="64196" y="17752"/>
                  <a:pt x="64014" y="17478"/>
                </a:cubicBezTo>
                <a:cubicBezTo>
                  <a:pt x="63831" y="17265"/>
                  <a:pt x="63497" y="17265"/>
                  <a:pt x="63284" y="17569"/>
                </a:cubicBezTo>
                <a:cubicBezTo>
                  <a:pt x="63071" y="17843"/>
                  <a:pt x="63102" y="18268"/>
                  <a:pt x="63284" y="18481"/>
                </a:cubicBezTo>
                <a:close/>
                <a:moveTo>
                  <a:pt x="61582" y="20761"/>
                </a:moveTo>
                <a:cubicBezTo>
                  <a:pt x="61764" y="21004"/>
                  <a:pt x="62129" y="21004"/>
                  <a:pt x="62311" y="20761"/>
                </a:cubicBezTo>
                <a:cubicBezTo>
                  <a:pt x="62494" y="20518"/>
                  <a:pt x="62463" y="20153"/>
                  <a:pt x="62281" y="19910"/>
                </a:cubicBezTo>
                <a:cubicBezTo>
                  <a:pt x="62038" y="19697"/>
                  <a:pt x="61734" y="19727"/>
                  <a:pt x="61552" y="19971"/>
                </a:cubicBezTo>
                <a:cubicBezTo>
                  <a:pt x="61369" y="20183"/>
                  <a:pt x="61369" y="20548"/>
                  <a:pt x="61582" y="20761"/>
                </a:cubicBezTo>
                <a:close/>
                <a:moveTo>
                  <a:pt x="59789" y="22615"/>
                </a:moveTo>
                <a:cubicBezTo>
                  <a:pt x="60001" y="22828"/>
                  <a:pt x="60336" y="22828"/>
                  <a:pt x="60518" y="22615"/>
                </a:cubicBezTo>
                <a:cubicBezTo>
                  <a:pt x="60701" y="22433"/>
                  <a:pt x="60701" y="22098"/>
                  <a:pt x="60518" y="21916"/>
                </a:cubicBezTo>
                <a:cubicBezTo>
                  <a:pt x="60336" y="21703"/>
                  <a:pt x="60001" y="21703"/>
                  <a:pt x="59789" y="21946"/>
                </a:cubicBezTo>
                <a:cubicBezTo>
                  <a:pt x="59606" y="22159"/>
                  <a:pt x="59606" y="22463"/>
                  <a:pt x="59789" y="22615"/>
                </a:cubicBezTo>
                <a:close/>
                <a:moveTo>
                  <a:pt x="57935" y="24408"/>
                </a:moveTo>
                <a:cubicBezTo>
                  <a:pt x="58086" y="24560"/>
                  <a:pt x="58390" y="24530"/>
                  <a:pt x="58634" y="24348"/>
                </a:cubicBezTo>
                <a:cubicBezTo>
                  <a:pt x="58816" y="24135"/>
                  <a:pt x="58846" y="23861"/>
                  <a:pt x="58664" y="23709"/>
                </a:cubicBezTo>
                <a:cubicBezTo>
                  <a:pt x="58482" y="23588"/>
                  <a:pt x="58208" y="23618"/>
                  <a:pt x="58026" y="23800"/>
                </a:cubicBezTo>
                <a:cubicBezTo>
                  <a:pt x="57813" y="23983"/>
                  <a:pt x="57783" y="24287"/>
                  <a:pt x="57935" y="24408"/>
                </a:cubicBezTo>
                <a:close/>
                <a:moveTo>
                  <a:pt x="56080" y="26262"/>
                </a:moveTo>
                <a:cubicBezTo>
                  <a:pt x="56202" y="26384"/>
                  <a:pt x="56506" y="26262"/>
                  <a:pt x="56688" y="26080"/>
                </a:cubicBezTo>
                <a:cubicBezTo>
                  <a:pt x="56901" y="25898"/>
                  <a:pt x="56962" y="25624"/>
                  <a:pt x="56810" y="25503"/>
                </a:cubicBezTo>
                <a:cubicBezTo>
                  <a:pt x="56658" y="25411"/>
                  <a:pt x="56384" y="25472"/>
                  <a:pt x="56202" y="25715"/>
                </a:cubicBezTo>
                <a:cubicBezTo>
                  <a:pt x="55989" y="25928"/>
                  <a:pt x="55959" y="26171"/>
                  <a:pt x="56080" y="26262"/>
                </a:cubicBezTo>
                <a:close/>
                <a:moveTo>
                  <a:pt x="54135" y="28299"/>
                </a:moveTo>
                <a:cubicBezTo>
                  <a:pt x="54257" y="28360"/>
                  <a:pt x="54530" y="28208"/>
                  <a:pt x="54743" y="27995"/>
                </a:cubicBezTo>
                <a:cubicBezTo>
                  <a:pt x="54986" y="27752"/>
                  <a:pt x="55047" y="27539"/>
                  <a:pt x="54925" y="27448"/>
                </a:cubicBezTo>
                <a:cubicBezTo>
                  <a:pt x="54834" y="27387"/>
                  <a:pt x="54561" y="27539"/>
                  <a:pt x="54378" y="27752"/>
                </a:cubicBezTo>
                <a:cubicBezTo>
                  <a:pt x="54135" y="28025"/>
                  <a:pt x="54074" y="28238"/>
                  <a:pt x="54135" y="28299"/>
                </a:cubicBezTo>
                <a:close/>
                <a:moveTo>
                  <a:pt x="52099" y="30518"/>
                </a:moveTo>
                <a:cubicBezTo>
                  <a:pt x="52159" y="30548"/>
                  <a:pt x="52433" y="30427"/>
                  <a:pt x="52706" y="30153"/>
                </a:cubicBezTo>
                <a:cubicBezTo>
                  <a:pt x="52919" y="29880"/>
                  <a:pt x="53041" y="29667"/>
                  <a:pt x="52950" y="29606"/>
                </a:cubicBezTo>
                <a:cubicBezTo>
                  <a:pt x="52889" y="29576"/>
                  <a:pt x="52615" y="29728"/>
                  <a:pt x="52402" y="30001"/>
                </a:cubicBezTo>
                <a:cubicBezTo>
                  <a:pt x="52129" y="30275"/>
                  <a:pt x="52007" y="30487"/>
                  <a:pt x="52099" y="30518"/>
                </a:cubicBezTo>
                <a:close/>
                <a:moveTo>
                  <a:pt x="50761" y="32007"/>
                </a:moveTo>
                <a:cubicBezTo>
                  <a:pt x="50670" y="31977"/>
                  <a:pt x="50427" y="32159"/>
                  <a:pt x="50214" y="32433"/>
                </a:cubicBezTo>
                <a:cubicBezTo>
                  <a:pt x="50032" y="32706"/>
                  <a:pt x="49910" y="32919"/>
                  <a:pt x="50001" y="32919"/>
                </a:cubicBezTo>
                <a:cubicBezTo>
                  <a:pt x="50062" y="32949"/>
                  <a:pt x="50305" y="32767"/>
                  <a:pt x="50488" y="32494"/>
                </a:cubicBezTo>
                <a:cubicBezTo>
                  <a:pt x="50731" y="32281"/>
                  <a:pt x="50822" y="32038"/>
                  <a:pt x="50761" y="32007"/>
                </a:cubicBezTo>
                <a:close/>
                <a:moveTo>
                  <a:pt x="48360" y="34986"/>
                </a:moveTo>
                <a:cubicBezTo>
                  <a:pt x="48451" y="35016"/>
                  <a:pt x="48664" y="34895"/>
                  <a:pt x="48816" y="34682"/>
                </a:cubicBezTo>
                <a:cubicBezTo>
                  <a:pt x="48968" y="34469"/>
                  <a:pt x="49059" y="34256"/>
                  <a:pt x="48968" y="34226"/>
                </a:cubicBezTo>
                <a:cubicBezTo>
                  <a:pt x="48907" y="34165"/>
                  <a:pt x="48664" y="34317"/>
                  <a:pt x="48512" y="34530"/>
                </a:cubicBezTo>
                <a:cubicBezTo>
                  <a:pt x="48360" y="34743"/>
                  <a:pt x="48299" y="34925"/>
                  <a:pt x="48360" y="34986"/>
                </a:cubicBezTo>
                <a:close/>
                <a:moveTo>
                  <a:pt x="46931" y="36536"/>
                </a:moveTo>
                <a:cubicBezTo>
                  <a:pt x="47022" y="36567"/>
                  <a:pt x="47235" y="36506"/>
                  <a:pt x="47387" y="36354"/>
                </a:cubicBezTo>
                <a:cubicBezTo>
                  <a:pt x="47539" y="36171"/>
                  <a:pt x="47570" y="35989"/>
                  <a:pt x="47478" y="35959"/>
                </a:cubicBezTo>
                <a:cubicBezTo>
                  <a:pt x="47387" y="35928"/>
                  <a:pt x="47174" y="36050"/>
                  <a:pt x="47022" y="36171"/>
                </a:cubicBezTo>
                <a:cubicBezTo>
                  <a:pt x="46840" y="36354"/>
                  <a:pt x="46810" y="36506"/>
                  <a:pt x="46931" y="36536"/>
                </a:cubicBezTo>
                <a:close/>
                <a:moveTo>
                  <a:pt x="46050" y="37326"/>
                </a:moveTo>
                <a:cubicBezTo>
                  <a:pt x="45928" y="37296"/>
                  <a:pt x="45715" y="37326"/>
                  <a:pt x="45563" y="37478"/>
                </a:cubicBezTo>
                <a:cubicBezTo>
                  <a:pt x="45411" y="37600"/>
                  <a:pt x="45351" y="37752"/>
                  <a:pt x="45472" y="37813"/>
                </a:cubicBezTo>
                <a:cubicBezTo>
                  <a:pt x="45594" y="37874"/>
                  <a:pt x="45807" y="37813"/>
                  <a:pt x="45959" y="37661"/>
                </a:cubicBezTo>
                <a:cubicBezTo>
                  <a:pt x="46111" y="37509"/>
                  <a:pt x="46171" y="37357"/>
                  <a:pt x="46050" y="37326"/>
                </a:cubicBezTo>
                <a:close/>
                <a:moveTo>
                  <a:pt x="44591" y="38481"/>
                </a:moveTo>
                <a:cubicBezTo>
                  <a:pt x="44500" y="38390"/>
                  <a:pt x="44256" y="38481"/>
                  <a:pt x="44074" y="38573"/>
                </a:cubicBezTo>
                <a:cubicBezTo>
                  <a:pt x="43922" y="38694"/>
                  <a:pt x="43892" y="38846"/>
                  <a:pt x="43983" y="38877"/>
                </a:cubicBezTo>
                <a:cubicBezTo>
                  <a:pt x="44104" y="38968"/>
                  <a:pt x="44378" y="38937"/>
                  <a:pt x="44530" y="38816"/>
                </a:cubicBezTo>
                <a:cubicBezTo>
                  <a:pt x="44712" y="38664"/>
                  <a:pt x="44743" y="38542"/>
                  <a:pt x="44591" y="38481"/>
                </a:cubicBezTo>
                <a:close/>
                <a:moveTo>
                  <a:pt x="43071" y="39485"/>
                </a:moveTo>
                <a:cubicBezTo>
                  <a:pt x="42919" y="39424"/>
                  <a:pt x="42706" y="39454"/>
                  <a:pt x="42524" y="39576"/>
                </a:cubicBezTo>
                <a:cubicBezTo>
                  <a:pt x="42311" y="39697"/>
                  <a:pt x="42281" y="39849"/>
                  <a:pt x="42433" y="39910"/>
                </a:cubicBezTo>
                <a:cubicBezTo>
                  <a:pt x="42585" y="40001"/>
                  <a:pt x="42858" y="39940"/>
                  <a:pt x="43010" y="39849"/>
                </a:cubicBezTo>
                <a:cubicBezTo>
                  <a:pt x="43193" y="39728"/>
                  <a:pt x="43223" y="39576"/>
                  <a:pt x="43071" y="39485"/>
                </a:cubicBezTo>
                <a:close/>
                <a:moveTo>
                  <a:pt x="40700" y="40609"/>
                </a:moveTo>
                <a:cubicBezTo>
                  <a:pt x="40457" y="40700"/>
                  <a:pt x="40427" y="40852"/>
                  <a:pt x="40579" y="40944"/>
                </a:cubicBezTo>
                <a:cubicBezTo>
                  <a:pt x="40731" y="41004"/>
                  <a:pt x="41034" y="40974"/>
                  <a:pt x="41217" y="40852"/>
                </a:cubicBezTo>
                <a:cubicBezTo>
                  <a:pt x="41399" y="40761"/>
                  <a:pt x="41460" y="40609"/>
                  <a:pt x="41308" y="40518"/>
                </a:cubicBezTo>
                <a:cubicBezTo>
                  <a:pt x="41217" y="40457"/>
                  <a:pt x="40913" y="40488"/>
                  <a:pt x="40700" y="40609"/>
                </a:cubicBezTo>
                <a:close/>
                <a:moveTo>
                  <a:pt x="39241" y="42068"/>
                </a:moveTo>
                <a:cubicBezTo>
                  <a:pt x="39484" y="41916"/>
                  <a:pt x="39545" y="41764"/>
                  <a:pt x="39363" y="41703"/>
                </a:cubicBezTo>
                <a:cubicBezTo>
                  <a:pt x="39211" y="41612"/>
                  <a:pt x="38876" y="41673"/>
                  <a:pt x="38603" y="41825"/>
                </a:cubicBezTo>
                <a:cubicBezTo>
                  <a:pt x="38329" y="41977"/>
                  <a:pt x="38299" y="42129"/>
                  <a:pt x="38451" y="42220"/>
                </a:cubicBezTo>
                <a:cubicBezTo>
                  <a:pt x="38633" y="42281"/>
                  <a:pt x="38968" y="42220"/>
                  <a:pt x="39241" y="42068"/>
                </a:cubicBezTo>
                <a:close/>
                <a:moveTo>
                  <a:pt x="36141" y="43193"/>
                </a:moveTo>
                <a:cubicBezTo>
                  <a:pt x="35867" y="43345"/>
                  <a:pt x="35746" y="43558"/>
                  <a:pt x="35928" y="43649"/>
                </a:cubicBezTo>
                <a:cubicBezTo>
                  <a:pt x="36141" y="43710"/>
                  <a:pt x="36506" y="43679"/>
                  <a:pt x="36779" y="43497"/>
                </a:cubicBezTo>
                <a:cubicBezTo>
                  <a:pt x="37053" y="43314"/>
                  <a:pt x="37113" y="43102"/>
                  <a:pt x="36961" y="43041"/>
                </a:cubicBezTo>
                <a:cubicBezTo>
                  <a:pt x="36779" y="42950"/>
                  <a:pt x="36445" y="43041"/>
                  <a:pt x="36141" y="43193"/>
                </a:cubicBezTo>
                <a:close/>
                <a:moveTo>
                  <a:pt x="34530" y="44591"/>
                </a:moveTo>
                <a:cubicBezTo>
                  <a:pt x="34347" y="44500"/>
                  <a:pt x="34013" y="44591"/>
                  <a:pt x="33800" y="44743"/>
                </a:cubicBezTo>
                <a:cubicBezTo>
                  <a:pt x="33588" y="44895"/>
                  <a:pt x="33588" y="45108"/>
                  <a:pt x="33770" y="45199"/>
                </a:cubicBezTo>
                <a:cubicBezTo>
                  <a:pt x="33952" y="45260"/>
                  <a:pt x="34256" y="45229"/>
                  <a:pt x="34469" y="45047"/>
                </a:cubicBezTo>
                <a:cubicBezTo>
                  <a:pt x="34682" y="44865"/>
                  <a:pt x="34712" y="44652"/>
                  <a:pt x="34530" y="44591"/>
                </a:cubicBezTo>
                <a:close/>
                <a:moveTo>
                  <a:pt x="32189" y="46172"/>
                </a:moveTo>
                <a:cubicBezTo>
                  <a:pt x="32037" y="46324"/>
                  <a:pt x="32098" y="46536"/>
                  <a:pt x="32281" y="46597"/>
                </a:cubicBezTo>
                <a:cubicBezTo>
                  <a:pt x="32463" y="46688"/>
                  <a:pt x="32736" y="46597"/>
                  <a:pt x="32888" y="46445"/>
                </a:cubicBezTo>
                <a:cubicBezTo>
                  <a:pt x="33040" y="46293"/>
                  <a:pt x="33010" y="46111"/>
                  <a:pt x="32828" y="46020"/>
                </a:cubicBezTo>
                <a:cubicBezTo>
                  <a:pt x="32645" y="45989"/>
                  <a:pt x="32341" y="46020"/>
                  <a:pt x="32189" y="46172"/>
                </a:cubicBezTo>
                <a:close/>
                <a:moveTo>
                  <a:pt x="31369" y="47995"/>
                </a:moveTo>
                <a:cubicBezTo>
                  <a:pt x="31612" y="48086"/>
                  <a:pt x="31825" y="47995"/>
                  <a:pt x="31916" y="47843"/>
                </a:cubicBezTo>
                <a:cubicBezTo>
                  <a:pt x="31977" y="47691"/>
                  <a:pt x="31916" y="47509"/>
                  <a:pt x="31673" y="47479"/>
                </a:cubicBezTo>
                <a:cubicBezTo>
                  <a:pt x="31460" y="47387"/>
                  <a:pt x="31217" y="47479"/>
                  <a:pt x="31125" y="47631"/>
                </a:cubicBezTo>
                <a:cubicBezTo>
                  <a:pt x="31034" y="47752"/>
                  <a:pt x="31156" y="47934"/>
                  <a:pt x="31369" y="47995"/>
                </a:cubicBezTo>
                <a:close/>
                <a:moveTo>
                  <a:pt x="30852" y="49333"/>
                </a:moveTo>
                <a:cubicBezTo>
                  <a:pt x="31125" y="49424"/>
                  <a:pt x="31338" y="49333"/>
                  <a:pt x="31369" y="49181"/>
                </a:cubicBezTo>
                <a:cubicBezTo>
                  <a:pt x="31429" y="49029"/>
                  <a:pt x="31277" y="48877"/>
                  <a:pt x="31034" y="48816"/>
                </a:cubicBezTo>
                <a:cubicBezTo>
                  <a:pt x="30822" y="48725"/>
                  <a:pt x="30548" y="48816"/>
                  <a:pt x="30518" y="48968"/>
                </a:cubicBezTo>
                <a:cubicBezTo>
                  <a:pt x="30426" y="49120"/>
                  <a:pt x="30578" y="49272"/>
                  <a:pt x="30852" y="49333"/>
                </a:cubicBezTo>
                <a:close/>
                <a:moveTo>
                  <a:pt x="31125" y="50518"/>
                </a:moveTo>
                <a:cubicBezTo>
                  <a:pt x="31156" y="50366"/>
                  <a:pt x="30913" y="50214"/>
                  <a:pt x="30670" y="50123"/>
                </a:cubicBezTo>
                <a:cubicBezTo>
                  <a:pt x="30396" y="50093"/>
                  <a:pt x="30122" y="50153"/>
                  <a:pt x="30092" y="50336"/>
                </a:cubicBezTo>
                <a:cubicBezTo>
                  <a:pt x="30062" y="50488"/>
                  <a:pt x="30274" y="50640"/>
                  <a:pt x="30548" y="50670"/>
                </a:cubicBezTo>
                <a:cubicBezTo>
                  <a:pt x="30852" y="50700"/>
                  <a:pt x="31065" y="50670"/>
                  <a:pt x="31125" y="50518"/>
                </a:cubicBezTo>
                <a:close/>
                <a:moveTo>
                  <a:pt x="30913" y="51916"/>
                </a:moveTo>
                <a:cubicBezTo>
                  <a:pt x="30974" y="51764"/>
                  <a:pt x="30730" y="51582"/>
                  <a:pt x="30426" y="51552"/>
                </a:cubicBezTo>
                <a:cubicBezTo>
                  <a:pt x="30122" y="51491"/>
                  <a:pt x="29849" y="51582"/>
                  <a:pt x="29818" y="51764"/>
                </a:cubicBezTo>
                <a:cubicBezTo>
                  <a:pt x="29788" y="51916"/>
                  <a:pt x="30001" y="52099"/>
                  <a:pt x="30305" y="52159"/>
                </a:cubicBezTo>
                <a:cubicBezTo>
                  <a:pt x="30609" y="52159"/>
                  <a:pt x="30882" y="52068"/>
                  <a:pt x="30913" y="51916"/>
                </a:cubicBezTo>
                <a:close/>
                <a:moveTo>
                  <a:pt x="30609" y="53527"/>
                </a:moveTo>
                <a:cubicBezTo>
                  <a:pt x="30670" y="53315"/>
                  <a:pt x="30426" y="53132"/>
                  <a:pt x="30122" y="53071"/>
                </a:cubicBezTo>
                <a:cubicBezTo>
                  <a:pt x="29818" y="53011"/>
                  <a:pt x="29515" y="53132"/>
                  <a:pt x="29454" y="53315"/>
                </a:cubicBezTo>
                <a:cubicBezTo>
                  <a:pt x="29393" y="53527"/>
                  <a:pt x="29606" y="53710"/>
                  <a:pt x="29940" y="53740"/>
                </a:cubicBezTo>
                <a:cubicBezTo>
                  <a:pt x="30274" y="53770"/>
                  <a:pt x="30578" y="53710"/>
                  <a:pt x="30609" y="53527"/>
                </a:cubicBezTo>
                <a:close/>
                <a:moveTo>
                  <a:pt x="29241" y="55685"/>
                </a:moveTo>
                <a:cubicBezTo>
                  <a:pt x="29545" y="55746"/>
                  <a:pt x="29910" y="55685"/>
                  <a:pt x="30001" y="55412"/>
                </a:cubicBezTo>
                <a:cubicBezTo>
                  <a:pt x="30092" y="55199"/>
                  <a:pt x="29910" y="54956"/>
                  <a:pt x="29606" y="54895"/>
                </a:cubicBezTo>
                <a:cubicBezTo>
                  <a:pt x="29241" y="54834"/>
                  <a:pt x="28937" y="54956"/>
                  <a:pt x="28876" y="55199"/>
                </a:cubicBezTo>
                <a:cubicBezTo>
                  <a:pt x="28755" y="55381"/>
                  <a:pt x="28937" y="55594"/>
                  <a:pt x="29241" y="55685"/>
                </a:cubicBezTo>
                <a:close/>
                <a:moveTo>
                  <a:pt x="28238" y="57661"/>
                </a:moveTo>
                <a:cubicBezTo>
                  <a:pt x="28542" y="57722"/>
                  <a:pt x="28876" y="57661"/>
                  <a:pt x="28998" y="57479"/>
                </a:cubicBezTo>
                <a:cubicBezTo>
                  <a:pt x="29089" y="57236"/>
                  <a:pt x="28998" y="56962"/>
                  <a:pt x="28694" y="56901"/>
                </a:cubicBezTo>
                <a:cubicBezTo>
                  <a:pt x="28390" y="56810"/>
                  <a:pt x="28025" y="56932"/>
                  <a:pt x="27934" y="57175"/>
                </a:cubicBezTo>
                <a:cubicBezTo>
                  <a:pt x="27812" y="57327"/>
                  <a:pt x="27934" y="57540"/>
                  <a:pt x="28238" y="57661"/>
                </a:cubicBezTo>
                <a:close/>
                <a:moveTo>
                  <a:pt x="27508" y="58755"/>
                </a:moveTo>
                <a:cubicBezTo>
                  <a:pt x="27235" y="58695"/>
                  <a:pt x="26900" y="58755"/>
                  <a:pt x="26779" y="58938"/>
                </a:cubicBezTo>
                <a:cubicBezTo>
                  <a:pt x="26657" y="59150"/>
                  <a:pt x="26779" y="59333"/>
                  <a:pt x="27052" y="59454"/>
                </a:cubicBezTo>
                <a:cubicBezTo>
                  <a:pt x="27326" y="59515"/>
                  <a:pt x="27660" y="59485"/>
                  <a:pt x="27782" y="59302"/>
                </a:cubicBezTo>
                <a:cubicBezTo>
                  <a:pt x="27934" y="59150"/>
                  <a:pt x="27812" y="58877"/>
                  <a:pt x="27508" y="58755"/>
                </a:cubicBezTo>
                <a:close/>
                <a:moveTo>
                  <a:pt x="26323" y="60457"/>
                </a:moveTo>
                <a:cubicBezTo>
                  <a:pt x="26049" y="60397"/>
                  <a:pt x="25745" y="60457"/>
                  <a:pt x="25654" y="60670"/>
                </a:cubicBezTo>
                <a:cubicBezTo>
                  <a:pt x="25533" y="60853"/>
                  <a:pt x="25593" y="61005"/>
                  <a:pt x="25867" y="61065"/>
                </a:cubicBezTo>
                <a:cubicBezTo>
                  <a:pt x="26141" y="61157"/>
                  <a:pt x="26445" y="61126"/>
                  <a:pt x="26566" y="60913"/>
                </a:cubicBezTo>
                <a:cubicBezTo>
                  <a:pt x="26718" y="60761"/>
                  <a:pt x="26597" y="60549"/>
                  <a:pt x="26323" y="60457"/>
                </a:cubicBezTo>
                <a:close/>
                <a:moveTo>
                  <a:pt x="24621" y="62555"/>
                </a:moveTo>
                <a:cubicBezTo>
                  <a:pt x="24834" y="62585"/>
                  <a:pt x="25138" y="62555"/>
                  <a:pt x="25290" y="62403"/>
                </a:cubicBezTo>
                <a:cubicBezTo>
                  <a:pt x="25442" y="62251"/>
                  <a:pt x="25350" y="62068"/>
                  <a:pt x="25107" y="61977"/>
                </a:cubicBezTo>
                <a:cubicBezTo>
                  <a:pt x="24864" y="61916"/>
                  <a:pt x="24590" y="62038"/>
                  <a:pt x="24438" y="62190"/>
                </a:cubicBezTo>
                <a:cubicBezTo>
                  <a:pt x="24317" y="62372"/>
                  <a:pt x="24378" y="62524"/>
                  <a:pt x="24621" y="62555"/>
                </a:cubicBezTo>
                <a:close/>
                <a:moveTo>
                  <a:pt x="23891" y="63436"/>
                </a:moveTo>
                <a:cubicBezTo>
                  <a:pt x="23679" y="63406"/>
                  <a:pt x="23375" y="63497"/>
                  <a:pt x="23253" y="63649"/>
                </a:cubicBezTo>
                <a:cubicBezTo>
                  <a:pt x="23101" y="63801"/>
                  <a:pt x="23162" y="63953"/>
                  <a:pt x="23405" y="64014"/>
                </a:cubicBezTo>
                <a:cubicBezTo>
                  <a:pt x="23618" y="64044"/>
                  <a:pt x="23922" y="63953"/>
                  <a:pt x="24043" y="63801"/>
                </a:cubicBezTo>
                <a:cubicBezTo>
                  <a:pt x="24195" y="63649"/>
                  <a:pt x="24134" y="63467"/>
                  <a:pt x="23891" y="63436"/>
                </a:cubicBezTo>
                <a:close/>
                <a:moveTo>
                  <a:pt x="22615" y="64926"/>
                </a:moveTo>
                <a:cubicBezTo>
                  <a:pt x="22372" y="64865"/>
                  <a:pt x="22098" y="65017"/>
                  <a:pt x="21946" y="65169"/>
                </a:cubicBezTo>
                <a:cubicBezTo>
                  <a:pt x="21794" y="65321"/>
                  <a:pt x="21885" y="65473"/>
                  <a:pt x="22068" y="65473"/>
                </a:cubicBezTo>
                <a:cubicBezTo>
                  <a:pt x="22250" y="65473"/>
                  <a:pt x="22554" y="65412"/>
                  <a:pt x="22706" y="65230"/>
                </a:cubicBezTo>
                <a:cubicBezTo>
                  <a:pt x="22919" y="65108"/>
                  <a:pt x="22827" y="64956"/>
                  <a:pt x="22615" y="64926"/>
                </a:cubicBezTo>
                <a:close/>
                <a:moveTo>
                  <a:pt x="21338" y="66445"/>
                </a:moveTo>
                <a:cubicBezTo>
                  <a:pt x="21156" y="66445"/>
                  <a:pt x="20882" y="66597"/>
                  <a:pt x="20730" y="66749"/>
                </a:cubicBezTo>
                <a:cubicBezTo>
                  <a:pt x="20578" y="66932"/>
                  <a:pt x="20669" y="67053"/>
                  <a:pt x="20852" y="67053"/>
                </a:cubicBezTo>
                <a:cubicBezTo>
                  <a:pt x="21034" y="67053"/>
                  <a:pt x="21308" y="66932"/>
                  <a:pt x="21460" y="66749"/>
                </a:cubicBezTo>
                <a:cubicBezTo>
                  <a:pt x="21612" y="66597"/>
                  <a:pt x="21551" y="66445"/>
                  <a:pt x="21338" y="66445"/>
                </a:cubicBezTo>
                <a:close/>
                <a:moveTo>
                  <a:pt x="20092" y="67996"/>
                </a:moveTo>
                <a:cubicBezTo>
                  <a:pt x="19909" y="67996"/>
                  <a:pt x="19636" y="68178"/>
                  <a:pt x="19514" y="68330"/>
                </a:cubicBezTo>
                <a:cubicBezTo>
                  <a:pt x="19362" y="68512"/>
                  <a:pt x="19454" y="68634"/>
                  <a:pt x="19606" y="68634"/>
                </a:cubicBezTo>
                <a:cubicBezTo>
                  <a:pt x="19788" y="68634"/>
                  <a:pt x="20061" y="68482"/>
                  <a:pt x="20183" y="68300"/>
                </a:cubicBezTo>
                <a:cubicBezTo>
                  <a:pt x="20274" y="68148"/>
                  <a:pt x="20244" y="67996"/>
                  <a:pt x="20092" y="67996"/>
                </a:cubicBezTo>
                <a:close/>
                <a:moveTo>
                  <a:pt x="18846" y="69667"/>
                </a:moveTo>
                <a:cubicBezTo>
                  <a:pt x="18663" y="69667"/>
                  <a:pt x="18420" y="69850"/>
                  <a:pt x="18268" y="70032"/>
                </a:cubicBezTo>
                <a:cubicBezTo>
                  <a:pt x="18116" y="70245"/>
                  <a:pt x="18147" y="70336"/>
                  <a:pt x="18359" y="70336"/>
                </a:cubicBezTo>
                <a:cubicBezTo>
                  <a:pt x="18542" y="70336"/>
                  <a:pt x="18754" y="70154"/>
                  <a:pt x="18906" y="70002"/>
                </a:cubicBezTo>
                <a:cubicBezTo>
                  <a:pt x="19028" y="69789"/>
                  <a:pt x="18998" y="69637"/>
                  <a:pt x="18846" y="69667"/>
                </a:cubicBezTo>
                <a:close/>
                <a:moveTo>
                  <a:pt x="17630" y="71309"/>
                </a:moveTo>
                <a:cubicBezTo>
                  <a:pt x="17478" y="71309"/>
                  <a:pt x="17204" y="71461"/>
                  <a:pt x="17083" y="71643"/>
                </a:cubicBezTo>
                <a:cubicBezTo>
                  <a:pt x="16991" y="71795"/>
                  <a:pt x="17022" y="71947"/>
                  <a:pt x="17174" y="71947"/>
                </a:cubicBezTo>
                <a:cubicBezTo>
                  <a:pt x="17326" y="71947"/>
                  <a:pt x="17599" y="71795"/>
                  <a:pt x="17691" y="71643"/>
                </a:cubicBezTo>
                <a:cubicBezTo>
                  <a:pt x="17812" y="71461"/>
                  <a:pt x="17782" y="71309"/>
                  <a:pt x="17630" y="71309"/>
                </a:cubicBezTo>
                <a:close/>
                <a:moveTo>
                  <a:pt x="16444" y="72828"/>
                </a:moveTo>
                <a:cubicBezTo>
                  <a:pt x="16292" y="72828"/>
                  <a:pt x="16080" y="72920"/>
                  <a:pt x="15958" y="73072"/>
                </a:cubicBezTo>
                <a:cubicBezTo>
                  <a:pt x="15836" y="73224"/>
                  <a:pt x="15867" y="73376"/>
                  <a:pt x="16019" y="73376"/>
                </a:cubicBezTo>
                <a:cubicBezTo>
                  <a:pt x="16171" y="73376"/>
                  <a:pt x="16414" y="73315"/>
                  <a:pt x="16536" y="73132"/>
                </a:cubicBezTo>
                <a:cubicBezTo>
                  <a:pt x="16627" y="73011"/>
                  <a:pt x="16596" y="72859"/>
                  <a:pt x="16444" y="72828"/>
                </a:cubicBezTo>
                <a:close/>
                <a:moveTo>
                  <a:pt x="15350" y="74287"/>
                </a:moveTo>
                <a:cubicBezTo>
                  <a:pt x="15198" y="74257"/>
                  <a:pt x="15016" y="74379"/>
                  <a:pt x="14894" y="74531"/>
                </a:cubicBezTo>
                <a:cubicBezTo>
                  <a:pt x="14773" y="74683"/>
                  <a:pt x="14803" y="74835"/>
                  <a:pt x="14925" y="74865"/>
                </a:cubicBezTo>
                <a:cubicBezTo>
                  <a:pt x="15077" y="74895"/>
                  <a:pt x="15259" y="74835"/>
                  <a:pt x="15381" y="74683"/>
                </a:cubicBezTo>
                <a:cubicBezTo>
                  <a:pt x="15533" y="74500"/>
                  <a:pt x="15502" y="74348"/>
                  <a:pt x="15350" y="74287"/>
                </a:cubicBezTo>
                <a:close/>
                <a:moveTo>
                  <a:pt x="13861" y="76354"/>
                </a:moveTo>
                <a:cubicBezTo>
                  <a:pt x="13982" y="76415"/>
                  <a:pt x="14165" y="76385"/>
                  <a:pt x="14286" y="76202"/>
                </a:cubicBezTo>
                <a:cubicBezTo>
                  <a:pt x="14408" y="76020"/>
                  <a:pt x="14408" y="75807"/>
                  <a:pt x="14286" y="75746"/>
                </a:cubicBezTo>
                <a:cubicBezTo>
                  <a:pt x="14165" y="75716"/>
                  <a:pt x="13982" y="75777"/>
                  <a:pt x="13861" y="75929"/>
                </a:cubicBezTo>
                <a:cubicBezTo>
                  <a:pt x="13739" y="76081"/>
                  <a:pt x="13739" y="76263"/>
                  <a:pt x="13861" y="76354"/>
                </a:cubicBezTo>
                <a:close/>
                <a:moveTo>
                  <a:pt x="12827" y="77905"/>
                </a:moveTo>
                <a:cubicBezTo>
                  <a:pt x="12949" y="78026"/>
                  <a:pt x="13101" y="77965"/>
                  <a:pt x="13222" y="77783"/>
                </a:cubicBezTo>
                <a:cubicBezTo>
                  <a:pt x="13344" y="77601"/>
                  <a:pt x="13344" y="77388"/>
                  <a:pt x="13222" y="77266"/>
                </a:cubicBezTo>
                <a:cubicBezTo>
                  <a:pt x="13101" y="77145"/>
                  <a:pt x="12918" y="77205"/>
                  <a:pt x="12797" y="77388"/>
                </a:cubicBezTo>
                <a:cubicBezTo>
                  <a:pt x="12736" y="77601"/>
                  <a:pt x="12736" y="77783"/>
                  <a:pt x="12827" y="77905"/>
                </a:cubicBezTo>
                <a:close/>
                <a:moveTo>
                  <a:pt x="11855" y="79516"/>
                </a:moveTo>
                <a:cubicBezTo>
                  <a:pt x="11946" y="79667"/>
                  <a:pt x="12128" y="79667"/>
                  <a:pt x="12219" y="79455"/>
                </a:cubicBezTo>
                <a:cubicBezTo>
                  <a:pt x="12341" y="79272"/>
                  <a:pt x="12341" y="78999"/>
                  <a:pt x="12219" y="78908"/>
                </a:cubicBezTo>
                <a:cubicBezTo>
                  <a:pt x="12128" y="78756"/>
                  <a:pt x="11946" y="78816"/>
                  <a:pt x="11855" y="78968"/>
                </a:cubicBezTo>
                <a:cubicBezTo>
                  <a:pt x="11733" y="79120"/>
                  <a:pt x="11733" y="79364"/>
                  <a:pt x="11855" y="79516"/>
                </a:cubicBezTo>
                <a:close/>
                <a:moveTo>
                  <a:pt x="11277" y="80488"/>
                </a:moveTo>
                <a:cubicBezTo>
                  <a:pt x="11156" y="80336"/>
                  <a:pt x="11004" y="80336"/>
                  <a:pt x="10943" y="80519"/>
                </a:cubicBezTo>
                <a:cubicBezTo>
                  <a:pt x="10821" y="80731"/>
                  <a:pt x="10821" y="80974"/>
                  <a:pt x="10943" y="81126"/>
                </a:cubicBezTo>
                <a:cubicBezTo>
                  <a:pt x="11004" y="81339"/>
                  <a:pt x="11216" y="81339"/>
                  <a:pt x="11277" y="81126"/>
                </a:cubicBezTo>
                <a:cubicBezTo>
                  <a:pt x="11368" y="80944"/>
                  <a:pt x="11368" y="80640"/>
                  <a:pt x="11277" y="80488"/>
                </a:cubicBezTo>
                <a:close/>
                <a:moveTo>
                  <a:pt x="69910" y="4378"/>
                </a:moveTo>
                <a:cubicBezTo>
                  <a:pt x="70093" y="4651"/>
                  <a:pt x="70397" y="4621"/>
                  <a:pt x="70670" y="4286"/>
                </a:cubicBezTo>
                <a:cubicBezTo>
                  <a:pt x="70822" y="4043"/>
                  <a:pt x="70883" y="3739"/>
                  <a:pt x="70883" y="3466"/>
                </a:cubicBezTo>
                <a:cubicBezTo>
                  <a:pt x="70640" y="3375"/>
                  <a:pt x="70397" y="3253"/>
                  <a:pt x="70123" y="3162"/>
                </a:cubicBezTo>
                <a:lnTo>
                  <a:pt x="70032" y="3283"/>
                </a:lnTo>
                <a:cubicBezTo>
                  <a:pt x="69758" y="3618"/>
                  <a:pt x="69728" y="4104"/>
                  <a:pt x="69910" y="4378"/>
                </a:cubicBezTo>
                <a:close/>
                <a:moveTo>
                  <a:pt x="67692" y="7508"/>
                </a:moveTo>
                <a:cubicBezTo>
                  <a:pt x="67904" y="7752"/>
                  <a:pt x="68239" y="7691"/>
                  <a:pt x="68451" y="7387"/>
                </a:cubicBezTo>
                <a:cubicBezTo>
                  <a:pt x="68695" y="7052"/>
                  <a:pt x="68755" y="6566"/>
                  <a:pt x="68573" y="6293"/>
                </a:cubicBezTo>
                <a:cubicBezTo>
                  <a:pt x="68391" y="6019"/>
                  <a:pt x="68056" y="6110"/>
                  <a:pt x="67813" y="6445"/>
                </a:cubicBezTo>
                <a:cubicBezTo>
                  <a:pt x="67540" y="6748"/>
                  <a:pt x="67509" y="7235"/>
                  <a:pt x="67692" y="7508"/>
                </a:cubicBezTo>
                <a:close/>
                <a:moveTo>
                  <a:pt x="65533" y="10578"/>
                </a:moveTo>
                <a:cubicBezTo>
                  <a:pt x="65716" y="10852"/>
                  <a:pt x="66081" y="10761"/>
                  <a:pt x="66293" y="10426"/>
                </a:cubicBezTo>
                <a:cubicBezTo>
                  <a:pt x="66536" y="10092"/>
                  <a:pt x="66567" y="9636"/>
                  <a:pt x="66385" y="9363"/>
                </a:cubicBezTo>
                <a:cubicBezTo>
                  <a:pt x="66172" y="9089"/>
                  <a:pt x="65837" y="9180"/>
                  <a:pt x="65564" y="9514"/>
                </a:cubicBezTo>
                <a:cubicBezTo>
                  <a:pt x="65351" y="9849"/>
                  <a:pt x="65351" y="10305"/>
                  <a:pt x="65533" y="10578"/>
                </a:cubicBezTo>
                <a:close/>
                <a:moveTo>
                  <a:pt x="63375" y="13618"/>
                </a:moveTo>
                <a:cubicBezTo>
                  <a:pt x="63558" y="13861"/>
                  <a:pt x="63953" y="13770"/>
                  <a:pt x="64166" y="13466"/>
                </a:cubicBezTo>
                <a:cubicBezTo>
                  <a:pt x="64409" y="13132"/>
                  <a:pt x="64439" y="12676"/>
                  <a:pt x="64257" y="12432"/>
                </a:cubicBezTo>
                <a:cubicBezTo>
                  <a:pt x="64044" y="12220"/>
                  <a:pt x="63679" y="12280"/>
                  <a:pt x="63436" y="12584"/>
                </a:cubicBezTo>
                <a:cubicBezTo>
                  <a:pt x="63193" y="12949"/>
                  <a:pt x="63193" y="13375"/>
                  <a:pt x="63375" y="13618"/>
                </a:cubicBezTo>
                <a:close/>
                <a:moveTo>
                  <a:pt x="61400" y="16445"/>
                </a:moveTo>
                <a:cubicBezTo>
                  <a:pt x="61612" y="16657"/>
                  <a:pt x="61916" y="16566"/>
                  <a:pt x="62129" y="16323"/>
                </a:cubicBezTo>
                <a:cubicBezTo>
                  <a:pt x="62311" y="16019"/>
                  <a:pt x="62311" y="15594"/>
                  <a:pt x="62129" y="15381"/>
                </a:cubicBezTo>
                <a:cubicBezTo>
                  <a:pt x="61886" y="15138"/>
                  <a:pt x="61552" y="15229"/>
                  <a:pt x="61369" y="15502"/>
                </a:cubicBezTo>
                <a:cubicBezTo>
                  <a:pt x="61156" y="15776"/>
                  <a:pt x="61156" y="16202"/>
                  <a:pt x="61400" y="16445"/>
                </a:cubicBezTo>
                <a:close/>
                <a:moveTo>
                  <a:pt x="60366" y="17995"/>
                </a:moveTo>
                <a:cubicBezTo>
                  <a:pt x="60184" y="17812"/>
                  <a:pt x="59849" y="17873"/>
                  <a:pt x="59637" y="18147"/>
                </a:cubicBezTo>
                <a:cubicBezTo>
                  <a:pt x="59454" y="18420"/>
                  <a:pt x="59485" y="18755"/>
                  <a:pt x="59697" y="18937"/>
                </a:cubicBezTo>
                <a:cubicBezTo>
                  <a:pt x="59880" y="19119"/>
                  <a:pt x="60214" y="19089"/>
                  <a:pt x="60366" y="18816"/>
                </a:cubicBezTo>
                <a:cubicBezTo>
                  <a:pt x="60609" y="18572"/>
                  <a:pt x="60609" y="18177"/>
                  <a:pt x="60366" y="17995"/>
                </a:cubicBezTo>
                <a:close/>
                <a:moveTo>
                  <a:pt x="58725" y="20305"/>
                </a:moveTo>
                <a:cubicBezTo>
                  <a:pt x="58542" y="20153"/>
                  <a:pt x="58238" y="20244"/>
                  <a:pt x="58086" y="20487"/>
                </a:cubicBezTo>
                <a:cubicBezTo>
                  <a:pt x="57935" y="20761"/>
                  <a:pt x="57935" y="21065"/>
                  <a:pt x="58117" y="21186"/>
                </a:cubicBezTo>
                <a:cubicBezTo>
                  <a:pt x="58330" y="21338"/>
                  <a:pt x="58573" y="21247"/>
                  <a:pt x="58786" y="21034"/>
                </a:cubicBezTo>
                <a:cubicBezTo>
                  <a:pt x="58938" y="20791"/>
                  <a:pt x="58938" y="20457"/>
                  <a:pt x="58725" y="20305"/>
                </a:cubicBezTo>
                <a:close/>
                <a:moveTo>
                  <a:pt x="57144" y="23132"/>
                </a:moveTo>
                <a:cubicBezTo>
                  <a:pt x="57327" y="22889"/>
                  <a:pt x="57327" y="22585"/>
                  <a:pt x="57175" y="22463"/>
                </a:cubicBezTo>
                <a:cubicBezTo>
                  <a:pt x="57023" y="22372"/>
                  <a:pt x="56749" y="22463"/>
                  <a:pt x="56597" y="22737"/>
                </a:cubicBezTo>
                <a:cubicBezTo>
                  <a:pt x="56445" y="22980"/>
                  <a:pt x="56415" y="23284"/>
                  <a:pt x="56567" y="23344"/>
                </a:cubicBezTo>
                <a:cubicBezTo>
                  <a:pt x="56688" y="23466"/>
                  <a:pt x="56962" y="23344"/>
                  <a:pt x="57144" y="23132"/>
                </a:cubicBezTo>
                <a:close/>
                <a:moveTo>
                  <a:pt x="54986" y="25594"/>
                </a:moveTo>
                <a:cubicBezTo>
                  <a:pt x="55077" y="25624"/>
                  <a:pt x="55351" y="25503"/>
                  <a:pt x="55503" y="25259"/>
                </a:cubicBezTo>
                <a:cubicBezTo>
                  <a:pt x="55685" y="25016"/>
                  <a:pt x="55746" y="24743"/>
                  <a:pt x="55594" y="24682"/>
                </a:cubicBezTo>
                <a:cubicBezTo>
                  <a:pt x="55472" y="24591"/>
                  <a:pt x="55199" y="24743"/>
                  <a:pt x="55047" y="25016"/>
                </a:cubicBezTo>
                <a:cubicBezTo>
                  <a:pt x="54895" y="25290"/>
                  <a:pt x="54834" y="25503"/>
                  <a:pt x="54986" y="25594"/>
                </a:cubicBezTo>
                <a:close/>
                <a:moveTo>
                  <a:pt x="53254" y="27904"/>
                </a:moveTo>
                <a:cubicBezTo>
                  <a:pt x="53375" y="27934"/>
                  <a:pt x="53618" y="27752"/>
                  <a:pt x="53801" y="27478"/>
                </a:cubicBezTo>
                <a:cubicBezTo>
                  <a:pt x="53983" y="27235"/>
                  <a:pt x="54074" y="26992"/>
                  <a:pt x="53953" y="26962"/>
                </a:cubicBezTo>
                <a:cubicBezTo>
                  <a:pt x="53831" y="26931"/>
                  <a:pt x="53618" y="27114"/>
                  <a:pt x="53406" y="27387"/>
                </a:cubicBezTo>
                <a:cubicBezTo>
                  <a:pt x="53223" y="27630"/>
                  <a:pt x="53162" y="27873"/>
                  <a:pt x="53254" y="27904"/>
                </a:cubicBezTo>
                <a:close/>
                <a:moveTo>
                  <a:pt x="51278" y="30305"/>
                </a:moveTo>
                <a:cubicBezTo>
                  <a:pt x="51369" y="30305"/>
                  <a:pt x="51643" y="30123"/>
                  <a:pt x="51855" y="29849"/>
                </a:cubicBezTo>
                <a:cubicBezTo>
                  <a:pt x="52099" y="29576"/>
                  <a:pt x="52190" y="29363"/>
                  <a:pt x="52099" y="29363"/>
                </a:cubicBezTo>
                <a:cubicBezTo>
                  <a:pt x="52007" y="29363"/>
                  <a:pt x="51734" y="29545"/>
                  <a:pt x="51521" y="29819"/>
                </a:cubicBezTo>
                <a:cubicBezTo>
                  <a:pt x="51339" y="30062"/>
                  <a:pt x="51217" y="30305"/>
                  <a:pt x="51278" y="30305"/>
                </a:cubicBezTo>
                <a:close/>
                <a:moveTo>
                  <a:pt x="49241" y="32767"/>
                </a:moveTo>
                <a:cubicBezTo>
                  <a:pt x="49363" y="32767"/>
                  <a:pt x="49576" y="32615"/>
                  <a:pt x="49758" y="32342"/>
                </a:cubicBezTo>
                <a:cubicBezTo>
                  <a:pt x="50001" y="32098"/>
                  <a:pt x="50062" y="31855"/>
                  <a:pt x="50001" y="31855"/>
                </a:cubicBezTo>
                <a:cubicBezTo>
                  <a:pt x="49910" y="31855"/>
                  <a:pt x="49667" y="32038"/>
                  <a:pt x="49424" y="32311"/>
                </a:cubicBezTo>
                <a:cubicBezTo>
                  <a:pt x="49241" y="32554"/>
                  <a:pt x="49120" y="32767"/>
                  <a:pt x="49241" y="32767"/>
                </a:cubicBezTo>
                <a:close/>
                <a:moveTo>
                  <a:pt x="47478" y="34682"/>
                </a:moveTo>
                <a:cubicBezTo>
                  <a:pt x="47600" y="34712"/>
                  <a:pt x="47843" y="34560"/>
                  <a:pt x="47995" y="34378"/>
                </a:cubicBezTo>
                <a:cubicBezTo>
                  <a:pt x="48177" y="34165"/>
                  <a:pt x="48238" y="33983"/>
                  <a:pt x="48147" y="33953"/>
                </a:cubicBezTo>
                <a:cubicBezTo>
                  <a:pt x="48026" y="33922"/>
                  <a:pt x="47782" y="34074"/>
                  <a:pt x="47600" y="34256"/>
                </a:cubicBezTo>
                <a:cubicBezTo>
                  <a:pt x="47448" y="34469"/>
                  <a:pt x="47387" y="34682"/>
                  <a:pt x="47478" y="34682"/>
                </a:cubicBezTo>
                <a:close/>
                <a:moveTo>
                  <a:pt x="46019" y="35837"/>
                </a:moveTo>
                <a:cubicBezTo>
                  <a:pt x="45807" y="35989"/>
                  <a:pt x="45776" y="36141"/>
                  <a:pt x="45928" y="36202"/>
                </a:cubicBezTo>
                <a:cubicBezTo>
                  <a:pt x="46050" y="36232"/>
                  <a:pt x="46263" y="36141"/>
                  <a:pt x="46415" y="35989"/>
                </a:cubicBezTo>
                <a:cubicBezTo>
                  <a:pt x="46567" y="35837"/>
                  <a:pt x="46658" y="35685"/>
                  <a:pt x="46536" y="35655"/>
                </a:cubicBezTo>
                <a:cubicBezTo>
                  <a:pt x="46415" y="35594"/>
                  <a:pt x="46202" y="35685"/>
                  <a:pt x="46019" y="35837"/>
                </a:cubicBezTo>
                <a:close/>
                <a:moveTo>
                  <a:pt x="44986" y="36901"/>
                </a:moveTo>
                <a:cubicBezTo>
                  <a:pt x="44864" y="36871"/>
                  <a:pt x="44591" y="36931"/>
                  <a:pt x="44439" y="37053"/>
                </a:cubicBezTo>
                <a:cubicBezTo>
                  <a:pt x="44287" y="37174"/>
                  <a:pt x="44256" y="37296"/>
                  <a:pt x="44378" y="37357"/>
                </a:cubicBezTo>
                <a:cubicBezTo>
                  <a:pt x="44500" y="37418"/>
                  <a:pt x="44743" y="37357"/>
                  <a:pt x="44895" y="37266"/>
                </a:cubicBezTo>
                <a:cubicBezTo>
                  <a:pt x="45108" y="37053"/>
                  <a:pt x="45138" y="36962"/>
                  <a:pt x="44986" y="36901"/>
                </a:cubicBezTo>
                <a:close/>
                <a:moveTo>
                  <a:pt x="42767" y="38360"/>
                </a:moveTo>
                <a:cubicBezTo>
                  <a:pt x="42919" y="38390"/>
                  <a:pt x="43193" y="38360"/>
                  <a:pt x="43345" y="38269"/>
                </a:cubicBezTo>
                <a:cubicBezTo>
                  <a:pt x="43527" y="38178"/>
                  <a:pt x="43527" y="38056"/>
                  <a:pt x="43436" y="37965"/>
                </a:cubicBezTo>
                <a:cubicBezTo>
                  <a:pt x="43284" y="37934"/>
                  <a:pt x="43010" y="37965"/>
                  <a:pt x="42858" y="38086"/>
                </a:cubicBezTo>
                <a:cubicBezTo>
                  <a:pt x="42676" y="38178"/>
                  <a:pt x="42615" y="38269"/>
                  <a:pt x="42767" y="38360"/>
                </a:cubicBezTo>
                <a:close/>
                <a:moveTo>
                  <a:pt x="41764" y="38937"/>
                </a:moveTo>
                <a:cubicBezTo>
                  <a:pt x="41612" y="38846"/>
                  <a:pt x="41308" y="38877"/>
                  <a:pt x="41095" y="38998"/>
                </a:cubicBezTo>
                <a:cubicBezTo>
                  <a:pt x="40913" y="39120"/>
                  <a:pt x="40883" y="39241"/>
                  <a:pt x="41034" y="39302"/>
                </a:cubicBezTo>
                <a:cubicBezTo>
                  <a:pt x="41186" y="39393"/>
                  <a:pt x="41490" y="39333"/>
                  <a:pt x="41673" y="39241"/>
                </a:cubicBezTo>
                <a:cubicBezTo>
                  <a:pt x="41855" y="39120"/>
                  <a:pt x="41916" y="38968"/>
                  <a:pt x="41764" y="38937"/>
                </a:cubicBezTo>
                <a:close/>
                <a:moveTo>
                  <a:pt x="39120" y="39940"/>
                </a:moveTo>
                <a:cubicBezTo>
                  <a:pt x="38907" y="40062"/>
                  <a:pt x="38876" y="40214"/>
                  <a:pt x="39059" y="40305"/>
                </a:cubicBezTo>
                <a:cubicBezTo>
                  <a:pt x="39241" y="40366"/>
                  <a:pt x="39545" y="40336"/>
                  <a:pt x="39788" y="40214"/>
                </a:cubicBezTo>
                <a:cubicBezTo>
                  <a:pt x="40001" y="40092"/>
                  <a:pt x="40031" y="39940"/>
                  <a:pt x="39849" y="39880"/>
                </a:cubicBezTo>
                <a:cubicBezTo>
                  <a:pt x="39697" y="39849"/>
                  <a:pt x="39393" y="39880"/>
                  <a:pt x="39120" y="39940"/>
                </a:cubicBezTo>
                <a:close/>
                <a:moveTo>
                  <a:pt x="37721" y="40974"/>
                </a:moveTo>
                <a:cubicBezTo>
                  <a:pt x="37539" y="40913"/>
                  <a:pt x="37144" y="40944"/>
                  <a:pt x="36901" y="41095"/>
                </a:cubicBezTo>
                <a:cubicBezTo>
                  <a:pt x="36627" y="41247"/>
                  <a:pt x="36597" y="41399"/>
                  <a:pt x="36779" y="41460"/>
                </a:cubicBezTo>
                <a:cubicBezTo>
                  <a:pt x="36961" y="41551"/>
                  <a:pt x="37357" y="41460"/>
                  <a:pt x="37600" y="41369"/>
                </a:cubicBezTo>
                <a:cubicBezTo>
                  <a:pt x="37843" y="41217"/>
                  <a:pt x="37904" y="41065"/>
                  <a:pt x="37721" y="40974"/>
                </a:cubicBezTo>
                <a:close/>
                <a:moveTo>
                  <a:pt x="34226" y="42889"/>
                </a:moveTo>
                <a:cubicBezTo>
                  <a:pt x="34408" y="42950"/>
                  <a:pt x="34834" y="42889"/>
                  <a:pt x="35107" y="42737"/>
                </a:cubicBezTo>
                <a:cubicBezTo>
                  <a:pt x="35381" y="42554"/>
                  <a:pt x="35442" y="42372"/>
                  <a:pt x="35259" y="42281"/>
                </a:cubicBezTo>
                <a:cubicBezTo>
                  <a:pt x="35077" y="42190"/>
                  <a:pt x="34651" y="42281"/>
                  <a:pt x="34378" y="42433"/>
                </a:cubicBezTo>
                <a:cubicBezTo>
                  <a:pt x="34104" y="42615"/>
                  <a:pt x="34043" y="42798"/>
                  <a:pt x="34226" y="42889"/>
                </a:cubicBezTo>
                <a:close/>
                <a:moveTo>
                  <a:pt x="32797" y="43831"/>
                </a:moveTo>
                <a:cubicBezTo>
                  <a:pt x="32584" y="43740"/>
                  <a:pt x="32220" y="43831"/>
                  <a:pt x="31977" y="43983"/>
                </a:cubicBezTo>
                <a:cubicBezTo>
                  <a:pt x="31764" y="44135"/>
                  <a:pt x="31764" y="44348"/>
                  <a:pt x="31977" y="44439"/>
                </a:cubicBezTo>
                <a:cubicBezTo>
                  <a:pt x="32220" y="44500"/>
                  <a:pt x="32524" y="44439"/>
                  <a:pt x="32736" y="44287"/>
                </a:cubicBezTo>
                <a:cubicBezTo>
                  <a:pt x="32980" y="44135"/>
                  <a:pt x="33010" y="43892"/>
                  <a:pt x="32797" y="43831"/>
                </a:cubicBezTo>
                <a:close/>
                <a:moveTo>
                  <a:pt x="30214" y="45533"/>
                </a:moveTo>
                <a:cubicBezTo>
                  <a:pt x="30062" y="45685"/>
                  <a:pt x="30092" y="45868"/>
                  <a:pt x="30366" y="45959"/>
                </a:cubicBezTo>
                <a:cubicBezTo>
                  <a:pt x="30578" y="46020"/>
                  <a:pt x="30882" y="45959"/>
                  <a:pt x="31034" y="45807"/>
                </a:cubicBezTo>
                <a:cubicBezTo>
                  <a:pt x="31186" y="45655"/>
                  <a:pt x="31156" y="45442"/>
                  <a:pt x="30913" y="45381"/>
                </a:cubicBezTo>
                <a:cubicBezTo>
                  <a:pt x="30700" y="45320"/>
                  <a:pt x="30396" y="45381"/>
                  <a:pt x="30214" y="45533"/>
                </a:cubicBezTo>
                <a:close/>
                <a:moveTo>
                  <a:pt x="29180" y="47448"/>
                </a:moveTo>
                <a:cubicBezTo>
                  <a:pt x="29454" y="47479"/>
                  <a:pt x="29697" y="47387"/>
                  <a:pt x="29818" y="47235"/>
                </a:cubicBezTo>
                <a:cubicBezTo>
                  <a:pt x="29940" y="47083"/>
                  <a:pt x="29818" y="46901"/>
                  <a:pt x="29606" y="46871"/>
                </a:cubicBezTo>
                <a:cubicBezTo>
                  <a:pt x="29363" y="46779"/>
                  <a:pt x="29028" y="46901"/>
                  <a:pt x="28907" y="47053"/>
                </a:cubicBezTo>
                <a:cubicBezTo>
                  <a:pt x="28785" y="47235"/>
                  <a:pt x="28937" y="47387"/>
                  <a:pt x="29180" y="47448"/>
                </a:cubicBezTo>
                <a:close/>
                <a:moveTo>
                  <a:pt x="28420" y="48907"/>
                </a:moveTo>
                <a:cubicBezTo>
                  <a:pt x="28694" y="48968"/>
                  <a:pt x="28998" y="48846"/>
                  <a:pt x="29028" y="48694"/>
                </a:cubicBezTo>
                <a:cubicBezTo>
                  <a:pt x="29089" y="48542"/>
                  <a:pt x="28937" y="48390"/>
                  <a:pt x="28694" y="48360"/>
                </a:cubicBezTo>
                <a:cubicBezTo>
                  <a:pt x="28420" y="48299"/>
                  <a:pt x="28116" y="48421"/>
                  <a:pt x="28025" y="48573"/>
                </a:cubicBezTo>
                <a:cubicBezTo>
                  <a:pt x="27964" y="48725"/>
                  <a:pt x="28116" y="48877"/>
                  <a:pt x="28420" y="48907"/>
                </a:cubicBezTo>
                <a:close/>
                <a:moveTo>
                  <a:pt x="27843" y="50397"/>
                </a:moveTo>
                <a:cubicBezTo>
                  <a:pt x="28147" y="50397"/>
                  <a:pt x="28420" y="50275"/>
                  <a:pt x="28481" y="50123"/>
                </a:cubicBezTo>
                <a:cubicBezTo>
                  <a:pt x="28542" y="49971"/>
                  <a:pt x="28329" y="49819"/>
                  <a:pt x="28025" y="49789"/>
                </a:cubicBezTo>
                <a:cubicBezTo>
                  <a:pt x="27721" y="49789"/>
                  <a:pt x="27417" y="49910"/>
                  <a:pt x="27387" y="50062"/>
                </a:cubicBezTo>
                <a:cubicBezTo>
                  <a:pt x="27356" y="50245"/>
                  <a:pt x="27539" y="50397"/>
                  <a:pt x="27843" y="50397"/>
                </a:cubicBezTo>
                <a:close/>
                <a:moveTo>
                  <a:pt x="28086" y="51643"/>
                </a:moveTo>
                <a:cubicBezTo>
                  <a:pt x="28116" y="51460"/>
                  <a:pt x="27873" y="51339"/>
                  <a:pt x="27569" y="51339"/>
                </a:cubicBezTo>
                <a:cubicBezTo>
                  <a:pt x="27265" y="51339"/>
                  <a:pt x="26961" y="51491"/>
                  <a:pt x="26900" y="51704"/>
                </a:cubicBezTo>
                <a:cubicBezTo>
                  <a:pt x="26870" y="51886"/>
                  <a:pt x="27083" y="52008"/>
                  <a:pt x="27387" y="52008"/>
                </a:cubicBezTo>
                <a:cubicBezTo>
                  <a:pt x="27721" y="51947"/>
                  <a:pt x="28025" y="51795"/>
                  <a:pt x="28086" y="51643"/>
                </a:cubicBezTo>
                <a:close/>
                <a:moveTo>
                  <a:pt x="26900" y="53740"/>
                </a:moveTo>
                <a:cubicBezTo>
                  <a:pt x="27235" y="53710"/>
                  <a:pt x="27539" y="53527"/>
                  <a:pt x="27630" y="53315"/>
                </a:cubicBezTo>
                <a:cubicBezTo>
                  <a:pt x="27691" y="53132"/>
                  <a:pt x="27478" y="52980"/>
                  <a:pt x="27113" y="53011"/>
                </a:cubicBezTo>
                <a:cubicBezTo>
                  <a:pt x="26779" y="53071"/>
                  <a:pt x="26475" y="53254"/>
                  <a:pt x="26414" y="53466"/>
                </a:cubicBezTo>
                <a:cubicBezTo>
                  <a:pt x="26353" y="53679"/>
                  <a:pt x="26597" y="53770"/>
                  <a:pt x="26900" y="53740"/>
                </a:cubicBezTo>
                <a:close/>
                <a:moveTo>
                  <a:pt x="27083" y="55108"/>
                </a:moveTo>
                <a:cubicBezTo>
                  <a:pt x="27174" y="54925"/>
                  <a:pt x="26931" y="54774"/>
                  <a:pt x="26627" y="54804"/>
                </a:cubicBezTo>
                <a:cubicBezTo>
                  <a:pt x="26323" y="54834"/>
                  <a:pt x="26019" y="54986"/>
                  <a:pt x="25958" y="55169"/>
                </a:cubicBezTo>
                <a:cubicBezTo>
                  <a:pt x="25867" y="55381"/>
                  <a:pt x="26049" y="55473"/>
                  <a:pt x="26414" y="55473"/>
                </a:cubicBezTo>
                <a:cubicBezTo>
                  <a:pt x="26657" y="55442"/>
                  <a:pt x="27022" y="55290"/>
                  <a:pt x="27083" y="55108"/>
                </a:cubicBezTo>
                <a:close/>
                <a:moveTo>
                  <a:pt x="26293" y="56932"/>
                </a:moveTo>
                <a:cubicBezTo>
                  <a:pt x="26384" y="56749"/>
                  <a:pt x="26201" y="56567"/>
                  <a:pt x="25897" y="56597"/>
                </a:cubicBezTo>
                <a:cubicBezTo>
                  <a:pt x="25593" y="56597"/>
                  <a:pt x="25290" y="56780"/>
                  <a:pt x="25198" y="56992"/>
                </a:cubicBezTo>
                <a:cubicBezTo>
                  <a:pt x="25107" y="57205"/>
                  <a:pt x="25259" y="57357"/>
                  <a:pt x="25533" y="57357"/>
                </a:cubicBezTo>
                <a:cubicBezTo>
                  <a:pt x="25837" y="57327"/>
                  <a:pt x="26171" y="57114"/>
                  <a:pt x="26293" y="56932"/>
                </a:cubicBezTo>
                <a:close/>
                <a:moveTo>
                  <a:pt x="24590" y="59150"/>
                </a:moveTo>
                <a:cubicBezTo>
                  <a:pt x="24834" y="59150"/>
                  <a:pt x="25138" y="58998"/>
                  <a:pt x="25259" y="58786"/>
                </a:cubicBezTo>
                <a:cubicBezTo>
                  <a:pt x="25381" y="58603"/>
                  <a:pt x="25229" y="58421"/>
                  <a:pt x="24955" y="58451"/>
                </a:cubicBezTo>
                <a:cubicBezTo>
                  <a:pt x="24682" y="58451"/>
                  <a:pt x="24347" y="58634"/>
                  <a:pt x="24286" y="58847"/>
                </a:cubicBezTo>
                <a:cubicBezTo>
                  <a:pt x="24165" y="59029"/>
                  <a:pt x="24317" y="59181"/>
                  <a:pt x="24590" y="59150"/>
                </a:cubicBezTo>
                <a:close/>
                <a:moveTo>
                  <a:pt x="23557" y="60853"/>
                </a:moveTo>
                <a:cubicBezTo>
                  <a:pt x="23831" y="60822"/>
                  <a:pt x="24134" y="60701"/>
                  <a:pt x="24226" y="60518"/>
                </a:cubicBezTo>
                <a:cubicBezTo>
                  <a:pt x="24347" y="60306"/>
                  <a:pt x="24226" y="60154"/>
                  <a:pt x="23983" y="60214"/>
                </a:cubicBezTo>
                <a:cubicBezTo>
                  <a:pt x="23709" y="60214"/>
                  <a:pt x="23405" y="60397"/>
                  <a:pt x="23283" y="60579"/>
                </a:cubicBezTo>
                <a:cubicBezTo>
                  <a:pt x="23162" y="60761"/>
                  <a:pt x="23283" y="60883"/>
                  <a:pt x="23557" y="60853"/>
                </a:cubicBezTo>
                <a:close/>
                <a:moveTo>
                  <a:pt x="22858" y="61825"/>
                </a:moveTo>
                <a:cubicBezTo>
                  <a:pt x="22645" y="61886"/>
                  <a:pt x="22341" y="62068"/>
                  <a:pt x="22220" y="62220"/>
                </a:cubicBezTo>
                <a:cubicBezTo>
                  <a:pt x="22098" y="62403"/>
                  <a:pt x="22220" y="62494"/>
                  <a:pt x="22463" y="62494"/>
                </a:cubicBezTo>
                <a:cubicBezTo>
                  <a:pt x="22675" y="62433"/>
                  <a:pt x="22979" y="62281"/>
                  <a:pt x="23101" y="62129"/>
                </a:cubicBezTo>
                <a:cubicBezTo>
                  <a:pt x="23253" y="61947"/>
                  <a:pt x="23131" y="61825"/>
                  <a:pt x="22858" y="61825"/>
                </a:cubicBezTo>
                <a:close/>
                <a:moveTo>
                  <a:pt x="21794" y="63467"/>
                </a:moveTo>
                <a:cubicBezTo>
                  <a:pt x="21581" y="63497"/>
                  <a:pt x="21277" y="63679"/>
                  <a:pt x="21156" y="63892"/>
                </a:cubicBezTo>
                <a:cubicBezTo>
                  <a:pt x="21034" y="64075"/>
                  <a:pt x="21125" y="64135"/>
                  <a:pt x="21338" y="64105"/>
                </a:cubicBezTo>
                <a:cubicBezTo>
                  <a:pt x="21581" y="64075"/>
                  <a:pt x="21824" y="63923"/>
                  <a:pt x="22007" y="63740"/>
                </a:cubicBezTo>
                <a:cubicBezTo>
                  <a:pt x="22098" y="63558"/>
                  <a:pt x="22037" y="63436"/>
                  <a:pt x="21794" y="63467"/>
                </a:cubicBezTo>
                <a:close/>
                <a:moveTo>
                  <a:pt x="20669" y="65078"/>
                </a:moveTo>
                <a:cubicBezTo>
                  <a:pt x="20426" y="65108"/>
                  <a:pt x="20183" y="65321"/>
                  <a:pt x="20031" y="65473"/>
                </a:cubicBezTo>
                <a:cubicBezTo>
                  <a:pt x="19909" y="65686"/>
                  <a:pt x="19970" y="65746"/>
                  <a:pt x="20183" y="65716"/>
                </a:cubicBezTo>
                <a:cubicBezTo>
                  <a:pt x="20396" y="65686"/>
                  <a:pt x="20669" y="65473"/>
                  <a:pt x="20791" y="65290"/>
                </a:cubicBezTo>
                <a:cubicBezTo>
                  <a:pt x="20943" y="65138"/>
                  <a:pt x="20852" y="65017"/>
                  <a:pt x="20669" y="65078"/>
                </a:cubicBezTo>
                <a:close/>
                <a:moveTo>
                  <a:pt x="19484" y="66689"/>
                </a:moveTo>
                <a:cubicBezTo>
                  <a:pt x="19271" y="66780"/>
                  <a:pt x="18998" y="66962"/>
                  <a:pt x="18876" y="67145"/>
                </a:cubicBezTo>
                <a:cubicBezTo>
                  <a:pt x="18754" y="67327"/>
                  <a:pt x="18846" y="67418"/>
                  <a:pt x="19028" y="67327"/>
                </a:cubicBezTo>
                <a:cubicBezTo>
                  <a:pt x="19271" y="67266"/>
                  <a:pt x="19514" y="67084"/>
                  <a:pt x="19636" y="66932"/>
                </a:cubicBezTo>
                <a:cubicBezTo>
                  <a:pt x="19758" y="66749"/>
                  <a:pt x="19666" y="66658"/>
                  <a:pt x="19484" y="66689"/>
                </a:cubicBezTo>
                <a:close/>
                <a:moveTo>
                  <a:pt x="18299" y="68360"/>
                </a:moveTo>
                <a:cubicBezTo>
                  <a:pt x="18116" y="68452"/>
                  <a:pt x="17812" y="68664"/>
                  <a:pt x="17691" y="68877"/>
                </a:cubicBezTo>
                <a:cubicBezTo>
                  <a:pt x="17599" y="69059"/>
                  <a:pt x="17630" y="69120"/>
                  <a:pt x="17843" y="69059"/>
                </a:cubicBezTo>
                <a:cubicBezTo>
                  <a:pt x="18025" y="68968"/>
                  <a:pt x="18299" y="68786"/>
                  <a:pt x="18450" y="68603"/>
                </a:cubicBezTo>
                <a:cubicBezTo>
                  <a:pt x="18542" y="68421"/>
                  <a:pt x="18511" y="68300"/>
                  <a:pt x="18299" y="68360"/>
                </a:cubicBezTo>
                <a:close/>
                <a:moveTo>
                  <a:pt x="17083" y="70093"/>
                </a:moveTo>
                <a:cubicBezTo>
                  <a:pt x="16900" y="70154"/>
                  <a:pt x="16596" y="70397"/>
                  <a:pt x="16475" y="70549"/>
                </a:cubicBezTo>
                <a:cubicBezTo>
                  <a:pt x="16384" y="70731"/>
                  <a:pt x="16444" y="70762"/>
                  <a:pt x="16627" y="70701"/>
                </a:cubicBezTo>
                <a:cubicBezTo>
                  <a:pt x="16840" y="70610"/>
                  <a:pt x="17083" y="70427"/>
                  <a:pt x="17235" y="70245"/>
                </a:cubicBezTo>
                <a:cubicBezTo>
                  <a:pt x="17356" y="70123"/>
                  <a:pt x="17295" y="70002"/>
                  <a:pt x="17083" y="70093"/>
                </a:cubicBezTo>
                <a:close/>
                <a:moveTo>
                  <a:pt x="15958" y="71643"/>
                </a:moveTo>
                <a:cubicBezTo>
                  <a:pt x="15776" y="71704"/>
                  <a:pt x="15502" y="71886"/>
                  <a:pt x="15381" y="72069"/>
                </a:cubicBezTo>
                <a:cubicBezTo>
                  <a:pt x="15259" y="72221"/>
                  <a:pt x="15350" y="72281"/>
                  <a:pt x="15533" y="72221"/>
                </a:cubicBezTo>
                <a:cubicBezTo>
                  <a:pt x="15715" y="72129"/>
                  <a:pt x="15988" y="71977"/>
                  <a:pt x="16110" y="71825"/>
                </a:cubicBezTo>
                <a:cubicBezTo>
                  <a:pt x="16171" y="71673"/>
                  <a:pt x="16140" y="71552"/>
                  <a:pt x="15958" y="71643"/>
                </a:cubicBezTo>
                <a:close/>
                <a:moveTo>
                  <a:pt x="14894" y="73041"/>
                </a:moveTo>
                <a:cubicBezTo>
                  <a:pt x="14712" y="73132"/>
                  <a:pt x="14438" y="73284"/>
                  <a:pt x="14347" y="73436"/>
                </a:cubicBezTo>
                <a:cubicBezTo>
                  <a:pt x="14256" y="73588"/>
                  <a:pt x="14317" y="73619"/>
                  <a:pt x="14499" y="73588"/>
                </a:cubicBezTo>
                <a:cubicBezTo>
                  <a:pt x="14712" y="73528"/>
                  <a:pt x="14925" y="73376"/>
                  <a:pt x="15046" y="73224"/>
                </a:cubicBezTo>
                <a:cubicBezTo>
                  <a:pt x="15168" y="73072"/>
                  <a:pt x="15077" y="73011"/>
                  <a:pt x="14894" y="73041"/>
                </a:cubicBezTo>
                <a:close/>
                <a:moveTo>
                  <a:pt x="13891" y="74348"/>
                </a:moveTo>
                <a:cubicBezTo>
                  <a:pt x="13709" y="74379"/>
                  <a:pt x="13496" y="74531"/>
                  <a:pt x="13374" y="74683"/>
                </a:cubicBezTo>
                <a:cubicBezTo>
                  <a:pt x="13253" y="74804"/>
                  <a:pt x="13344" y="74865"/>
                  <a:pt x="13526" y="74835"/>
                </a:cubicBezTo>
                <a:cubicBezTo>
                  <a:pt x="13709" y="74804"/>
                  <a:pt x="13891" y="74683"/>
                  <a:pt x="14013" y="74531"/>
                </a:cubicBezTo>
                <a:cubicBezTo>
                  <a:pt x="14134" y="74409"/>
                  <a:pt x="14104" y="74287"/>
                  <a:pt x="13891" y="74348"/>
                </a:cubicBezTo>
                <a:close/>
                <a:moveTo>
                  <a:pt x="12979" y="75594"/>
                </a:moveTo>
                <a:cubicBezTo>
                  <a:pt x="12827" y="75625"/>
                  <a:pt x="12615" y="75746"/>
                  <a:pt x="12493" y="75898"/>
                </a:cubicBezTo>
                <a:cubicBezTo>
                  <a:pt x="12371" y="76020"/>
                  <a:pt x="12463" y="76081"/>
                  <a:pt x="12615" y="76081"/>
                </a:cubicBezTo>
                <a:cubicBezTo>
                  <a:pt x="12766" y="76081"/>
                  <a:pt x="12979" y="75959"/>
                  <a:pt x="13070" y="75807"/>
                </a:cubicBezTo>
                <a:cubicBezTo>
                  <a:pt x="13192" y="75655"/>
                  <a:pt x="13131" y="75564"/>
                  <a:pt x="12979" y="75594"/>
                </a:cubicBezTo>
                <a:close/>
                <a:moveTo>
                  <a:pt x="12067" y="76780"/>
                </a:moveTo>
                <a:cubicBezTo>
                  <a:pt x="11915" y="76780"/>
                  <a:pt x="11703" y="76871"/>
                  <a:pt x="11611" y="77023"/>
                </a:cubicBezTo>
                <a:cubicBezTo>
                  <a:pt x="11520" y="77145"/>
                  <a:pt x="11581" y="77266"/>
                  <a:pt x="11733" y="77266"/>
                </a:cubicBezTo>
                <a:cubicBezTo>
                  <a:pt x="11885" y="77266"/>
                  <a:pt x="12067" y="77175"/>
                  <a:pt x="12189" y="77023"/>
                </a:cubicBezTo>
                <a:cubicBezTo>
                  <a:pt x="12219" y="76932"/>
                  <a:pt x="12219" y="76780"/>
                  <a:pt x="12067" y="76780"/>
                </a:cubicBezTo>
                <a:close/>
                <a:moveTo>
                  <a:pt x="10791" y="78604"/>
                </a:moveTo>
                <a:cubicBezTo>
                  <a:pt x="10943" y="78634"/>
                  <a:pt x="11125" y="78543"/>
                  <a:pt x="11216" y="78391"/>
                </a:cubicBezTo>
                <a:cubicBezTo>
                  <a:pt x="11308" y="78239"/>
                  <a:pt x="11277" y="78087"/>
                  <a:pt x="11125" y="78057"/>
                </a:cubicBezTo>
                <a:cubicBezTo>
                  <a:pt x="10973" y="78026"/>
                  <a:pt x="10791" y="78148"/>
                  <a:pt x="10669" y="78300"/>
                </a:cubicBezTo>
                <a:cubicBezTo>
                  <a:pt x="10608" y="78452"/>
                  <a:pt x="10639" y="78543"/>
                  <a:pt x="10791" y="78604"/>
                </a:cubicBezTo>
                <a:close/>
                <a:moveTo>
                  <a:pt x="10244" y="79424"/>
                </a:moveTo>
                <a:cubicBezTo>
                  <a:pt x="10092" y="79364"/>
                  <a:pt x="9909" y="79455"/>
                  <a:pt x="9849" y="79607"/>
                </a:cubicBezTo>
                <a:cubicBezTo>
                  <a:pt x="9727" y="79759"/>
                  <a:pt x="9788" y="79911"/>
                  <a:pt x="9909" y="80002"/>
                </a:cubicBezTo>
                <a:cubicBezTo>
                  <a:pt x="10061" y="80063"/>
                  <a:pt x="10213" y="80032"/>
                  <a:pt x="10335" y="79850"/>
                </a:cubicBezTo>
                <a:cubicBezTo>
                  <a:pt x="10396" y="79667"/>
                  <a:pt x="10365" y="79455"/>
                  <a:pt x="10244" y="79424"/>
                </a:cubicBezTo>
                <a:close/>
                <a:moveTo>
                  <a:pt x="65837" y="5259"/>
                </a:moveTo>
                <a:cubicBezTo>
                  <a:pt x="66081" y="5472"/>
                  <a:pt x="66445" y="5411"/>
                  <a:pt x="66688" y="5016"/>
                </a:cubicBezTo>
                <a:cubicBezTo>
                  <a:pt x="66901" y="4682"/>
                  <a:pt x="66932" y="4195"/>
                  <a:pt x="66749" y="3952"/>
                </a:cubicBezTo>
                <a:cubicBezTo>
                  <a:pt x="66536" y="3739"/>
                  <a:pt x="66141" y="3861"/>
                  <a:pt x="65929" y="4195"/>
                </a:cubicBezTo>
                <a:cubicBezTo>
                  <a:pt x="65655" y="4560"/>
                  <a:pt x="65655" y="5016"/>
                  <a:pt x="65837" y="5259"/>
                </a:cubicBezTo>
                <a:close/>
                <a:moveTo>
                  <a:pt x="63588" y="8451"/>
                </a:moveTo>
                <a:cubicBezTo>
                  <a:pt x="63831" y="8694"/>
                  <a:pt x="64196" y="8572"/>
                  <a:pt x="64439" y="8238"/>
                </a:cubicBezTo>
                <a:cubicBezTo>
                  <a:pt x="64652" y="7873"/>
                  <a:pt x="64713" y="7417"/>
                  <a:pt x="64470" y="7204"/>
                </a:cubicBezTo>
                <a:cubicBezTo>
                  <a:pt x="64257" y="6961"/>
                  <a:pt x="63862" y="7083"/>
                  <a:pt x="63588" y="7417"/>
                </a:cubicBezTo>
                <a:cubicBezTo>
                  <a:pt x="63375" y="7752"/>
                  <a:pt x="63375" y="8238"/>
                  <a:pt x="63588" y="8451"/>
                </a:cubicBezTo>
                <a:close/>
                <a:moveTo>
                  <a:pt x="61400" y="11581"/>
                </a:moveTo>
                <a:cubicBezTo>
                  <a:pt x="61612" y="11764"/>
                  <a:pt x="62008" y="11673"/>
                  <a:pt x="62220" y="11338"/>
                </a:cubicBezTo>
                <a:cubicBezTo>
                  <a:pt x="62463" y="11004"/>
                  <a:pt x="62494" y="10548"/>
                  <a:pt x="62281" y="10366"/>
                </a:cubicBezTo>
                <a:cubicBezTo>
                  <a:pt x="62038" y="10153"/>
                  <a:pt x="61673" y="10274"/>
                  <a:pt x="61400" y="10609"/>
                </a:cubicBezTo>
                <a:cubicBezTo>
                  <a:pt x="61126" y="10973"/>
                  <a:pt x="61126" y="11369"/>
                  <a:pt x="61400" y="11581"/>
                </a:cubicBezTo>
                <a:close/>
                <a:moveTo>
                  <a:pt x="60062" y="13375"/>
                </a:moveTo>
                <a:cubicBezTo>
                  <a:pt x="59849" y="13192"/>
                  <a:pt x="59454" y="13314"/>
                  <a:pt x="59272" y="13648"/>
                </a:cubicBezTo>
                <a:cubicBezTo>
                  <a:pt x="59090" y="13983"/>
                  <a:pt x="59120" y="14378"/>
                  <a:pt x="59333" y="14560"/>
                </a:cubicBezTo>
                <a:cubicBezTo>
                  <a:pt x="59576" y="14743"/>
                  <a:pt x="59910" y="14651"/>
                  <a:pt x="60093" y="14347"/>
                </a:cubicBezTo>
                <a:cubicBezTo>
                  <a:pt x="60336" y="14043"/>
                  <a:pt x="60336" y="13618"/>
                  <a:pt x="60062" y="13375"/>
                </a:cubicBezTo>
                <a:close/>
                <a:moveTo>
                  <a:pt x="57661" y="16597"/>
                </a:moveTo>
                <a:cubicBezTo>
                  <a:pt x="57509" y="16901"/>
                  <a:pt x="57570" y="17265"/>
                  <a:pt x="57783" y="17387"/>
                </a:cubicBezTo>
                <a:cubicBezTo>
                  <a:pt x="58026" y="17539"/>
                  <a:pt x="58299" y="17417"/>
                  <a:pt x="58451" y="17113"/>
                </a:cubicBezTo>
                <a:cubicBezTo>
                  <a:pt x="58603" y="16809"/>
                  <a:pt x="58573" y="16445"/>
                  <a:pt x="58360" y="16293"/>
                </a:cubicBezTo>
                <a:cubicBezTo>
                  <a:pt x="58178" y="16171"/>
                  <a:pt x="57813" y="16293"/>
                  <a:pt x="57661" y="16597"/>
                </a:cubicBezTo>
                <a:close/>
                <a:moveTo>
                  <a:pt x="56354" y="19363"/>
                </a:moveTo>
                <a:cubicBezTo>
                  <a:pt x="56202" y="19667"/>
                  <a:pt x="56263" y="19971"/>
                  <a:pt x="56445" y="20092"/>
                </a:cubicBezTo>
                <a:cubicBezTo>
                  <a:pt x="56658" y="20183"/>
                  <a:pt x="56901" y="20031"/>
                  <a:pt x="57053" y="19788"/>
                </a:cubicBezTo>
                <a:cubicBezTo>
                  <a:pt x="57205" y="19515"/>
                  <a:pt x="57175" y="19180"/>
                  <a:pt x="56992" y="19059"/>
                </a:cubicBezTo>
                <a:cubicBezTo>
                  <a:pt x="56749" y="18907"/>
                  <a:pt x="56445" y="19059"/>
                  <a:pt x="56354" y="19363"/>
                </a:cubicBezTo>
                <a:close/>
                <a:moveTo>
                  <a:pt x="55138" y="22068"/>
                </a:moveTo>
                <a:cubicBezTo>
                  <a:pt x="55017" y="22372"/>
                  <a:pt x="55017" y="22615"/>
                  <a:pt x="55169" y="22676"/>
                </a:cubicBezTo>
                <a:cubicBezTo>
                  <a:pt x="55320" y="22706"/>
                  <a:pt x="55533" y="22554"/>
                  <a:pt x="55685" y="22281"/>
                </a:cubicBezTo>
                <a:cubicBezTo>
                  <a:pt x="55837" y="22007"/>
                  <a:pt x="55807" y="21703"/>
                  <a:pt x="55655" y="21642"/>
                </a:cubicBezTo>
                <a:cubicBezTo>
                  <a:pt x="55503" y="21551"/>
                  <a:pt x="55229" y="21764"/>
                  <a:pt x="55138" y="22068"/>
                </a:cubicBezTo>
                <a:close/>
                <a:moveTo>
                  <a:pt x="53861" y="24712"/>
                </a:moveTo>
                <a:cubicBezTo>
                  <a:pt x="53710" y="25016"/>
                  <a:pt x="53710" y="25259"/>
                  <a:pt x="53831" y="25259"/>
                </a:cubicBezTo>
                <a:cubicBezTo>
                  <a:pt x="53953" y="25259"/>
                  <a:pt x="54226" y="25047"/>
                  <a:pt x="54378" y="24803"/>
                </a:cubicBezTo>
                <a:cubicBezTo>
                  <a:pt x="54500" y="24530"/>
                  <a:pt x="54500" y="24256"/>
                  <a:pt x="54409" y="24226"/>
                </a:cubicBezTo>
                <a:cubicBezTo>
                  <a:pt x="54257" y="24196"/>
                  <a:pt x="53983" y="24408"/>
                  <a:pt x="53861" y="24712"/>
                </a:cubicBezTo>
                <a:close/>
                <a:moveTo>
                  <a:pt x="52402" y="27326"/>
                </a:moveTo>
                <a:cubicBezTo>
                  <a:pt x="52190" y="27600"/>
                  <a:pt x="52159" y="27843"/>
                  <a:pt x="52281" y="27843"/>
                </a:cubicBezTo>
                <a:cubicBezTo>
                  <a:pt x="52402" y="27843"/>
                  <a:pt x="52646" y="27600"/>
                  <a:pt x="52798" y="27296"/>
                </a:cubicBezTo>
                <a:cubicBezTo>
                  <a:pt x="53010" y="27022"/>
                  <a:pt x="53041" y="26810"/>
                  <a:pt x="52919" y="26810"/>
                </a:cubicBezTo>
                <a:cubicBezTo>
                  <a:pt x="52798" y="26810"/>
                  <a:pt x="52585" y="27083"/>
                  <a:pt x="52402" y="27326"/>
                </a:cubicBezTo>
                <a:close/>
                <a:moveTo>
                  <a:pt x="50336" y="30366"/>
                </a:moveTo>
                <a:cubicBezTo>
                  <a:pt x="50457" y="30335"/>
                  <a:pt x="50761" y="30092"/>
                  <a:pt x="50974" y="29849"/>
                </a:cubicBezTo>
                <a:cubicBezTo>
                  <a:pt x="51217" y="29576"/>
                  <a:pt x="51278" y="29363"/>
                  <a:pt x="51187" y="29393"/>
                </a:cubicBezTo>
                <a:cubicBezTo>
                  <a:pt x="51065" y="29424"/>
                  <a:pt x="50761" y="29667"/>
                  <a:pt x="50518" y="29940"/>
                </a:cubicBezTo>
                <a:cubicBezTo>
                  <a:pt x="50305" y="30214"/>
                  <a:pt x="50214" y="30427"/>
                  <a:pt x="50336" y="30366"/>
                </a:cubicBezTo>
                <a:close/>
                <a:moveTo>
                  <a:pt x="48998" y="31886"/>
                </a:moveTo>
                <a:cubicBezTo>
                  <a:pt x="48907" y="31916"/>
                  <a:pt x="48603" y="32159"/>
                  <a:pt x="48360" y="32372"/>
                </a:cubicBezTo>
                <a:cubicBezTo>
                  <a:pt x="48147" y="32615"/>
                  <a:pt x="48086" y="32767"/>
                  <a:pt x="48208" y="32767"/>
                </a:cubicBezTo>
                <a:cubicBezTo>
                  <a:pt x="48360" y="32767"/>
                  <a:pt x="48633" y="32585"/>
                  <a:pt x="48816" y="32311"/>
                </a:cubicBezTo>
                <a:cubicBezTo>
                  <a:pt x="49059" y="32038"/>
                  <a:pt x="49120" y="31855"/>
                  <a:pt x="48998" y="31886"/>
                </a:cubicBezTo>
                <a:close/>
                <a:moveTo>
                  <a:pt x="47083" y="33922"/>
                </a:moveTo>
                <a:cubicBezTo>
                  <a:pt x="46931" y="33922"/>
                  <a:pt x="46658" y="34074"/>
                  <a:pt x="46475" y="34256"/>
                </a:cubicBezTo>
                <a:cubicBezTo>
                  <a:pt x="46263" y="34439"/>
                  <a:pt x="46232" y="34560"/>
                  <a:pt x="46384" y="34560"/>
                </a:cubicBezTo>
                <a:cubicBezTo>
                  <a:pt x="46536" y="34560"/>
                  <a:pt x="46810" y="34439"/>
                  <a:pt x="46992" y="34256"/>
                </a:cubicBezTo>
                <a:cubicBezTo>
                  <a:pt x="47144" y="34074"/>
                  <a:pt x="47235" y="33861"/>
                  <a:pt x="47083" y="33922"/>
                </a:cubicBezTo>
                <a:close/>
                <a:moveTo>
                  <a:pt x="45351" y="35381"/>
                </a:moveTo>
                <a:cubicBezTo>
                  <a:pt x="45199" y="35381"/>
                  <a:pt x="44956" y="35503"/>
                  <a:pt x="44743" y="35624"/>
                </a:cubicBezTo>
                <a:cubicBezTo>
                  <a:pt x="44560" y="35776"/>
                  <a:pt x="44560" y="35867"/>
                  <a:pt x="44712" y="35867"/>
                </a:cubicBezTo>
                <a:cubicBezTo>
                  <a:pt x="44864" y="35867"/>
                  <a:pt x="45138" y="35807"/>
                  <a:pt x="45320" y="35655"/>
                </a:cubicBezTo>
                <a:cubicBezTo>
                  <a:pt x="45472" y="35533"/>
                  <a:pt x="45503" y="35442"/>
                  <a:pt x="45351" y="35381"/>
                </a:cubicBezTo>
                <a:close/>
                <a:moveTo>
                  <a:pt x="43010" y="36992"/>
                </a:moveTo>
                <a:cubicBezTo>
                  <a:pt x="43162" y="37022"/>
                  <a:pt x="43466" y="36962"/>
                  <a:pt x="43618" y="36840"/>
                </a:cubicBezTo>
                <a:cubicBezTo>
                  <a:pt x="43801" y="36719"/>
                  <a:pt x="43801" y="36597"/>
                  <a:pt x="43649" y="36567"/>
                </a:cubicBezTo>
                <a:cubicBezTo>
                  <a:pt x="43497" y="36536"/>
                  <a:pt x="43193" y="36597"/>
                  <a:pt x="43010" y="36719"/>
                </a:cubicBezTo>
                <a:cubicBezTo>
                  <a:pt x="42858" y="36840"/>
                  <a:pt x="42858" y="36962"/>
                  <a:pt x="43010" y="36992"/>
                </a:cubicBezTo>
                <a:close/>
                <a:moveTo>
                  <a:pt x="41247" y="37904"/>
                </a:moveTo>
                <a:cubicBezTo>
                  <a:pt x="41460" y="37934"/>
                  <a:pt x="41764" y="37904"/>
                  <a:pt x="41946" y="37782"/>
                </a:cubicBezTo>
                <a:cubicBezTo>
                  <a:pt x="42129" y="37661"/>
                  <a:pt x="42129" y="37570"/>
                  <a:pt x="41977" y="37509"/>
                </a:cubicBezTo>
                <a:cubicBezTo>
                  <a:pt x="41794" y="37478"/>
                  <a:pt x="41490" y="37509"/>
                  <a:pt x="41308" y="37630"/>
                </a:cubicBezTo>
                <a:cubicBezTo>
                  <a:pt x="41095" y="37752"/>
                  <a:pt x="41095" y="37874"/>
                  <a:pt x="41247" y="37904"/>
                </a:cubicBezTo>
                <a:close/>
                <a:moveTo>
                  <a:pt x="39363" y="38512"/>
                </a:moveTo>
                <a:cubicBezTo>
                  <a:pt x="39120" y="38573"/>
                  <a:pt x="39120" y="38725"/>
                  <a:pt x="39363" y="38785"/>
                </a:cubicBezTo>
                <a:cubicBezTo>
                  <a:pt x="39576" y="38816"/>
                  <a:pt x="39879" y="38785"/>
                  <a:pt x="40123" y="38694"/>
                </a:cubicBezTo>
                <a:cubicBezTo>
                  <a:pt x="40335" y="38573"/>
                  <a:pt x="40335" y="38481"/>
                  <a:pt x="40153" y="38421"/>
                </a:cubicBezTo>
                <a:cubicBezTo>
                  <a:pt x="39940" y="38390"/>
                  <a:pt x="39576" y="38421"/>
                  <a:pt x="39363" y="38512"/>
                </a:cubicBezTo>
                <a:close/>
                <a:moveTo>
                  <a:pt x="37144" y="39728"/>
                </a:moveTo>
                <a:cubicBezTo>
                  <a:pt x="37387" y="39788"/>
                  <a:pt x="37752" y="39728"/>
                  <a:pt x="38025" y="39637"/>
                </a:cubicBezTo>
                <a:cubicBezTo>
                  <a:pt x="38268" y="39545"/>
                  <a:pt x="38299" y="39424"/>
                  <a:pt x="38056" y="39333"/>
                </a:cubicBezTo>
                <a:cubicBezTo>
                  <a:pt x="37843" y="39302"/>
                  <a:pt x="37448" y="39333"/>
                  <a:pt x="37205" y="39424"/>
                </a:cubicBezTo>
                <a:cubicBezTo>
                  <a:pt x="36961" y="39545"/>
                  <a:pt x="36931" y="39697"/>
                  <a:pt x="37144" y="39728"/>
                </a:cubicBezTo>
                <a:close/>
                <a:moveTo>
                  <a:pt x="35624" y="40700"/>
                </a:moveTo>
                <a:cubicBezTo>
                  <a:pt x="35898" y="40609"/>
                  <a:pt x="35928" y="40457"/>
                  <a:pt x="35685" y="40366"/>
                </a:cubicBezTo>
                <a:cubicBezTo>
                  <a:pt x="35442" y="40275"/>
                  <a:pt x="34986" y="40336"/>
                  <a:pt x="34712" y="40488"/>
                </a:cubicBezTo>
                <a:cubicBezTo>
                  <a:pt x="34469" y="40579"/>
                  <a:pt x="34469" y="40761"/>
                  <a:pt x="34682" y="40822"/>
                </a:cubicBezTo>
                <a:cubicBezTo>
                  <a:pt x="34986" y="40913"/>
                  <a:pt x="35381" y="40822"/>
                  <a:pt x="35624" y="40700"/>
                </a:cubicBezTo>
                <a:close/>
                <a:moveTo>
                  <a:pt x="33132" y="42007"/>
                </a:moveTo>
                <a:cubicBezTo>
                  <a:pt x="33405" y="41855"/>
                  <a:pt x="33436" y="41673"/>
                  <a:pt x="33192" y="41582"/>
                </a:cubicBezTo>
                <a:cubicBezTo>
                  <a:pt x="32949" y="41521"/>
                  <a:pt x="32524" y="41582"/>
                  <a:pt x="32220" y="41734"/>
                </a:cubicBezTo>
                <a:cubicBezTo>
                  <a:pt x="31916" y="41916"/>
                  <a:pt x="31916" y="42129"/>
                  <a:pt x="32189" y="42190"/>
                </a:cubicBezTo>
                <a:cubicBezTo>
                  <a:pt x="32402" y="42281"/>
                  <a:pt x="32828" y="42159"/>
                  <a:pt x="33132" y="42007"/>
                </a:cubicBezTo>
                <a:close/>
                <a:moveTo>
                  <a:pt x="30670" y="43193"/>
                </a:moveTo>
                <a:cubicBezTo>
                  <a:pt x="30396" y="43102"/>
                  <a:pt x="29970" y="43223"/>
                  <a:pt x="29758" y="43375"/>
                </a:cubicBezTo>
                <a:cubicBezTo>
                  <a:pt x="29515" y="43558"/>
                  <a:pt x="29545" y="43740"/>
                  <a:pt x="29818" y="43801"/>
                </a:cubicBezTo>
                <a:cubicBezTo>
                  <a:pt x="30092" y="43861"/>
                  <a:pt x="30457" y="43801"/>
                  <a:pt x="30700" y="43588"/>
                </a:cubicBezTo>
                <a:cubicBezTo>
                  <a:pt x="30913" y="43436"/>
                  <a:pt x="30913" y="43223"/>
                  <a:pt x="30670" y="43193"/>
                </a:cubicBezTo>
                <a:close/>
                <a:moveTo>
                  <a:pt x="27843" y="44956"/>
                </a:moveTo>
                <a:cubicBezTo>
                  <a:pt x="27660" y="45169"/>
                  <a:pt x="27782" y="45351"/>
                  <a:pt x="28025" y="45381"/>
                </a:cubicBezTo>
                <a:cubicBezTo>
                  <a:pt x="28299" y="45412"/>
                  <a:pt x="28633" y="45351"/>
                  <a:pt x="28846" y="45169"/>
                </a:cubicBezTo>
                <a:cubicBezTo>
                  <a:pt x="29028" y="44956"/>
                  <a:pt x="28937" y="44773"/>
                  <a:pt x="28694" y="44743"/>
                </a:cubicBezTo>
                <a:cubicBezTo>
                  <a:pt x="28420" y="44713"/>
                  <a:pt x="28025" y="44804"/>
                  <a:pt x="27843" y="44956"/>
                </a:cubicBezTo>
                <a:close/>
                <a:moveTo>
                  <a:pt x="26657" y="47053"/>
                </a:moveTo>
                <a:cubicBezTo>
                  <a:pt x="26961" y="47083"/>
                  <a:pt x="27265" y="46992"/>
                  <a:pt x="27417" y="46779"/>
                </a:cubicBezTo>
                <a:cubicBezTo>
                  <a:pt x="27539" y="46597"/>
                  <a:pt x="27478" y="46445"/>
                  <a:pt x="27144" y="46384"/>
                </a:cubicBezTo>
                <a:cubicBezTo>
                  <a:pt x="26870" y="46324"/>
                  <a:pt x="26505" y="46445"/>
                  <a:pt x="26353" y="46627"/>
                </a:cubicBezTo>
                <a:cubicBezTo>
                  <a:pt x="26262" y="46871"/>
                  <a:pt x="26414" y="47023"/>
                  <a:pt x="26657" y="47053"/>
                </a:cubicBezTo>
                <a:close/>
                <a:moveTo>
                  <a:pt x="25685" y="48755"/>
                </a:moveTo>
                <a:cubicBezTo>
                  <a:pt x="25989" y="48755"/>
                  <a:pt x="26323" y="48603"/>
                  <a:pt x="26414" y="48451"/>
                </a:cubicBezTo>
                <a:cubicBezTo>
                  <a:pt x="26475" y="48269"/>
                  <a:pt x="26323" y="48117"/>
                  <a:pt x="26019" y="48117"/>
                </a:cubicBezTo>
                <a:cubicBezTo>
                  <a:pt x="25715" y="48117"/>
                  <a:pt x="25381" y="48238"/>
                  <a:pt x="25259" y="48421"/>
                </a:cubicBezTo>
                <a:cubicBezTo>
                  <a:pt x="25198" y="48573"/>
                  <a:pt x="25381" y="48725"/>
                  <a:pt x="25685" y="48755"/>
                </a:cubicBezTo>
                <a:close/>
                <a:moveTo>
                  <a:pt x="24955" y="50518"/>
                </a:moveTo>
                <a:cubicBezTo>
                  <a:pt x="25290" y="50488"/>
                  <a:pt x="25593" y="50336"/>
                  <a:pt x="25685" y="50123"/>
                </a:cubicBezTo>
                <a:cubicBezTo>
                  <a:pt x="25745" y="49941"/>
                  <a:pt x="25563" y="49789"/>
                  <a:pt x="25229" y="49819"/>
                </a:cubicBezTo>
                <a:cubicBezTo>
                  <a:pt x="24925" y="49819"/>
                  <a:pt x="24560" y="50032"/>
                  <a:pt x="24499" y="50245"/>
                </a:cubicBezTo>
                <a:cubicBezTo>
                  <a:pt x="24438" y="50397"/>
                  <a:pt x="24621" y="50549"/>
                  <a:pt x="24955" y="50518"/>
                </a:cubicBezTo>
                <a:close/>
                <a:moveTo>
                  <a:pt x="24378" y="52403"/>
                </a:moveTo>
                <a:cubicBezTo>
                  <a:pt x="24742" y="52342"/>
                  <a:pt x="25046" y="52099"/>
                  <a:pt x="25077" y="51916"/>
                </a:cubicBezTo>
                <a:cubicBezTo>
                  <a:pt x="25138" y="51734"/>
                  <a:pt x="24925" y="51582"/>
                  <a:pt x="24590" y="51643"/>
                </a:cubicBezTo>
                <a:cubicBezTo>
                  <a:pt x="24226" y="51673"/>
                  <a:pt x="23922" y="51916"/>
                  <a:pt x="23861" y="52159"/>
                </a:cubicBezTo>
                <a:cubicBezTo>
                  <a:pt x="23861" y="52342"/>
                  <a:pt x="24043" y="52463"/>
                  <a:pt x="24378" y="52403"/>
                </a:cubicBezTo>
                <a:close/>
                <a:moveTo>
                  <a:pt x="23983" y="54226"/>
                </a:moveTo>
                <a:cubicBezTo>
                  <a:pt x="24286" y="54166"/>
                  <a:pt x="24590" y="53983"/>
                  <a:pt x="24621" y="53770"/>
                </a:cubicBezTo>
                <a:cubicBezTo>
                  <a:pt x="24651" y="53588"/>
                  <a:pt x="24438" y="53466"/>
                  <a:pt x="24134" y="53558"/>
                </a:cubicBezTo>
                <a:cubicBezTo>
                  <a:pt x="23831" y="53618"/>
                  <a:pt x="23527" y="53862"/>
                  <a:pt x="23466" y="54044"/>
                </a:cubicBezTo>
                <a:cubicBezTo>
                  <a:pt x="23435" y="54196"/>
                  <a:pt x="23679" y="54318"/>
                  <a:pt x="23983" y="54226"/>
                </a:cubicBezTo>
                <a:close/>
                <a:moveTo>
                  <a:pt x="23527" y="55959"/>
                </a:moveTo>
                <a:cubicBezTo>
                  <a:pt x="23831" y="55868"/>
                  <a:pt x="24134" y="55655"/>
                  <a:pt x="24195" y="55442"/>
                </a:cubicBezTo>
                <a:cubicBezTo>
                  <a:pt x="24286" y="55260"/>
                  <a:pt x="24043" y="55138"/>
                  <a:pt x="23739" y="55229"/>
                </a:cubicBezTo>
                <a:cubicBezTo>
                  <a:pt x="23435" y="55290"/>
                  <a:pt x="23131" y="55533"/>
                  <a:pt x="23101" y="55716"/>
                </a:cubicBezTo>
                <a:cubicBezTo>
                  <a:pt x="23010" y="55959"/>
                  <a:pt x="23223" y="56020"/>
                  <a:pt x="23527" y="55959"/>
                </a:cubicBezTo>
                <a:close/>
                <a:moveTo>
                  <a:pt x="22858" y="57722"/>
                </a:moveTo>
                <a:cubicBezTo>
                  <a:pt x="23162" y="57661"/>
                  <a:pt x="23466" y="57418"/>
                  <a:pt x="23557" y="57236"/>
                </a:cubicBezTo>
                <a:cubicBezTo>
                  <a:pt x="23618" y="57053"/>
                  <a:pt x="23435" y="56932"/>
                  <a:pt x="23131" y="56992"/>
                </a:cubicBezTo>
                <a:cubicBezTo>
                  <a:pt x="22827" y="57084"/>
                  <a:pt x="22524" y="57327"/>
                  <a:pt x="22463" y="57509"/>
                </a:cubicBezTo>
                <a:cubicBezTo>
                  <a:pt x="22402" y="57722"/>
                  <a:pt x="22554" y="57813"/>
                  <a:pt x="22858" y="57722"/>
                </a:cubicBezTo>
                <a:close/>
                <a:moveTo>
                  <a:pt x="22706" y="59090"/>
                </a:moveTo>
                <a:cubicBezTo>
                  <a:pt x="22797" y="58907"/>
                  <a:pt x="22645" y="58786"/>
                  <a:pt x="22372" y="58877"/>
                </a:cubicBezTo>
                <a:cubicBezTo>
                  <a:pt x="22068" y="58938"/>
                  <a:pt x="21764" y="59211"/>
                  <a:pt x="21703" y="59394"/>
                </a:cubicBezTo>
                <a:cubicBezTo>
                  <a:pt x="21612" y="59606"/>
                  <a:pt x="21764" y="59667"/>
                  <a:pt x="22037" y="59606"/>
                </a:cubicBezTo>
                <a:cubicBezTo>
                  <a:pt x="22341" y="59515"/>
                  <a:pt x="22645" y="59333"/>
                  <a:pt x="22706" y="59090"/>
                </a:cubicBezTo>
                <a:close/>
                <a:moveTo>
                  <a:pt x="21156" y="61369"/>
                </a:moveTo>
                <a:cubicBezTo>
                  <a:pt x="21429" y="61309"/>
                  <a:pt x="21733" y="61065"/>
                  <a:pt x="21824" y="60883"/>
                </a:cubicBezTo>
                <a:cubicBezTo>
                  <a:pt x="21946" y="60701"/>
                  <a:pt x="21794" y="60609"/>
                  <a:pt x="21551" y="60701"/>
                </a:cubicBezTo>
                <a:cubicBezTo>
                  <a:pt x="21277" y="60761"/>
                  <a:pt x="20973" y="61035"/>
                  <a:pt x="20852" y="61217"/>
                </a:cubicBezTo>
                <a:cubicBezTo>
                  <a:pt x="20730" y="61430"/>
                  <a:pt x="20882" y="61461"/>
                  <a:pt x="21156" y="61369"/>
                </a:cubicBezTo>
                <a:close/>
                <a:moveTo>
                  <a:pt x="20183" y="63071"/>
                </a:moveTo>
                <a:cubicBezTo>
                  <a:pt x="20426" y="62980"/>
                  <a:pt x="20730" y="62768"/>
                  <a:pt x="20821" y="62585"/>
                </a:cubicBezTo>
                <a:cubicBezTo>
                  <a:pt x="20943" y="62403"/>
                  <a:pt x="20821" y="62312"/>
                  <a:pt x="20548" y="62433"/>
                </a:cubicBezTo>
                <a:cubicBezTo>
                  <a:pt x="20274" y="62555"/>
                  <a:pt x="19970" y="62768"/>
                  <a:pt x="19879" y="62980"/>
                </a:cubicBezTo>
                <a:cubicBezTo>
                  <a:pt x="19788" y="63163"/>
                  <a:pt x="19940" y="63193"/>
                  <a:pt x="20183" y="63071"/>
                </a:cubicBezTo>
                <a:close/>
                <a:moveTo>
                  <a:pt x="19818" y="64318"/>
                </a:moveTo>
                <a:cubicBezTo>
                  <a:pt x="19940" y="64105"/>
                  <a:pt x="19818" y="64044"/>
                  <a:pt x="19545" y="64166"/>
                </a:cubicBezTo>
                <a:cubicBezTo>
                  <a:pt x="19302" y="64257"/>
                  <a:pt x="18998" y="64530"/>
                  <a:pt x="18876" y="64713"/>
                </a:cubicBezTo>
                <a:cubicBezTo>
                  <a:pt x="18754" y="64926"/>
                  <a:pt x="18876" y="64956"/>
                  <a:pt x="19150" y="64834"/>
                </a:cubicBezTo>
                <a:cubicBezTo>
                  <a:pt x="19423" y="64713"/>
                  <a:pt x="19727" y="64500"/>
                  <a:pt x="19818" y="64318"/>
                </a:cubicBezTo>
                <a:close/>
                <a:moveTo>
                  <a:pt x="18055" y="66537"/>
                </a:moveTo>
                <a:cubicBezTo>
                  <a:pt x="18299" y="66445"/>
                  <a:pt x="18602" y="66172"/>
                  <a:pt x="18724" y="65989"/>
                </a:cubicBezTo>
                <a:cubicBezTo>
                  <a:pt x="18846" y="65777"/>
                  <a:pt x="18754" y="65716"/>
                  <a:pt x="18511" y="65868"/>
                </a:cubicBezTo>
                <a:cubicBezTo>
                  <a:pt x="18238" y="65989"/>
                  <a:pt x="17934" y="66233"/>
                  <a:pt x="17812" y="66476"/>
                </a:cubicBezTo>
                <a:cubicBezTo>
                  <a:pt x="17660" y="66658"/>
                  <a:pt x="17782" y="66689"/>
                  <a:pt x="18055" y="66537"/>
                </a:cubicBezTo>
                <a:close/>
                <a:moveTo>
                  <a:pt x="16900" y="68330"/>
                </a:moveTo>
                <a:cubicBezTo>
                  <a:pt x="17174" y="68178"/>
                  <a:pt x="17478" y="67904"/>
                  <a:pt x="17599" y="67722"/>
                </a:cubicBezTo>
                <a:cubicBezTo>
                  <a:pt x="17691" y="67540"/>
                  <a:pt x="17630" y="67448"/>
                  <a:pt x="17356" y="67600"/>
                </a:cubicBezTo>
                <a:cubicBezTo>
                  <a:pt x="17083" y="67752"/>
                  <a:pt x="16779" y="68026"/>
                  <a:pt x="16627" y="68239"/>
                </a:cubicBezTo>
                <a:cubicBezTo>
                  <a:pt x="16536" y="68452"/>
                  <a:pt x="16627" y="68482"/>
                  <a:pt x="16900" y="68330"/>
                </a:cubicBezTo>
                <a:close/>
                <a:moveTo>
                  <a:pt x="16140" y="69424"/>
                </a:moveTo>
                <a:cubicBezTo>
                  <a:pt x="15867" y="69576"/>
                  <a:pt x="15533" y="69880"/>
                  <a:pt x="15381" y="70093"/>
                </a:cubicBezTo>
                <a:cubicBezTo>
                  <a:pt x="15229" y="70275"/>
                  <a:pt x="15381" y="70275"/>
                  <a:pt x="15654" y="70123"/>
                </a:cubicBezTo>
                <a:cubicBezTo>
                  <a:pt x="15928" y="69971"/>
                  <a:pt x="16232" y="69698"/>
                  <a:pt x="16384" y="69515"/>
                </a:cubicBezTo>
                <a:cubicBezTo>
                  <a:pt x="16536" y="69333"/>
                  <a:pt x="16414" y="69272"/>
                  <a:pt x="16140" y="69424"/>
                </a:cubicBezTo>
                <a:close/>
                <a:moveTo>
                  <a:pt x="14925" y="71157"/>
                </a:moveTo>
                <a:cubicBezTo>
                  <a:pt x="14651" y="71309"/>
                  <a:pt x="14317" y="71613"/>
                  <a:pt x="14195" y="71765"/>
                </a:cubicBezTo>
                <a:cubicBezTo>
                  <a:pt x="14104" y="71917"/>
                  <a:pt x="14195" y="71917"/>
                  <a:pt x="14469" y="71765"/>
                </a:cubicBezTo>
                <a:cubicBezTo>
                  <a:pt x="14742" y="71613"/>
                  <a:pt x="15046" y="71369"/>
                  <a:pt x="15168" y="71187"/>
                </a:cubicBezTo>
                <a:cubicBezTo>
                  <a:pt x="15320" y="71035"/>
                  <a:pt x="15198" y="71005"/>
                  <a:pt x="14925" y="71157"/>
                </a:cubicBezTo>
                <a:close/>
                <a:moveTo>
                  <a:pt x="13830" y="72616"/>
                </a:moveTo>
                <a:cubicBezTo>
                  <a:pt x="13557" y="72768"/>
                  <a:pt x="13253" y="73041"/>
                  <a:pt x="13131" y="73193"/>
                </a:cubicBezTo>
                <a:cubicBezTo>
                  <a:pt x="13040" y="73345"/>
                  <a:pt x="13192" y="73315"/>
                  <a:pt x="13435" y="73163"/>
                </a:cubicBezTo>
                <a:cubicBezTo>
                  <a:pt x="13709" y="73011"/>
                  <a:pt x="13982" y="72768"/>
                  <a:pt x="14104" y="72616"/>
                </a:cubicBezTo>
                <a:cubicBezTo>
                  <a:pt x="14195" y="72525"/>
                  <a:pt x="14104" y="72464"/>
                  <a:pt x="13830" y="72616"/>
                </a:cubicBezTo>
                <a:close/>
                <a:moveTo>
                  <a:pt x="12888" y="73953"/>
                </a:moveTo>
                <a:cubicBezTo>
                  <a:pt x="12615" y="74105"/>
                  <a:pt x="12311" y="74348"/>
                  <a:pt x="12219" y="74500"/>
                </a:cubicBezTo>
                <a:cubicBezTo>
                  <a:pt x="12128" y="74591"/>
                  <a:pt x="12280" y="74591"/>
                  <a:pt x="12523" y="74439"/>
                </a:cubicBezTo>
                <a:cubicBezTo>
                  <a:pt x="12797" y="74287"/>
                  <a:pt x="13070" y="74105"/>
                  <a:pt x="13131" y="73953"/>
                </a:cubicBezTo>
                <a:cubicBezTo>
                  <a:pt x="13253" y="73801"/>
                  <a:pt x="13131" y="73801"/>
                  <a:pt x="12888" y="73953"/>
                </a:cubicBezTo>
                <a:close/>
                <a:moveTo>
                  <a:pt x="11976" y="75139"/>
                </a:moveTo>
                <a:cubicBezTo>
                  <a:pt x="11703" y="75291"/>
                  <a:pt x="11429" y="75473"/>
                  <a:pt x="11308" y="75625"/>
                </a:cubicBezTo>
                <a:cubicBezTo>
                  <a:pt x="11247" y="75746"/>
                  <a:pt x="11368" y="75716"/>
                  <a:pt x="11611" y="75594"/>
                </a:cubicBezTo>
                <a:cubicBezTo>
                  <a:pt x="11885" y="75473"/>
                  <a:pt x="12098" y="75291"/>
                  <a:pt x="12219" y="75139"/>
                </a:cubicBezTo>
                <a:cubicBezTo>
                  <a:pt x="12341" y="75017"/>
                  <a:pt x="12219" y="74987"/>
                  <a:pt x="11976" y="75139"/>
                </a:cubicBezTo>
                <a:close/>
                <a:moveTo>
                  <a:pt x="11125" y="76233"/>
                </a:moveTo>
                <a:cubicBezTo>
                  <a:pt x="10912" y="76354"/>
                  <a:pt x="10608" y="76567"/>
                  <a:pt x="10517" y="76689"/>
                </a:cubicBezTo>
                <a:cubicBezTo>
                  <a:pt x="10426" y="76810"/>
                  <a:pt x="10548" y="76780"/>
                  <a:pt x="10821" y="76658"/>
                </a:cubicBezTo>
                <a:cubicBezTo>
                  <a:pt x="11064" y="76537"/>
                  <a:pt x="11308" y="76354"/>
                  <a:pt x="11399" y="76233"/>
                </a:cubicBezTo>
                <a:cubicBezTo>
                  <a:pt x="11459" y="76111"/>
                  <a:pt x="11399" y="76111"/>
                  <a:pt x="11125" y="76233"/>
                </a:cubicBezTo>
                <a:close/>
                <a:moveTo>
                  <a:pt x="10335" y="77297"/>
                </a:moveTo>
                <a:cubicBezTo>
                  <a:pt x="10092" y="77418"/>
                  <a:pt x="9788" y="77601"/>
                  <a:pt x="9727" y="77722"/>
                </a:cubicBezTo>
                <a:cubicBezTo>
                  <a:pt x="9636" y="77844"/>
                  <a:pt x="9757" y="77844"/>
                  <a:pt x="10000" y="77722"/>
                </a:cubicBezTo>
                <a:cubicBezTo>
                  <a:pt x="10213" y="77601"/>
                  <a:pt x="10487" y="77449"/>
                  <a:pt x="10548" y="77327"/>
                </a:cubicBezTo>
                <a:cubicBezTo>
                  <a:pt x="10639" y="77236"/>
                  <a:pt x="10548" y="77175"/>
                  <a:pt x="10335" y="77297"/>
                </a:cubicBezTo>
                <a:close/>
                <a:moveTo>
                  <a:pt x="9484" y="78360"/>
                </a:moveTo>
                <a:cubicBezTo>
                  <a:pt x="9271" y="78482"/>
                  <a:pt x="8997" y="78664"/>
                  <a:pt x="8876" y="78786"/>
                </a:cubicBezTo>
                <a:cubicBezTo>
                  <a:pt x="8815" y="78908"/>
                  <a:pt x="8937" y="78908"/>
                  <a:pt x="9149" y="78786"/>
                </a:cubicBezTo>
                <a:cubicBezTo>
                  <a:pt x="9393" y="78695"/>
                  <a:pt x="9605" y="78543"/>
                  <a:pt x="9727" y="78391"/>
                </a:cubicBezTo>
                <a:cubicBezTo>
                  <a:pt x="9788" y="78330"/>
                  <a:pt x="9727" y="78300"/>
                  <a:pt x="9484" y="78360"/>
                </a:cubicBezTo>
                <a:close/>
                <a:moveTo>
                  <a:pt x="63649" y="3405"/>
                </a:moveTo>
                <a:cubicBezTo>
                  <a:pt x="63892" y="3587"/>
                  <a:pt x="64318" y="3435"/>
                  <a:pt x="64591" y="3040"/>
                </a:cubicBezTo>
                <a:cubicBezTo>
                  <a:pt x="64865" y="2706"/>
                  <a:pt x="64865" y="2250"/>
                  <a:pt x="64591" y="2068"/>
                </a:cubicBezTo>
                <a:cubicBezTo>
                  <a:pt x="64318" y="1885"/>
                  <a:pt x="63892" y="2068"/>
                  <a:pt x="63649" y="2402"/>
                </a:cubicBezTo>
                <a:cubicBezTo>
                  <a:pt x="63345" y="2827"/>
                  <a:pt x="63375" y="3253"/>
                  <a:pt x="63649" y="3405"/>
                </a:cubicBezTo>
                <a:close/>
                <a:moveTo>
                  <a:pt x="61308" y="6718"/>
                </a:moveTo>
                <a:cubicBezTo>
                  <a:pt x="61582" y="6870"/>
                  <a:pt x="62008" y="6718"/>
                  <a:pt x="62281" y="6353"/>
                </a:cubicBezTo>
                <a:cubicBezTo>
                  <a:pt x="62524" y="6019"/>
                  <a:pt x="62494" y="5563"/>
                  <a:pt x="62220" y="5411"/>
                </a:cubicBezTo>
                <a:cubicBezTo>
                  <a:pt x="61977" y="5259"/>
                  <a:pt x="61521" y="5411"/>
                  <a:pt x="61278" y="5776"/>
                </a:cubicBezTo>
                <a:cubicBezTo>
                  <a:pt x="61004" y="6141"/>
                  <a:pt x="61004" y="6505"/>
                  <a:pt x="61308" y="6718"/>
                </a:cubicBezTo>
                <a:close/>
                <a:moveTo>
                  <a:pt x="58998" y="9940"/>
                </a:moveTo>
                <a:cubicBezTo>
                  <a:pt x="59272" y="10092"/>
                  <a:pt x="59728" y="9940"/>
                  <a:pt x="59941" y="9606"/>
                </a:cubicBezTo>
                <a:cubicBezTo>
                  <a:pt x="60214" y="9241"/>
                  <a:pt x="60184" y="8846"/>
                  <a:pt x="59910" y="8694"/>
                </a:cubicBezTo>
                <a:cubicBezTo>
                  <a:pt x="59637" y="8542"/>
                  <a:pt x="59181" y="8694"/>
                  <a:pt x="58938" y="9059"/>
                </a:cubicBezTo>
                <a:cubicBezTo>
                  <a:pt x="58694" y="9393"/>
                  <a:pt x="58725" y="9788"/>
                  <a:pt x="58998" y="9940"/>
                </a:cubicBezTo>
                <a:close/>
                <a:moveTo>
                  <a:pt x="57722" y="11885"/>
                </a:moveTo>
                <a:cubicBezTo>
                  <a:pt x="57448" y="11733"/>
                  <a:pt x="57023" y="11916"/>
                  <a:pt x="56840" y="12280"/>
                </a:cubicBezTo>
                <a:cubicBezTo>
                  <a:pt x="56658" y="12615"/>
                  <a:pt x="56719" y="13010"/>
                  <a:pt x="57023" y="13162"/>
                </a:cubicBezTo>
                <a:cubicBezTo>
                  <a:pt x="57296" y="13284"/>
                  <a:pt x="57661" y="13132"/>
                  <a:pt x="57874" y="12797"/>
                </a:cubicBezTo>
                <a:cubicBezTo>
                  <a:pt x="58056" y="12402"/>
                  <a:pt x="58026" y="12037"/>
                  <a:pt x="57722" y="11885"/>
                </a:cubicBezTo>
                <a:close/>
                <a:moveTo>
                  <a:pt x="55442" y="15533"/>
                </a:moveTo>
                <a:cubicBezTo>
                  <a:pt x="55320" y="15867"/>
                  <a:pt x="55381" y="16202"/>
                  <a:pt x="55655" y="16323"/>
                </a:cubicBezTo>
                <a:cubicBezTo>
                  <a:pt x="55928" y="16384"/>
                  <a:pt x="56202" y="16202"/>
                  <a:pt x="56354" y="15898"/>
                </a:cubicBezTo>
                <a:cubicBezTo>
                  <a:pt x="56506" y="15563"/>
                  <a:pt x="56415" y="15168"/>
                  <a:pt x="56141" y="15107"/>
                </a:cubicBezTo>
                <a:cubicBezTo>
                  <a:pt x="55898" y="14955"/>
                  <a:pt x="55533" y="15168"/>
                  <a:pt x="55442" y="15533"/>
                </a:cubicBezTo>
                <a:close/>
                <a:moveTo>
                  <a:pt x="54409" y="18755"/>
                </a:moveTo>
                <a:cubicBezTo>
                  <a:pt x="54287" y="19089"/>
                  <a:pt x="54409" y="19393"/>
                  <a:pt x="54591" y="19423"/>
                </a:cubicBezTo>
                <a:cubicBezTo>
                  <a:pt x="54834" y="19484"/>
                  <a:pt x="55047" y="19241"/>
                  <a:pt x="55169" y="18937"/>
                </a:cubicBezTo>
                <a:cubicBezTo>
                  <a:pt x="55260" y="18603"/>
                  <a:pt x="55199" y="18299"/>
                  <a:pt x="54986" y="18208"/>
                </a:cubicBezTo>
                <a:cubicBezTo>
                  <a:pt x="54773" y="18147"/>
                  <a:pt x="54469" y="18420"/>
                  <a:pt x="54409" y="18755"/>
                </a:cubicBezTo>
                <a:close/>
                <a:moveTo>
                  <a:pt x="54013" y="21247"/>
                </a:moveTo>
                <a:cubicBezTo>
                  <a:pt x="53831" y="21247"/>
                  <a:pt x="53618" y="21521"/>
                  <a:pt x="53497" y="21855"/>
                </a:cubicBezTo>
                <a:cubicBezTo>
                  <a:pt x="53375" y="22220"/>
                  <a:pt x="53466" y="22433"/>
                  <a:pt x="53649" y="22433"/>
                </a:cubicBezTo>
                <a:cubicBezTo>
                  <a:pt x="53831" y="22433"/>
                  <a:pt x="54074" y="22159"/>
                  <a:pt x="54165" y="21855"/>
                </a:cubicBezTo>
                <a:cubicBezTo>
                  <a:pt x="54257" y="21551"/>
                  <a:pt x="54226" y="21308"/>
                  <a:pt x="54013" y="21247"/>
                </a:cubicBezTo>
                <a:close/>
                <a:moveTo>
                  <a:pt x="53010" y="24256"/>
                </a:moveTo>
                <a:cubicBezTo>
                  <a:pt x="52858" y="24287"/>
                  <a:pt x="52585" y="24591"/>
                  <a:pt x="52463" y="24895"/>
                </a:cubicBezTo>
                <a:cubicBezTo>
                  <a:pt x="52342" y="25259"/>
                  <a:pt x="52342" y="25442"/>
                  <a:pt x="52554" y="25411"/>
                </a:cubicBezTo>
                <a:cubicBezTo>
                  <a:pt x="52706" y="25351"/>
                  <a:pt x="52950" y="25047"/>
                  <a:pt x="53071" y="24743"/>
                </a:cubicBezTo>
                <a:cubicBezTo>
                  <a:pt x="53193" y="24439"/>
                  <a:pt x="53162" y="24226"/>
                  <a:pt x="53010" y="24256"/>
                </a:cubicBezTo>
                <a:close/>
                <a:moveTo>
                  <a:pt x="51035" y="28208"/>
                </a:moveTo>
                <a:cubicBezTo>
                  <a:pt x="51187" y="28147"/>
                  <a:pt x="51491" y="27873"/>
                  <a:pt x="51643" y="27569"/>
                </a:cubicBezTo>
                <a:cubicBezTo>
                  <a:pt x="51825" y="27266"/>
                  <a:pt x="51825" y="27083"/>
                  <a:pt x="51673" y="27144"/>
                </a:cubicBezTo>
                <a:cubicBezTo>
                  <a:pt x="51521" y="27235"/>
                  <a:pt x="51217" y="27509"/>
                  <a:pt x="51065" y="27813"/>
                </a:cubicBezTo>
                <a:cubicBezTo>
                  <a:pt x="50883" y="28086"/>
                  <a:pt x="50822" y="28299"/>
                  <a:pt x="51035" y="28208"/>
                </a:cubicBezTo>
                <a:close/>
                <a:moveTo>
                  <a:pt x="48937" y="30822"/>
                </a:moveTo>
                <a:cubicBezTo>
                  <a:pt x="49120" y="30761"/>
                  <a:pt x="49454" y="30487"/>
                  <a:pt x="49728" y="30183"/>
                </a:cubicBezTo>
                <a:cubicBezTo>
                  <a:pt x="49971" y="29910"/>
                  <a:pt x="50032" y="29728"/>
                  <a:pt x="49849" y="29788"/>
                </a:cubicBezTo>
                <a:cubicBezTo>
                  <a:pt x="49667" y="29880"/>
                  <a:pt x="49302" y="30183"/>
                  <a:pt x="49059" y="30487"/>
                </a:cubicBezTo>
                <a:cubicBezTo>
                  <a:pt x="48785" y="30791"/>
                  <a:pt x="48755" y="30913"/>
                  <a:pt x="48937" y="30822"/>
                </a:cubicBezTo>
                <a:close/>
                <a:moveTo>
                  <a:pt x="46718" y="33041"/>
                </a:moveTo>
                <a:cubicBezTo>
                  <a:pt x="46931" y="33010"/>
                  <a:pt x="47266" y="32798"/>
                  <a:pt x="47448" y="32585"/>
                </a:cubicBezTo>
                <a:cubicBezTo>
                  <a:pt x="47691" y="32342"/>
                  <a:pt x="47722" y="32190"/>
                  <a:pt x="47539" y="32281"/>
                </a:cubicBezTo>
                <a:cubicBezTo>
                  <a:pt x="47326" y="32342"/>
                  <a:pt x="46962" y="32585"/>
                  <a:pt x="46718" y="32767"/>
                </a:cubicBezTo>
                <a:cubicBezTo>
                  <a:pt x="46536" y="32949"/>
                  <a:pt x="46536" y="33071"/>
                  <a:pt x="46718" y="33041"/>
                </a:cubicBezTo>
                <a:close/>
                <a:moveTo>
                  <a:pt x="44834" y="34621"/>
                </a:moveTo>
                <a:cubicBezTo>
                  <a:pt x="45016" y="34591"/>
                  <a:pt x="45320" y="34469"/>
                  <a:pt x="45563" y="34317"/>
                </a:cubicBezTo>
                <a:cubicBezTo>
                  <a:pt x="45746" y="34165"/>
                  <a:pt x="45776" y="34074"/>
                  <a:pt x="45563" y="34074"/>
                </a:cubicBezTo>
                <a:cubicBezTo>
                  <a:pt x="45351" y="34105"/>
                  <a:pt x="45016" y="34256"/>
                  <a:pt x="44804" y="34408"/>
                </a:cubicBezTo>
                <a:cubicBezTo>
                  <a:pt x="44591" y="34560"/>
                  <a:pt x="44591" y="34621"/>
                  <a:pt x="44834" y="34621"/>
                </a:cubicBezTo>
                <a:close/>
                <a:moveTo>
                  <a:pt x="43740" y="35381"/>
                </a:moveTo>
                <a:cubicBezTo>
                  <a:pt x="43497" y="35381"/>
                  <a:pt x="43162" y="35503"/>
                  <a:pt x="42980" y="35624"/>
                </a:cubicBezTo>
                <a:cubicBezTo>
                  <a:pt x="42767" y="35715"/>
                  <a:pt x="42828" y="35807"/>
                  <a:pt x="43010" y="35807"/>
                </a:cubicBezTo>
                <a:cubicBezTo>
                  <a:pt x="43223" y="35807"/>
                  <a:pt x="43527" y="35715"/>
                  <a:pt x="43740" y="35594"/>
                </a:cubicBezTo>
                <a:cubicBezTo>
                  <a:pt x="43952" y="35472"/>
                  <a:pt x="43952" y="35381"/>
                  <a:pt x="43740" y="35381"/>
                </a:cubicBezTo>
                <a:close/>
                <a:moveTo>
                  <a:pt x="41186" y="36749"/>
                </a:moveTo>
                <a:cubicBezTo>
                  <a:pt x="41399" y="36810"/>
                  <a:pt x="41764" y="36719"/>
                  <a:pt x="41946" y="36597"/>
                </a:cubicBezTo>
                <a:cubicBezTo>
                  <a:pt x="42129" y="36506"/>
                  <a:pt x="42129" y="36415"/>
                  <a:pt x="41916" y="36415"/>
                </a:cubicBezTo>
                <a:cubicBezTo>
                  <a:pt x="41673" y="36415"/>
                  <a:pt x="41308" y="36445"/>
                  <a:pt x="41095" y="36567"/>
                </a:cubicBezTo>
                <a:cubicBezTo>
                  <a:pt x="40913" y="36627"/>
                  <a:pt x="40943" y="36749"/>
                  <a:pt x="41186" y="36749"/>
                </a:cubicBezTo>
                <a:close/>
                <a:moveTo>
                  <a:pt x="39241" y="37570"/>
                </a:moveTo>
                <a:cubicBezTo>
                  <a:pt x="39515" y="37600"/>
                  <a:pt x="39879" y="37570"/>
                  <a:pt x="40092" y="37478"/>
                </a:cubicBezTo>
                <a:cubicBezTo>
                  <a:pt x="40305" y="37418"/>
                  <a:pt x="40275" y="37296"/>
                  <a:pt x="40031" y="37266"/>
                </a:cubicBezTo>
                <a:cubicBezTo>
                  <a:pt x="39788" y="37205"/>
                  <a:pt x="39393" y="37266"/>
                  <a:pt x="39180" y="37326"/>
                </a:cubicBezTo>
                <a:cubicBezTo>
                  <a:pt x="38937" y="37448"/>
                  <a:pt x="39028" y="37509"/>
                  <a:pt x="39241" y="37570"/>
                </a:cubicBezTo>
                <a:close/>
                <a:moveTo>
                  <a:pt x="37053" y="38086"/>
                </a:moveTo>
                <a:cubicBezTo>
                  <a:pt x="36779" y="38178"/>
                  <a:pt x="36840" y="38269"/>
                  <a:pt x="37113" y="38360"/>
                </a:cubicBezTo>
                <a:cubicBezTo>
                  <a:pt x="37417" y="38390"/>
                  <a:pt x="37843" y="38360"/>
                  <a:pt x="38056" y="38269"/>
                </a:cubicBezTo>
                <a:cubicBezTo>
                  <a:pt x="38299" y="38208"/>
                  <a:pt x="38299" y="38086"/>
                  <a:pt x="37995" y="38056"/>
                </a:cubicBezTo>
                <a:cubicBezTo>
                  <a:pt x="37721" y="37965"/>
                  <a:pt x="37265" y="38026"/>
                  <a:pt x="37053" y="38086"/>
                </a:cubicBezTo>
                <a:close/>
                <a:moveTo>
                  <a:pt x="34560" y="38937"/>
                </a:moveTo>
                <a:cubicBezTo>
                  <a:pt x="34317" y="38998"/>
                  <a:pt x="34347" y="39150"/>
                  <a:pt x="34651" y="39241"/>
                </a:cubicBezTo>
                <a:cubicBezTo>
                  <a:pt x="34955" y="39302"/>
                  <a:pt x="35442" y="39272"/>
                  <a:pt x="35715" y="39150"/>
                </a:cubicBezTo>
                <a:cubicBezTo>
                  <a:pt x="35989" y="39029"/>
                  <a:pt x="35989" y="38937"/>
                  <a:pt x="35685" y="38877"/>
                </a:cubicBezTo>
                <a:cubicBezTo>
                  <a:pt x="35320" y="38785"/>
                  <a:pt x="34834" y="38816"/>
                  <a:pt x="34560" y="38937"/>
                </a:cubicBezTo>
                <a:close/>
                <a:moveTo>
                  <a:pt x="32098" y="40214"/>
                </a:moveTo>
                <a:cubicBezTo>
                  <a:pt x="32433" y="40305"/>
                  <a:pt x="32888" y="40214"/>
                  <a:pt x="33192" y="40092"/>
                </a:cubicBezTo>
                <a:cubicBezTo>
                  <a:pt x="33466" y="40001"/>
                  <a:pt x="33466" y="39849"/>
                  <a:pt x="33132" y="39758"/>
                </a:cubicBezTo>
                <a:cubicBezTo>
                  <a:pt x="32797" y="39697"/>
                  <a:pt x="32281" y="39728"/>
                  <a:pt x="31977" y="39880"/>
                </a:cubicBezTo>
                <a:cubicBezTo>
                  <a:pt x="31733" y="40032"/>
                  <a:pt x="31764" y="40184"/>
                  <a:pt x="32098" y="40214"/>
                </a:cubicBezTo>
                <a:close/>
                <a:moveTo>
                  <a:pt x="30548" y="41430"/>
                </a:moveTo>
                <a:cubicBezTo>
                  <a:pt x="30852" y="41278"/>
                  <a:pt x="30822" y="41095"/>
                  <a:pt x="30457" y="41004"/>
                </a:cubicBezTo>
                <a:cubicBezTo>
                  <a:pt x="30122" y="40974"/>
                  <a:pt x="29545" y="41065"/>
                  <a:pt x="29302" y="41217"/>
                </a:cubicBezTo>
                <a:cubicBezTo>
                  <a:pt x="28998" y="41369"/>
                  <a:pt x="29059" y="41551"/>
                  <a:pt x="29393" y="41612"/>
                </a:cubicBezTo>
                <a:cubicBezTo>
                  <a:pt x="29758" y="41703"/>
                  <a:pt x="30244" y="41582"/>
                  <a:pt x="30548" y="41430"/>
                </a:cubicBezTo>
                <a:close/>
                <a:moveTo>
                  <a:pt x="27934" y="42585"/>
                </a:moveTo>
                <a:cubicBezTo>
                  <a:pt x="27569" y="42494"/>
                  <a:pt x="27083" y="42615"/>
                  <a:pt x="26870" y="42798"/>
                </a:cubicBezTo>
                <a:cubicBezTo>
                  <a:pt x="26627" y="42980"/>
                  <a:pt x="26749" y="43193"/>
                  <a:pt x="27052" y="43223"/>
                </a:cubicBezTo>
                <a:cubicBezTo>
                  <a:pt x="27387" y="43254"/>
                  <a:pt x="27843" y="43193"/>
                  <a:pt x="28086" y="42980"/>
                </a:cubicBezTo>
                <a:cubicBezTo>
                  <a:pt x="28329" y="42828"/>
                  <a:pt x="28268" y="42646"/>
                  <a:pt x="27934" y="42585"/>
                </a:cubicBezTo>
                <a:close/>
                <a:moveTo>
                  <a:pt x="25897" y="44287"/>
                </a:moveTo>
                <a:cubicBezTo>
                  <a:pt x="25563" y="44257"/>
                  <a:pt x="25107" y="44348"/>
                  <a:pt x="24925" y="44561"/>
                </a:cubicBezTo>
                <a:cubicBezTo>
                  <a:pt x="24742" y="44743"/>
                  <a:pt x="24864" y="44925"/>
                  <a:pt x="25229" y="44956"/>
                </a:cubicBezTo>
                <a:cubicBezTo>
                  <a:pt x="25563" y="45017"/>
                  <a:pt x="25989" y="44895"/>
                  <a:pt x="26171" y="44713"/>
                </a:cubicBezTo>
                <a:cubicBezTo>
                  <a:pt x="26323" y="44500"/>
                  <a:pt x="26262" y="44317"/>
                  <a:pt x="25897" y="44287"/>
                </a:cubicBezTo>
                <a:close/>
                <a:moveTo>
                  <a:pt x="23770" y="46840"/>
                </a:moveTo>
                <a:cubicBezTo>
                  <a:pt x="24134" y="46840"/>
                  <a:pt x="24499" y="46688"/>
                  <a:pt x="24651" y="46476"/>
                </a:cubicBezTo>
                <a:cubicBezTo>
                  <a:pt x="24803" y="46293"/>
                  <a:pt x="24651" y="46111"/>
                  <a:pt x="24317" y="46080"/>
                </a:cubicBezTo>
                <a:cubicBezTo>
                  <a:pt x="23983" y="46020"/>
                  <a:pt x="23557" y="46172"/>
                  <a:pt x="23405" y="46415"/>
                </a:cubicBezTo>
                <a:cubicBezTo>
                  <a:pt x="23253" y="46627"/>
                  <a:pt x="23435" y="46840"/>
                  <a:pt x="23770" y="46840"/>
                </a:cubicBezTo>
                <a:close/>
                <a:moveTo>
                  <a:pt x="23527" y="48421"/>
                </a:moveTo>
                <a:cubicBezTo>
                  <a:pt x="23618" y="48208"/>
                  <a:pt x="23435" y="48056"/>
                  <a:pt x="23101" y="48056"/>
                </a:cubicBezTo>
                <a:cubicBezTo>
                  <a:pt x="22767" y="48056"/>
                  <a:pt x="22372" y="48238"/>
                  <a:pt x="22250" y="48451"/>
                </a:cubicBezTo>
                <a:cubicBezTo>
                  <a:pt x="22159" y="48694"/>
                  <a:pt x="22372" y="48846"/>
                  <a:pt x="22675" y="48846"/>
                </a:cubicBezTo>
                <a:cubicBezTo>
                  <a:pt x="23010" y="48816"/>
                  <a:pt x="23405" y="48603"/>
                  <a:pt x="23527" y="48421"/>
                </a:cubicBezTo>
                <a:close/>
                <a:moveTo>
                  <a:pt x="21460" y="50670"/>
                </a:moveTo>
                <a:cubicBezTo>
                  <a:pt x="21399" y="50944"/>
                  <a:pt x="21612" y="51035"/>
                  <a:pt x="21946" y="50974"/>
                </a:cubicBezTo>
                <a:cubicBezTo>
                  <a:pt x="22311" y="50883"/>
                  <a:pt x="22615" y="50670"/>
                  <a:pt x="22675" y="50427"/>
                </a:cubicBezTo>
                <a:cubicBezTo>
                  <a:pt x="22767" y="50214"/>
                  <a:pt x="22554" y="50062"/>
                  <a:pt x="22220" y="50093"/>
                </a:cubicBezTo>
                <a:cubicBezTo>
                  <a:pt x="21885" y="50184"/>
                  <a:pt x="21551" y="50397"/>
                  <a:pt x="21460" y="50670"/>
                </a:cubicBezTo>
                <a:close/>
                <a:moveTo>
                  <a:pt x="21429" y="53163"/>
                </a:moveTo>
                <a:cubicBezTo>
                  <a:pt x="21733" y="53102"/>
                  <a:pt x="22037" y="52828"/>
                  <a:pt x="22068" y="52615"/>
                </a:cubicBezTo>
                <a:cubicBezTo>
                  <a:pt x="22098" y="52372"/>
                  <a:pt x="21916" y="52220"/>
                  <a:pt x="21581" y="52342"/>
                </a:cubicBezTo>
                <a:cubicBezTo>
                  <a:pt x="21247" y="52433"/>
                  <a:pt x="20973" y="52737"/>
                  <a:pt x="20943" y="52950"/>
                </a:cubicBezTo>
                <a:cubicBezTo>
                  <a:pt x="20882" y="53163"/>
                  <a:pt x="21125" y="53284"/>
                  <a:pt x="21429" y="53163"/>
                </a:cubicBezTo>
                <a:close/>
                <a:moveTo>
                  <a:pt x="21733" y="54500"/>
                </a:moveTo>
                <a:cubicBezTo>
                  <a:pt x="21764" y="54318"/>
                  <a:pt x="21551" y="54226"/>
                  <a:pt x="21247" y="54318"/>
                </a:cubicBezTo>
                <a:cubicBezTo>
                  <a:pt x="20943" y="54439"/>
                  <a:pt x="20639" y="54682"/>
                  <a:pt x="20578" y="54895"/>
                </a:cubicBezTo>
                <a:cubicBezTo>
                  <a:pt x="20548" y="55077"/>
                  <a:pt x="20791" y="55138"/>
                  <a:pt x="21065" y="55047"/>
                </a:cubicBezTo>
                <a:cubicBezTo>
                  <a:pt x="21429" y="54956"/>
                  <a:pt x="21703" y="54713"/>
                  <a:pt x="21733" y="54500"/>
                </a:cubicBezTo>
                <a:close/>
                <a:moveTo>
                  <a:pt x="20669" y="56901"/>
                </a:moveTo>
                <a:cubicBezTo>
                  <a:pt x="20973" y="56780"/>
                  <a:pt x="21277" y="56506"/>
                  <a:pt x="21338" y="56324"/>
                </a:cubicBezTo>
                <a:cubicBezTo>
                  <a:pt x="21399" y="56141"/>
                  <a:pt x="21186" y="56050"/>
                  <a:pt x="20852" y="56172"/>
                </a:cubicBezTo>
                <a:cubicBezTo>
                  <a:pt x="20548" y="56293"/>
                  <a:pt x="20244" y="56567"/>
                  <a:pt x="20183" y="56780"/>
                </a:cubicBezTo>
                <a:cubicBezTo>
                  <a:pt x="20122" y="56962"/>
                  <a:pt x="20365" y="57053"/>
                  <a:pt x="20669" y="56901"/>
                </a:cubicBezTo>
                <a:close/>
                <a:moveTo>
                  <a:pt x="20092" y="58755"/>
                </a:moveTo>
                <a:cubicBezTo>
                  <a:pt x="20396" y="58603"/>
                  <a:pt x="20700" y="58330"/>
                  <a:pt x="20791" y="58117"/>
                </a:cubicBezTo>
                <a:cubicBezTo>
                  <a:pt x="20852" y="57935"/>
                  <a:pt x="20669" y="57843"/>
                  <a:pt x="20305" y="57995"/>
                </a:cubicBezTo>
                <a:cubicBezTo>
                  <a:pt x="20031" y="58147"/>
                  <a:pt x="19697" y="58421"/>
                  <a:pt x="19636" y="58634"/>
                </a:cubicBezTo>
                <a:cubicBezTo>
                  <a:pt x="19606" y="58877"/>
                  <a:pt x="19788" y="58907"/>
                  <a:pt x="20092" y="58755"/>
                </a:cubicBezTo>
                <a:close/>
                <a:moveTo>
                  <a:pt x="20092" y="60032"/>
                </a:moveTo>
                <a:cubicBezTo>
                  <a:pt x="20183" y="59850"/>
                  <a:pt x="19970" y="59789"/>
                  <a:pt x="19666" y="59941"/>
                </a:cubicBezTo>
                <a:cubicBezTo>
                  <a:pt x="19362" y="60093"/>
                  <a:pt x="19028" y="60397"/>
                  <a:pt x="18967" y="60609"/>
                </a:cubicBezTo>
                <a:cubicBezTo>
                  <a:pt x="18876" y="60853"/>
                  <a:pt x="19058" y="60853"/>
                  <a:pt x="19362" y="60701"/>
                </a:cubicBezTo>
                <a:cubicBezTo>
                  <a:pt x="19666" y="60549"/>
                  <a:pt x="19970" y="60275"/>
                  <a:pt x="20092" y="60032"/>
                </a:cubicBezTo>
                <a:close/>
                <a:moveTo>
                  <a:pt x="19271" y="61916"/>
                </a:moveTo>
                <a:cubicBezTo>
                  <a:pt x="19362" y="61734"/>
                  <a:pt x="19180" y="61673"/>
                  <a:pt x="18876" y="61825"/>
                </a:cubicBezTo>
                <a:cubicBezTo>
                  <a:pt x="18572" y="61977"/>
                  <a:pt x="18238" y="62342"/>
                  <a:pt x="18116" y="62524"/>
                </a:cubicBezTo>
                <a:cubicBezTo>
                  <a:pt x="17995" y="62707"/>
                  <a:pt x="18207" y="62737"/>
                  <a:pt x="18511" y="62555"/>
                </a:cubicBezTo>
                <a:cubicBezTo>
                  <a:pt x="18846" y="62403"/>
                  <a:pt x="19150" y="62099"/>
                  <a:pt x="19271" y="61916"/>
                </a:cubicBezTo>
                <a:close/>
                <a:moveTo>
                  <a:pt x="18359" y="63740"/>
                </a:moveTo>
                <a:cubicBezTo>
                  <a:pt x="18450" y="63558"/>
                  <a:pt x="18299" y="63497"/>
                  <a:pt x="17964" y="63710"/>
                </a:cubicBezTo>
                <a:cubicBezTo>
                  <a:pt x="17660" y="63892"/>
                  <a:pt x="17295" y="64196"/>
                  <a:pt x="17204" y="64409"/>
                </a:cubicBezTo>
                <a:cubicBezTo>
                  <a:pt x="17083" y="64622"/>
                  <a:pt x="17295" y="64622"/>
                  <a:pt x="17599" y="64409"/>
                </a:cubicBezTo>
                <a:cubicBezTo>
                  <a:pt x="17903" y="64227"/>
                  <a:pt x="18238" y="63923"/>
                  <a:pt x="18359" y="63740"/>
                </a:cubicBezTo>
                <a:close/>
                <a:moveTo>
                  <a:pt x="17326" y="65564"/>
                </a:moveTo>
                <a:cubicBezTo>
                  <a:pt x="17447" y="65351"/>
                  <a:pt x="17295" y="65321"/>
                  <a:pt x="16991" y="65534"/>
                </a:cubicBezTo>
                <a:cubicBezTo>
                  <a:pt x="16688" y="65716"/>
                  <a:pt x="16292" y="66050"/>
                  <a:pt x="16171" y="66293"/>
                </a:cubicBezTo>
                <a:cubicBezTo>
                  <a:pt x="16080" y="66476"/>
                  <a:pt x="16262" y="66476"/>
                  <a:pt x="16566" y="66293"/>
                </a:cubicBezTo>
                <a:cubicBezTo>
                  <a:pt x="16870" y="66050"/>
                  <a:pt x="17204" y="65746"/>
                  <a:pt x="17326" y="65564"/>
                </a:cubicBezTo>
                <a:close/>
                <a:moveTo>
                  <a:pt x="15836" y="67418"/>
                </a:moveTo>
                <a:cubicBezTo>
                  <a:pt x="15502" y="67631"/>
                  <a:pt x="15107" y="67996"/>
                  <a:pt x="14955" y="68208"/>
                </a:cubicBezTo>
                <a:cubicBezTo>
                  <a:pt x="14803" y="68452"/>
                  <a:pt x="15016" y="68421"/>
                  <a:pt x="15350" y="68178"/>
                </a:cubicBezTo>
                <a:cubicBezTo>
                  <a:pt x="15684" y="67965"/>
                  <a:pt x="16080" y="67600"/>
                  <a:pt x="16171" y="67418"/>
                </a:cubicBezTo>
                <a:cubicBezTo>
                  <a:pt x="16292" y="67205"/>
                  <a:pt x="16140" y="67205"/>
                  <a:pt x="15836" y="67418"/>
                </a:cubicBezTo>
                <a:close/>
                <a:moveTo>
                  <a:pt x="14043" y="70154"/>
                </a:moveTo>
                <a:cubicBezTo>
                  <a:pt x="14438" y="69880"/>
                  <a:pt x="14803" y="69546"/>
                  <a:pt x="14925" y="69333"/>
                </a:cubicBezTo>
                <a:cubicBezTo>
                  <a:pt x="15077" y="69090"/>
                  <a:pt x="14925" y="69120"/>
                  <a:pt x="14560" y="69363"/>
                </a:cubicBezTo>
                <a:cubicBezTo>
                  <a:pt x="14195" y="69576"/>
                  <a:pt x="13739" y="70002"/>
                  <a:pt x="13587" y="70245"/>
                </a:cubicBezTo>
                <a:cubicBezTo>
                  <a:pt x="13526" y="70458"/>
                  <a:pt x="13709" y="70397"/>
                  <a:pt x="14043" y="70154"/>
                </a:cubicBezTo>
                <a:close/>
                <a:moveTo>
                  <a:pt x="13253" y="71339"/>
                </a:moveTo>
                <a:cubicBezTo>
                  <a:pt x="12888" y="71613"/>
                  <a:pt x="12463" y="71977"/>
                  <a:pt x="12311" y="72160"/>
                </a:cubicBezTo>
                <a:cubicBezTo>
                  <a:pt x="12159" y="72373"/>
                  <a:pt x="12371" y="72281"/>
                  <a:pt x="12766" y="72008"/>
                </a:cubicBezTo>
                <a:cubicBezTo>
                  <a:pt x="13131" y="71765"/>
                  <a:pt x="13526" y="71400"/>
                  <a:pt x="13648" y="71218"/>
                </a:cubicBezTo>
                <a:cubicBezTo>
                  <a:pt x="13800" y="71035"/>
                  <a:pt x="13648" y="71066"/>
                  <a:pt x="13253" y="71339"/>
                </a:cubicBezTo>
                <a:close/>
                <a:moveTo>
                  <a:pt x="12037" y="73011"/>
                </a:moveTo>
                <a:cubicBezTo>
                  <a:pt x="11672" y="73284"/>
                  <a:pt x="11247" y="73619"/>
                  <a:pt x="11125" y="73801"/>
                </a:cubicBezTo>
                <a:cubicBezTo>
                  <a:pt x="11004" y="73953"/>
                  <a:pt x="11247" y="73892"/>
                  <a:pt x="11611" y="73619"/>
                </a:cubicBezTo>
                <a:cubicBezTo>
                  <a:pt x="12007" y="73345"/>
                  <a:pt x="12341" y="73041"/>
                  <a:pt x="12493" y="72889"/>
                </a:cubicBezTo>
                <a:cubicBezTo>
                  <a:pt x="12584" y="72707"/>
                  <a:pt x="12432" y="72768"/>
                  <a:pt x="12037" y="73011"/>
                </a:cubicBezTo>
                <a:close/>
                <a:moveTo>
                  <a:pt x="10973" y="74500"/>
                </a:moveTo>
                <a:cubicBezTo>
                  <a:pt x="10608" y="74743"/>
                  <a:pt x="10213" y="75108"/>
                  <a:pt x="10092" y="75199"/>
                </a:cubicBezTo>
                <a:cubicBezTo>
                  <a:pt x="10000" y="75351"/>
                  <a:pt x="10244" y="75260"/>
                  <a:pt x="10608" y="74987"/>
                </a:cubicBezTo>
                <a:cubicBezTo>
                  <a:pt x="10973" y="74713"/>
                  <a:pt x="11308" y="74439"/>
                  <a:pt x="11429" y="74287"/>
                </a:cubicBezTo>
                <a:cubicBezTo>
                  <a:pt x="11551" y="74135"/>
                  <a:pt x="11368" y="74227"/>
                  <a:pt x="10973" y="74500"/>
                </a:cubicBezTo>
                <a:close/>
                <a:moveTo>
                  <a:pt x="10061" y="75746"/>
                </a:moveTo>
                <a:cubicBezTo>
                  <a:pt x="9697" y="76020"/>
                  <a:pt x="9301" y="76324"/>
                  <a:pt x="9180" y="76476"/>
                </a:cubicBezTo>
                <a:cubicBezTo>
                  <a:pt x="9119" y="76567"/>
                  <a:pt x="9332" y="76476"/>
                  <a:pt x="9727" y="76233"/>
                </a:cubicBezTo>
                <a:cubicBezTo>
                  <a:pt x="10092" y="75959"/>
                  <a:pt x="10456" y="75716"/>
                  <a:pt x="10517" y="75594"/>
                </a:cubicBezTo>
                <a:cubicBezTo>
                  <a:pt x="10639" y="75412"/>
                  <a:pt x="10396" y="75473"/>
                  <a:pt x="10061" y="75746"/>
                </a:cubicBezTo>
                <a:close/>
                <a:moveTo>
                  <a:pt x="9180" y="76841"/>
                </a:moveTo>
                <a:cubicBezTo>
                  <a:pt x="8815" y="77084"/>
                  <a:pt x="8420" y="77418"/>
                  <a:pt x="8359" y="77540"/>
                </a:cubicBezTo>
                <a:cubicBezTo>
                  <a:pt x="8268" y="77631"/>
                  <a:pt x="8511" y="77540"/>
                  <a:pt x="8876" y="77266"/>
                </a:cubicBezTo>
                <a:cubicBezTo>
                  <a:pt x="9271" y="77023"/>
                  <a:pt x="9575" y="76719"/>
                  <a:pt x="9666" y="76628"/>
                </a:cubicBezTo>
                <a:cubicBezTo>
                  <a:pt x="9757" y="76537"/>
                  <a:pt x="9575" y="76628"/>
                  <a:pt x="9180" y="76841"/>
                </a:cubicBezTo>
                <a:close/>
                <a:moveTo>
                  <a:pt x="8390" y="77905"/>
                </a:moveTo>
                <a:cubicBezTo>
                  <a:pt x="8268" y="77965"/>
                  <a:pt x="8207" y="78057"/>
                  <a:pt x="8086" y="78148"/>
                </a:cubicBezTo>
                <a:cubicBezTo>
                  <a:pt x="8116" y="78178"/>
                  <a:pt x="8116" y="78208"/>
                  <a:pt x="8177" y="78239"/>
                </a:cubicBezTo>
                <a:cubicBezTo>
                  <a:pt x="8511" y="78026"/>
                  <a:pt x="8785" y="77783"/>
                  <a:pt x="8845" y="77692"/>
                </a:cubicBezTo>
                <a:cubicBezTo>
                  <a:pt x="8967" y="77570"/>
                  <a:pt x="8785" y="77692"/>
                  <a:pt x="8390" y="77905"/>
                </a:cubicBezTo>
                <a:close/>
                <a:moveTo>
                  <a:pt x="60944" y="2037"/>
                </a:moveTo>
                <a:cubicBezTo>
                  <a:pt x="61278" y="2159"/>
                  <a:pt x="61734" y="1946"/>
                  <a:pt x="62008" y="1581"/>
                </a:cubicBezTo>
                <a:cubicBezTo>
                  <a:pt x="62281" y="1186"/>
                  <a:pt x="62220" y="821"/>
                  <a:pt x="61886" y="700"/>
                </a:cubicBezTo>
                <a:cubicBezTo>
                  <a:pt x="61552" y="578"/>
                  <a:pt x="61065" y="821"/>
                  <a:pt x="60792" y="1186"/>
                </a:cubicBezTo>
                <a:cubicBezTo>
                  <a:pt x="60549" y="1520"/>
                  <a:pt x="60640" y="1916"/>
                  <a:pt x="60944" y="2037"/>
                </a:cubicBezTo>
                <a:close/>
                <a:moveTo>
                  <a:pt x="58573" y="5381"/>
                </a:moveTo>
                <a:cubicBezTo>
                  <a:pt x="58938" y="5472"/>
                  <a:pt x="59394" y="5290"/>
                  <a:pt x="59637" y="4925"/>
                </a:cubicBezTo>
                <a:cubicBezTo>
                  <a:pt x="59910" y="4530"/>
                  <a:pt x="59880" y="4165"/>
                  <a:pt x="59545" y="4043"/>
                </a:cubicBezTo>
                <a:cubicBezTo>
                  <a:pt x="59181" y="3922"/>
                  <a:pt x="58694" y="4165"/>
                  <a:pt x="58482" y="4499"/>
                </a:cubicBezTo>
                <a:cubicBezTo>
                  <a:pt x="58178" y="4864"/>
                  <a:pt x="58238" y="5259"/>
                  <a:pt x="58573" y="5381"/>
                </a:cubicBezTo>
                <a:close/>
                <a:moveTo>
                  <a:pt x="56263" y="8694"/>
                </a:moveTo>
                <a:cubicBezTo>
                  <a:pt x="56597" y="8785"/>
                  <a:pt x="57053" y="8603"/>
                  <a:pt x="57296" y="8268"/>
                </a:cubicBezTo>
                <a:cubicBezTo>
                  <a:pt x="57570" y="7934"/>
                  <a:pt x="57479" y="7508"/>
                  <a:pt x="57175" y="7387"/>
                </a:cubicBezTo>
                <a:cubicBezTo>
                  <a:pt x="56840" y="7265"/>
                  <a:pt x="56354" y="7508"/>
                  <a:pt x="56111" y="7843"/>
                </a:cubicBezTo>
                <a:cubicBezTo>
                  <a:pt x="55837" y="8177"/>
                  <a:pt x="55928" y="8572"/>
                  <a:pt x="56263" y="8694"/>
                </a:cubicBezTo>
                <a:close/>
                <a:moveTo>
                  <a:pt x="55047" y="10730"/>
                </a:moveTo>
                <a:cubicBezTo>
                  <a:pt x="54743" y="10670"/>
                  <a:pt x="54317" y="10882"/>
                  <a:pt x="54165" y="11308"/>
                </a:cubicBezTo>
                <a:cubicBezTo>
                  <a:pt x="54013" y="11673"/>
                  <a:pt x="54135" y="12068"/>
                  <a:pt x="54439" y="12129"/>
                </a:cubicBezTo>
                <a:cubicBezTo>
                  <a:pt x="54743" y="12220"/>
                  <a:pt x="55077" y="11977"/>
                  <a:pt x="55290" y="11612"/>
                </a:cubicBezTo>
                <a:cubicBezTo>
                  <a:pt x="55472" y="11217"/>
                  <a:pt x="55381" y="10822"/>
                  <a:pt x="55047" y="10730"/>
                </a:cubicBezTo>
                <a:close/>
                <a:moveTo>
                  <a:pt x="53071" y="14864"/>
                </a:moveTo>
                <a:cubicBezTo>
                  <a:pt x="52980" y="15259"/>
                  <a:pt x="53102" y="15594"/>
                  <a:pt x="53375" y="15624"/>
                </a:cubicBezTo>
                <a:cubicBezTo>
                  <a:pt x="53649" y="15685"/>
                  <a:pt x="53892" y="15411"/>
                  <a:pt x="54013" y="15016"/>
                </a:cubicBezTo>
                <a:cubicBezTo>
                  <a:pt x="54135" y="14651"/>
                  <a:pt x="54013" y="14256"/>
                  <a:pt x="53740" y="14226"/>
                </a:cubicBezTo>
                <a:cubicBezTo>
                  <a:pt x="53466" y="14195"/>
                  <a:pt x="53162" y="14499"/>
                  <a:pt x="53071" y="14864"/>
                </a:cubicBezTo>
                <a:close/>
                <a:moveTo>
                  <a:pt x="52615" y="19180"/>
                </a:moveTo>
                <a:cubicBezTo>
                  <a:pt x="52858" y="19180"/>
                  <a:pt x="53071" y="18907"/>
                  <a:pt x="53162" y="18512"/>
                </a:cubicBezTo>
                <a:cubicBezTo>
                  <a:pt x="53223" y="18147"/>
                  <a:pt x="53102" y="17812"/>
                  <a:pt x="52889" y="17812"/>
                </a:cubicBezTo>
                <a:cubicBezTo>
                  <a:pt x="52646" y="17812"/>
                  <a:pt x="52402" y="18116"/>
                  <a:pt x="52311" y="18512"/>
                </a:cubicBezTo>
                <a:cubicBezTo>
                  <a:pt x="52281" y="18846"/>
                  <a:pt x="52402" y="19180"/>
                  <a:pt x="52615" y="19180"/>
                </a:cubicBezTo>
                <a:close/>
                <a:moveTo>
                  <a:pt x="52190" y="21247"/>
                </a:moveTo>
                <a:cubicBezTo>
                  <a:pt x="52007" y="21308"/>
                  <a:pt x="51795" y="21642"/>
                  <a:pt x="51703" y="22007"/>
                </a:cubicBezTo>
                <a:cubicBezTo>
                  <a:pt x="51643" y="22402"/>
                  <a:pt x="51703" y="22676"/>
                  <a:pt x="51947" y="22615"/>
                </a:cubicBezTo>
                <a:cubicBezTo>
                  <a:pt x="52129" y="22585"/>
                  <a:pt x="52342" y="22281"/>
                  <a:pt x="52433" y="21946"/>
                </a:cubicBezTo>
                <a:cubicBezTo>
                  <a:pt x="52494" y="21521"/>
                  <a:pt x="52433" y="21217"/>
                  <a:pt x="52190" y="21247"/>
                </a:cubicBezTo>
                <a:close/>
                <a:moveTo>
                  <a:pt x="50943" y="25867"/>
                </a:moveTo>
                <a:cubicBezTo>
                  <a:pt x="51126" y="25776"/>
                  <a:pt x="51369" y="25472"/>
                  <a:pt x="51521" y="25138"/>
                </a:cubicBezTo>
                <a:cubicBezTo>
                  <a:pt x="51643" y="24803"/>
                  <a:pt x="51582" y="24530"/>
                  <a:pt x="51399" y="24591"/>
                </a:cubicBezTo>
                <a:cubicBezTo>
                  <a:pt x="51217" y="24651"/>
                  <a:pt x="50974" y="25016"/>
                  <a:pt x="50822" y="25351"/>
                </a:cubicBezTo>
                <a:cubicBezTo>
                  <a:pt x="50731" y="25715"/>
                  <a:pt x="50761" y="25898"/>
                  <a:pt x="50943" y="25867"/>
                </a:cubicBezTo>
                <a:close/>
                <a:moveTo>
                  <a:pt x="50062" y="27691"/>
                </a:moveTo>
                <a:cubicBezTo>
                  <a:pt x="49880" y="27752"/>
                  <a:pt x="49576" y="28086"/>
                  <a:pt x="49393" y="28390"/>
                </a:cubicBezTo>
                <a:cubicBezTo>
                  <a:pt x="49211" y="28694"/>
                  <a:pt x="49211" y="28907"/>
                  <a:pt x="49393" y="28816"/>
                </a:cubicBezTo>
                <a:cubicBezTo>
                  <a:pt x="49576" y="28755"/>
                  <a:pt x="49880" y="28451"/>
                  <a:pt x="50062" y="28147"/>
                </a:cubicBezTo>
                <a:cubicBezTo>
                  <a:pt x="50275" y="27843"/>
                  <a:pt x="50275" y="27600"/>
                  <a:pt x="50062" y="27691"/>
                </a:cubicBezTo>
                <a:close/>
                <a:moveTo>
                  <a:pt x="47083" y="31490"/>
                </a:moveTo>
                <a:cubicBezTo>
                  <a:pt x="47296" y="31399"/>
                  <a:pt x="47691" y="31187"/>
                  <a:pt x="47934" y="30883"/>
                </a:cubicBezTo>
                <a:cubicBezTo>
                  <a:pt x="48208" y="30609"/>
                  <a:pt x="48299" y="30427"/>
                  <a:pt x="48056" y="30487"/>
                </a:cubicBezTo>
                <a:cubicBezTo>
                  <a:pt x="47813" y="30579"/>
                  <a:pt x="47418" y="30883"/>
                  <a:pt x="47144" y="31126"/>
                </a:cubicBezTo>
                <a:cubicBezTo>
                  <a:pt x="46870" y="31399"/>
                  <a:pt x="46840" y="31551"/>
                  <a:pt x="47083" y="31490"/>
                </a:cubicBezTo>
                <a:close/>
                <a:moveTo>
                  <a:pt x="45655" y="32706"/>
                </a:moveTo>
                <a:cubicBezTo>
                  <a:pt x="45442" y="32737"/>
                  <a:pt x="45016" y="32919"/>
                  <a:pt x="44804" y="33101"/>
                </a:cubicBezTo>
                <a:cubicBezTo>
                  <a:pt x="44560" y="33314"/>
                  <a:pt x="44560" y="33375"/>
                  <a:pt x="44804" y="33345"/>
                </a:cubicBezTo>
                <a:cubicBezTo>
                  <a:pt x="45016" y="33314"/>
                  <a:pt x="45411" y="33132"/>
                  <a:pt x="45624" y="32949"/>
                </a:cubicBezTo>
                <a:cubicBezTo>
                  <a:pt x="45867" y="32798"/>
                  <a:pt x="45898" y="32646"/>
                  <a:pt x="45655" y="32706"/>
                </a:cubicBezTo>
                <a:close/>
                <a:moveTo>
                  <a:pt x="43527" y="34256"/>
                </a:moveTo>
                <a:cubicBezTo>
                  <a:pt x="43314" y="34256"/>
                  <a:pt x="42889" y="34408"/>
                  <a:pt x="42676" y="34530"/>
                </a:cubicBezTo>
                <a:cubicBezTo>
                  <a:pt x="42433" y="34621"/>
                  <a:pt x="42463" y="34743"/>
                  <a:pt x="42737" y="34743"/>
                </a:cubicBezTo>
                <a:cubicBezTo>
                  <a:pt x="43010" y="34743"/>
                  <a:pt x="43345" y="34621"/>
                  <a:pt x="43588" y="34469"/>
                </a:cubicBezTo>
                <a:cubicBezTo>
                  <a:pt x="43801" y="34317"/>
                  <a:pt x="43801" y="34226"/>
                  <a:pt x="43527" y="34256"/>
                </a:cubicBezTo>
                <a:close/>
                <a:moveTo>
                  <a:pt x="40791" y="35685"/>
                </a:moveTo>
                <a:cubicBezTo>
                  <a:pt x="41065" y="35715"/>
                  <a:pt x="41460" y="35655"/>
                  <a:pt x="41673" y="35533"/>
                </a:cubicBezTo>
                <a:cubicBezTo>
                  <a:pt x="41916" y="35412"/>
                  <a:pt x="41855" y="35351"/>
                  <a:pt x="41582" y="35320"/>
                </a:cubicBezTo>
                <a:cubicBezTo>
                  <a:pt x="41338" y="35320"/>
                  <a:pt x="40913" y="35351"/>
                  <a:pt x="40731" y="35472"/>
                </a:cubicBezTo>
                <a:cubicBezTo>
                  <a:pt x="40487" y="35594"/>
                  <a:pt x="40548" y="35685"/>
                  <a:pt x="40791" y="35685"/>
                </a:cubicBezTo>
                <a:close/>
                <a:moveTo>
                  <a:pt x="38785" y="36445"/>
                </a:moveTo>
                <a:cubicBezTo>
                  <a:pt x="39089" y="36475"/>
                  <a:pt x="39484" y="36475"/>
                  <a:pt x="39697" y="36415"/>
                </a:cubicBezTo>
                <a:cubicBezTo>
                  <a:pt x="39940" y="36354"/>
                  <a:pt x="39879" y="36232"/>
                  <a:pt x="39576" y="36202"/>
                </a:cubicBezTo>
                <a:cubicBezTo>
                  <a:pt x="39332" y="36141"/>
                  <a:pt x="38876" y="36202"/>
                  <a:pt x="38633" y="36232"/>
                </a:cubicBezTo>
                <a:cubicBezTo>
                  <a:pt x="38420" y="36293"/>
                  <a:pt x="38481" y="36384"/>
                  <a:pt x="38785" y="36445"/>
                </a:cubicBezTo>
                <a:close/>
                <a:moveTo>
                  <a:pt x="36627" y="37053"/>
                </a:moveTo>
                <a:cubicBezTo>
                  <a:pt x="36931" y="37144"/>
                  <a:pt x="37387" y="37144"/>
                  <a:pt x="37600" y="37053"/>
                </a:cubicBezTo>
                <a:cubicBezTo>
                  <a:pt x="37843" y="36992"/>
                  <a:pt x="37813" y="36871"/>
                  <a:pt x="37509" y="36840"/>
                </a:cubicBezTo>
                <a:cubicBezTo>
                  <a:pt x="37205" y="36749"/>
                  <a:pt x="36749" y="36749"/>
                  <a:pt x="36475" y="36840"/>
                </a:cubicBezTo>
                <a:cubicBezTo>
                  <a:pt x="36202" y="36871"/>
                  <a:pt x="36293" y="36992"/>
                  <a:pt x="36627" y="37053"/>
                </a:cubicBezTo>
                <a:close/>
                <a:moveTo>
                  <a:pt x="34195" y="37722"/>
                </a:moveTo>
                <a:cubicBezTo>
                  <a:pt x="34530" y="37782"/>
                  <a:pt x="35016" y="37782"/>
                  <a:pt x="35290" y="37722"/>
                </a:cubicBezTo>
                <a:cubicBezTo>
                  <a:pt x="35563" y="37630"/>
                  <a:pt x="35533" y="37509"/>
                  <a:pt x="35168" y="37448"/>
                </a:cubicBezTo>
                <a:cubicBezTo>
                  <a:pt x="34834" y="37357"/>
                  <a:pt x="34347" y="37357"/>
                  <a:pt x="34043" y="37448"/>
                </a:cubicBezTo>
                <a:cubicBezTo>
                  <a:pt x="33770" y="37478"/>
                  <a:pt x="33861" y="37630"/>
                  <a:pt x="34195" y="37722"/>
                </a:cubicBezTo>
                <a:close/>
                <a:moveTo>
                  <a:pt x="32584" y="38208"/>
                </a:moveTo>
                <a:cubicBezTo>
                  <a:pt x="32250" y="38117"/>
                  <a:pt x="31673" y="38117"/>
                  <a:pt x="31429" y="38238"/>
                </a:cubicBezTo>
                <a:cubicBezTo>
                  <a:pt x="31125" y="38360"/>
                  <a:pt x="31186" y="38481"/>
                  <a:pt x="31581" y="38573"/>
                </a:cubicBezTo>
                <a:cubicBezTo>
                  <a:pt x="31946" y="38664"/>
                  <a:pt x="32433" y="38664"/>
                  <a:pt x="32736" y="38542"/>
                </a:cubicBezTo>
                <a:cubicBezTo>
                  <a:pt x="32980" y="38390"/>
                  <a:pt x="32949" y="38269"/>
                  <a:pt x="32584" y="38208"/>
                </a:cubicBezTo>
                <a:close/>
                <a:moveTo>
                  <a:pt x="30062" y="39485"/>
                </a:moveTo>
                <a:cubicBezTo>
                  <a:pt x="30366" y="39393"/>
                  <a:pt x="30274" y="39241"/>
                  <a:pt x="29910" y="39150"/>
                </a:cubicBezTo>
                <a:cubicBezTo>
                  <a:pt x="29515" y="39059"/>
                  <a:pt x="28937" y="39120"/>
                  <a:pt x="28633" y="39272"/>
                </a:cubicBezTo>
                <a:cubicBezTo>
                  <a:pt x="28329" y="39424"/>
                  <a:pt x="28420" y="39576"/>
                  <a:pt x="28785" y="39606"/>
                </a:cubicBezTo>
                <a:cubicBezTo>
                  <a:pt x="29211" y="39697"/>
                  <a:pt x="29758" y="39606"/>
                  <a:pt x="30062" y="39485"/>
                </a:cubicBezTo>
                <a:close/>
                <a:moveTo>
                  <a:pt x="27113" y="40518"/>
                </a:moveTo>
                <a:cubicBezTo>
                  <a:pt x="26749" y="40488"/>
                  <a:pt x="26171" y="40548"/>
                  <a:pt x="25867" y="40761"/>
                </a:cubicBezTo>
                <a:cubicBezTo>
                  <a:pt x="25593" y="40944"/>
                  <a:pt x="25685" y="41095"/>
                  <a:pt x="26110" y="41126"/>
                </a:cubicBezTo>
                <a:cubicBezTo>
                  <a:pt x="26475" y="41156"/>
                  <a:pt x="27022" y="41035"/>
                  <a:pt x="27265" y="40913"/>
                </a:cubicBezTo>
                <a:cubicBezTo>
                  <a:pt x="27539" y="40761"/>
                  <a:pt x="27508" y="40548"/>
                  <a:pt x="27113" y="40518"/>
                </a:cubicBezTo>
                <a:close/>
                <a:moveTo>
                  <a:pt x="24925" y="42585"/>
                </a:moveTo>
                <a:cubicBezTo>
                  <a:pt x="25138" y="42372"/>
                  <a:pt x="25077" y="42190"/>
                  <a:pt x="24682" y="42159"/>
                </a:cubicBezTo>
                <a:cubicBezTo>
                  <a:pt x="24317" y="42129"/>
                  <a:pt x="23831" y="42281"/>
                  <a:pt x="23587" y="42463"/>
                </a:cubicBezTo>
                <a:cubicBezTo>
                  <a:pt x="23375" y="42646"/>
                  <a:pt x="23527" y="42828"/>
                  <a:pt x="23861" y="42889"/>
                </a:cubicBezTo>
                <a:cubicBezTo>
                  <a:pt x="24195" y="42919"/>
                  <a:pt x="24682" y="42767"/>
                  <a:pt x="24925" y="42585"/>
                </a:cubicBezTo>
                <a:close/>
                <a:moveTo>
                  <a:pt x="22037" y="44804"/>
                </a:moveTo>
                <a:cubicBezTo>
                  <a:pt x="22402" y="44804"/>
                  <a:pt x="22827" y="44621"/>
                  <a:pt x="23010" y="44439"/>
                </a:cubicBezTo>
                <a:cubicBezTo>
                  <a:pt x="23223" y="44196"/>
                  <a:pt x="23071" y="44044"/>
                  <a:pt x="22706" y="44044"/>
                </a:cubicBezTo>
                <a:cubicBezTo>
                  <a:pt x="22341" y="44044"/>
                  <a:pt x="21885" y="44196"/>
                  <a:pt x="21703" y="44439"/>
                </a:cubicBezTo>
                <a:cubicBezTo>
                  <a:pt x="21490" y="44621"/>
                  <a:pt x="21642" y="44804"/>
                  <a:pt x="22037" y="44804"/>
                </a:cubicBezTo>
                <a:close/>
                <a:moveTo>
                  <a:pt x="20639" y="46992"/>
                </a:moveTo>
                <a:cubicBezTo>
                  <a:pt x="20973" y="46931"/>
                  <a:pt x="21399" y="46719"/>
                  <a:pt x="21490" y="46476"/>
                </a:cubicBezTo>
                <a:cubicBezTo>
                  <a:pt x="21642" y="46263"/>
                  <a:pt x="21490" y="46080"/>
                  <a:pt x="21125" y="46111"/>
                </a:cubicBezTo>
                <a:cubicBezTo>
                  <a:pt x="20791" y="46141"/>
                  <a:pt x="20305" y="46384"/>
                  <a:pt x="20213" y="46597"/>
                </a:cubicBezTo>
                <a:cubicBezTo>
                  <a:pt x="20061" y="46871"/>
                  <a:pt x="20244" y="47023"/>
                  <a:pt x="20639" y="46992"/>
                </a:cubicBezTo>
                <a:close/>
                <a:moveTo>
                  <a:pt x="20396" y="48694"/>
                </a:moveTo>
                <a:cubicBezTo>
                  <a:pt x="20517" y="48421"/>
                  <a:pt x="20305" y="48269"/>
                  <a:pt x="19970" y="48360"/>
                </a:cubicBezTo>
                <a:cubicBezTo>
                  <a:pt x="19636" y="48390"/>
                  <a:pt x="19271" y="48634"/>
                  <a:pt x="19150" y="48907"/>
                </a:cubicBezTo>
                <a:cubicBezTo>
                  <a:pt x="19028" y="49181"/>
                  <a:pt x="19241" y="49333"/>
                  <a:pt x="19606" y="49272"/>
                </a:cubicBezTo>
                <a:cubicBezTo>
                  <a:pt x="19940" y="49211"/>
                  <a:pt x="20335" y="48968"/>
                  <a:pt x="20396" y="48694"/>
                </a:cubicBezTo>
                <a:close/>
                <a:moveTo>
                  <a:pt x="19636" y="51126"/>
                </a:moveTo>
                <a:cubicBezTo>
                  <a:pt x="19727" y="50852"/>
                  <a:pt x="19484" y="50700"/>
                  <a:pt x="19150" y="50792"/>
                </a:cubicBezTo>
                <a:cubicBezTo>
                  <a:pt x="18815" y="50852"/>
                  <a:pt x="18450" y="51156"/>
                  <a:pt x="18390" y="51460"/>
                </a:cubicBezTo>
                <a:cubicBezTo>
                  <a:pt x="18299" y="51764"/>
                  <a:pt x="18542" y="51886"/>
                  <a:pt x="18876" y="51795"/>
                </a:cubicBezTo>
                <a:cubicBezTo>
                  <a:pt x="19271" y="51704"/>
                  <a:pt x="19575" y="51400"/>
                  <a:pt x="19636" y="51126"/>
                </a:cubicBezTo>
                <a:close/>
                <a:moveTo>
                  <a:pt x="18511" y="54074"/>
                </a:moveTo>
                <a:cubicBezTo>
                  <a:pt x="18846" y="53983"/>
                  <a:pt x="19150" y="53710"/>
                  <a:pt x="19180" y="53466"/>
                </a:cubicBezTo>
                <a:cubicBezTo>
                  <a:pt x="19210" y="53254"/>
                  <a:pt x="18998" y="53132"/>
                  <a:pt x="18663" y="53223"/>
                </a:cubicBezTo>
                <a:cubicBezTo>
                  <a:pt x="18299" y="53315"/>
                  <a:pt x="17995" y="53588"/>
                  <a:pt x="17964" y="53831"/>
                </a:cubicBezTo>
                <a:cubicBezTo>
                  <a:pt x="17903" y="54074"/>
                  <a:pt x="18147" y="54196"/>
                  <a:pt x="18511" y="54074"/>
                </a:cubicBezTo>
                <a:close/>
                <a:moveTo>
                  <a:pt x="18086" y="56141"/>
                </a:moveTo>
                <a:cubicBezTo>
                  <a:pt x="18420" y="56020"/>
                  <a:pt x="18724" y="55746"/>
                  <a:pt x="18754" y="55533"/>
                </a:cubicBezTo>
                <a:cubicBezTo>
                  <a:pt x="18815" y="55290"/>
                  <a:pt x="18572" y="55229"/>
                  <a:pt x="18238" y="55351"/>
                </a:cubicBezTo>
                <a:cubicBezTo>
                  <a:pt x="17903" y="55442"/>
                  <a:pt x="17599" y="55716"/>
                  <a:pt x="17508" y="55959"/>
                </a:cubicBezTo>
                <a:cubicBezTo>
                  <a:pt x="17508" y="56202"/>
                  <a:pt x="17751" y="56293"/>
                  <a:pt x="18086" y="56141"/>
                </a:cubicBezTo>
                <a:close/>
                <a:moveTo>
                  <a:pt x="17630" y="58147"/>
                </a:moveTo>
                <a:cubicBezTo>
                  <a:pt x="17964" y="57995"/>
                  <a:pt x="18299" y="57722"/>
                  <a:pt x="18359" y="57509"/>
                </a:cubicBezTo>
                <a:cubicBezTo>
                  <a:pt x="18390" y="57266"/>
                  <a:pt x="18147" y="57236"/>
                  <a:pt x="17812" y="57357"/>
                </a:cubicBezTo>
                <a:cubicBezTo>
                  <a:pt x="17478" y="57509"/>
                  <a:pt x="17143" y="57752"/>
                  <a:pt x="17083" y="57995"/>
                </a:cubicBezTo>
                <a:cubicBezTo>
                  <a:pt x="17052" y="58239"/>
                  <a:pt x="17295" y="58269"/>
                  <a:pt x="17630" y="58147"/>
                </a:cubicBezTo>
                <a:close/>
                <a:moveTo>
                  <a:pt x="17052" y="60214"/>
                </a:moveTo>
                <a:cubicBezTo>
                  <a:pt x="17387" y="60002"/>
                  <a:pt x="17751" y="59698"/>
                  <a:pt x="17812" y="59485"/>
                </a:cubicBezTo>
                <a:cubicBezTo>
                  <a:pt x="17903" y="59242"/>
                  <a:pt x="17660" y="59181"/>
                  <a:pt x="17326" y="59363"/>
                </a:cubicBezTo>
                <a:cubicBezTo>
                  <a:pt x="16991" y="59515"/>
                  <a:pt x="16596" y="59850"/>
                  <a:pt x="16536" y="60093"/>
                </a:cubicBezTo>
                <a:cubicBezTo>
                  <a:pt x="16444" y="60366"/>
                  <a:pt x="16688" y="60397"/>
                  <a:pt x="17052" y="60214"/>
                </a:cubicBezTo>
                <a:close/>
                <a:moveTo>
                  <a:pt x="17083" y="61521"/>
                </a:moveTo>
                <a:cubicBezTo>
                  <a:pt x="17174" y="61309"/>
                  <a:pt x="16991" y="61278"/>
                  <a:pt x="16596" y="61461"/>
                </a:cubicBezTo>
                <a:cubicBezTo>
                  <a:pt x="16232" y="61643"/>
                  <a:pt x="15836" y="61977"/>
                  <a:pt x="15776" y="62220"/>
                </a:cubicBezTo>
                <a:cubicBezTo>
                  <a:pt x="15684" y="62433"/>
                  <a:pt x="15928" y="62433"/>
                  <a:pt x="16292" y="62251"/>
                </a:cubicBezTo>
                <a:cubicBezTo>
                  <a:pt x="16627" y="62099"/>
                  <a:pt x="17022" y="61764"/>
                  <a:pt x="17083" y="61521"/>
                </a:cubicBezTo>
                <a:close/>
                <a:moveTo>
                  <a:pt x="16232" y="63558"/>
                </a:moveTo>
                <a:cubicBezTo>
                  <a:pt x="16323" y="63315"/>
                  <a:pt x="16110" y="63315"/>
                  <a:pt x="15715" y="63497"/>
                </a:cubicBezTo>
                <a:cubicBezTo>
                  <a:pt x="15350" y="63710"/>
                  <a:pt x="14955" y="64075"/>
                  <a:pt x="14864" y="64257"/>
                </a:cubicBezTo>
                <a:cubicBezTo>
                  <a:pt x="14742" y="64500"/>
                  <a:pt x="14955" y="64500"/>
                  <a:pt x="15350" y="64257"/>
                </a:cubicBezTo>
                <a:cubicBezTo>
                  <a:pt x="15776" y="64075"/>
                  <a:pt x="16140" y="63740"/>
                  <a:pt x="16232" y="63558"/>
                </a:cubicBezTo>
                <a:close/>
                <a:moveTo>
                  <a:pt x="15229" y="65534"/>
                </a:moveTo>
                <a:cubicBezTo>
                  <a:pt x="15350" y="65290"/>
                  <a:pt x="15107" y="65290"/>
                  <a:pt x="14742" y="65534"/>
                </a:cubicBezTo>
                <a:cubicBezTo>
                  <a:pt x="14347" y="65746"/>
                  <a:pt x="13952" y="66111"/>
                  <a:pt x="13800" y="66324"/>
                </a:cubicBezTo>
                <a:cubicBezTo>
                  <a:pt x="13678" y="66537"/>
                  <a:pt x="13891" y="66537"/>
                  <a:pt x="14286" y="66293"/>
                </a:cubicBezTo>
                <a:cubicBezTo>
                  <a:pt x="14742" y="66050"/>
                  <a:pt x="15107" y="65716"/>
                  <a:pt x="15229" y="65534"/>
                </a:cubicBezTo>
                <a:close/>
                <a:moveTo>
                  <a:pt x="14134" y="67509"/>
                </a:moveTo>
                <a:cubicBezTo>
                  <a:pt x="14225" y="67266"/>
                  <a:pt x="14043" y="67266"/>
                  <a:pt x="13648" y="67540"/>
                </a:cubicBezTo>
                <a:cubicBezTo>
                  <a:pt x="13222" y="67752"/>
                  <a:pt x="12797" y="68148"/>
                  <a:pt x="12645" y="68360"/>
                </a:cubicBezTo>
                <a:cubicBezTo>
                  <a:pt x="12493" y="68603"/>
                  <a:pt x="12766" y="68573"/>
                  <a:pt x="13131" y="68330"/>
                </a:cubicBezTo>
                <a:cubicBezTo>
                  <a:pt x="13587" y="68117"/>
                  <a:pt x="14013" y="67722"/>
                  <a:pt x="14134" y="67509"/>
                </a:cubicBezTo>
                <a:close/>
                <a:moveTo>
                  <a:pt x="11885" y="70427"/>
                </a:moveTo>
                <a:cubicBezTo>
                  <a:pt x="12311" y="70154"/>
                  <a:pt x="12766" y="69789"/>
                  <a:pt x="12888" y="69546"/>
                </a:cubicBezTo>
                <a:cubicBezTo>
                  <a:pt x="13040" y="69333"/>
                  <a:pt x="12797" y="69333"/>
                  <a:pt x="12432" y="69576"/>
                </a:cubicBezTo>
                <a:cubicBezTo>
                  <a:pt x="12007" y="69850"/>
                  <a:pt x="11551" y="70214"/>
                  <a:pt x="11399" y="70458"/>
                </a:cubicBezTo>
                <a:cubicBezTo>
                  <a:pt x="11247" y="70731"/>
                  <a:pt x="11459" y="70701"/>
                  <a:pt x="11885" y="70427"/>
                </a:cubicBezTo>
                <a:close/>
                <a:moveTo>
                  <a:pt x="9940" y="72616"/>
                </a:moveTo>
                <a:cubicBezTo>
                  <a:pt x="9788" y="72859"/>
                  <a:pt x="10031" y="72828"/>
                  <a:pt x="10426" y="72555"/>
                </a:cubicBezTo>
                <a:cubicBezTo>
                  <a:pt x="10852" y="72281"/>
                  <a:pt x="11308" y="71856"/>
                  <a:pt x="11459" y="71643"/>
                </a:cubicBezTo>
                <a:cubicBezTo>
                  <a:pt x="11611" y="71400"/>
                  <a:pt x="11429" y="71400"/>
                  <a:pt x="11004" y="71704"/>
                </a:cubicBezTo>
                <a:cubicBezTo>
                  <a:pt x="10608" y="71977"/>
                  <a:pt x="10092" y="72403"/>
                  <a:pt x="9940" y="72616"/>
                </a:cubicBezTo>
                <a:close/>
                <a:moveTo>
                  <a:pt x="9605" y="73740"/>
                </a:moveTo>
                <a:cubicBezTo>
                  <a:pt x="9180" y="73984"/>
                  <a:pt x="8693" y="74409"/>
                  <a:pt x="8541" y="74591"/>
                </a:cubicBezTo>
                <a:cubicBezTo>
                  <a:pt x="8390" y="74804"/>
                  <a:pt x="8663" y="74713"/>
                  <a:pt x="9119" y="74439"/>
                </a:cubicBezTo>
                <a:cubicBezTo>
                  <a:pt x="9545" y="74196"/>
                  <a:pt x="10000" y="73801"/>
                  <a:pt x="10152" y="73619"/>
                </a:cubicBezTo>
                <a:cubicBezTo>
                  <a:pt x="10244" y="73436"/>
                  <a:pt x="10031" y="73467"/>
                  <a:pt x="9605" y="73740"/>
                </a:cubicBezTo>
                <a:close/>
                <a:moveTo>
                  <a:pt x="8390" y="75473"/>
                </a:moveTo>
                <a:cubicBezTo>
                  <a:pt x="7934" y="75746"/>
                  <a:pt x="7478" y="76111"/>
                  <a:pt x="7326" y="76324"/>
                </a:cubicBezTo>
                <a:cubicBezTo>
                  <a:pt x="7204" y="76476"/>
                  <a:pt x="7478" y="76385"/>
                  <a:pt x="7934" y="76081"/>
                </a:cubicBezTo>
                <a:cubicBezTo>
                  <a:pt x="8390" y="75807"/>
                  <a:pt x="8815" y="75442"/>
                  <a:pt x="8937" y="75291"/>
                </a:cubicBezTo>
                <a:cubicBezTo>
                  <a:pt x="9028" y="75108"/>
                  <a:pt x="8815" y="75169"/>
                  <a:pt x="8390" y="75473"/>
                </a:cubicBezTo>
                <a:close/>
                <a:moveTo>
                  <a:pt x="7326" y="76932"/>
                </a:moveTo>
                <a:cubicBezTo>
                  <a:pt x="7356" y="76993"/>
                  <a:pt x="7417" y="77023"/>
                  <a:pt x="7447" y="77114"/>
                </a:cubicBezTo>
                <a:cubicBezTo>
                  <a:pt x="7630" y="76962"/>
                  <a:pt x="7812" y="76810"/>
                  <a:pt x="7873" y="76719"/>
                </a:cubicBezTo>
                <a:cubicBezTo>
                  <a:pt x="7964" y="76537"/>
                  <a:pt x="7751" y="76658"/>
                  <a:pt x="7326" y="76932"/>
                </a:cubicBezTo>
                <a:close/>
                <a:moveTo>
                  <a:pt x="57570" y="1368"/>
                </a:moveTo>
                <a:cubicBezTo>
                  <a:pt x="57965" y="1429"/>
                  <a:pt x="58512" y="1156"/>
                  <a:pt x="58725" y="761"/>
                </a:cubicBezTo>
                <a:cubicBezTo>
                  <a:pt x="58998" y="396"/>
                  <a:pt x="58877" y="61"/>
                  <a:pt x="58482" y="61"/>
                </a:cubicBezTo>
                <a:cubicBezTo>
                  <a:pt x="58056" y="1"/>
                  <a:pt x="57509" y="305"/>
                  <a:pt x="57266" y="700"/>
                </a:cubicBezTo>
                <a:cubicBezTo>
                  <a:pt x="57023" y="1034"/>
                  <a:pt x="57144" y="1338"/>
                  <a:pt x="57570" y="1368"/>
                </a:cubicBezTo>
                <a:close/>
                <a:moveTo>
                  <a:pt x="55169" y="4773"/>
                </a:moveTo>
                <a:cubicBezTo>
                  <a:pt x="55594" y="4803"/>
                  <a:pt x="56111" y="4530"/>
                  <a:pt x="56354" y="4165"/>
                </a:cubicBezTo>
                <a:cubicBezTo>
                  <a:pt x="56597" y="3770"/>
                  <a:pt x="56506" y="3466"/>
                  <a:pt x="56080" y="3435"/>
                </a:cubicBezTo>
                <a:cubicBezTo>
                  <a:pt x="55655" y="3405"/>
                  <a:pt x="55138" y="3709"/>
                  <a:pt x="54865" y="4043"/>
                </a:cubicBezTo>
                <a:cubicBezTo>
                  <a:pt x="54621" y="4408"/>
                  <a:pt x="54773" y="4712"/>
                  <a:pt x="55169" y="4773"/>
                </a:cubicBezTo>
                <a:close/>
                <a:moveTo>
                  <a:pt x="53770" y="6779"/>
                </a:moveTo>
                <a:cubicBezTo>
                  <a:pt x="53345" y="6748"/>
                  <a:pt x="52798" y="7052"/>
                  <a:pt x="52615" y="7478"/>
                </a:cubicBezTo>
                <a:cubicBezTo>
                  <a:pt x="52433" y="7843"/>
                  <a:pt x="52585" y="8177"/>
                  <a:pt x="52950" y="8177"/>
                </a:cubicBezTo>
                <a:cubicBezTo>
                  <a:pt x="53345" y="8177"/>
                  <a:pt x="53801" y="7904"/>
                  <a:pt x="54074" y="7539"/>
                </a:cubicBezTo>
                <a:cubicBezTo>
                  <a:pt x="54257" y="7113"/>
                  <a:pt x="54165" y="6779"/>
                  <a:pt x="53770" y="6779"/>
                </a:cubicBezTo>
                <a:close/>
                <a:moveTo>
                  <a:pt x="51217" y="11217"/>
                </a:moveTo>
                <a:cubicBezTo>
                  <a:pt x="51095" y="11642"/>
                  <a:pt x="51278" y="11946"/>
                  <a:pt x="51582" y="11916"/>
                </a:cubicBezTo>
                <a:cubicBezTo>
                  <a:pt x="51886" y="11885"/>
                  <a:pt x="52251" y="11521"/>
                  <a:pt x="52402" y="11125"/>
                </a:cubicBezTo>
                <a:cubicBezTo>
                  <a:pt x="52494" y="10700"/>
                  <a:pt x="52342" y="10366"/>
                  <a:pt x="52007" y="10396"/>
                </a:cubicBezTo>
                <a:cubicBezTo>
                  <a:pt x="51703" y="10426"/>
                  <a:pt x="51339" y="10822"/>
                  <a:pt x="51217" y="11217"/>
                </a:cubicBezTo>
                <a:close/>
                <a:moveTo>
                  <a:pt x="50943" y="15837"/>
                </a:moveTo>
                <a:cubicBezTo>
                  <a:pt x="51217" y="15746"/>
                  <a:pt x="51491" y="15381"/>
                  <a:pt x="51551" y="14955"/>
                </a:cubicBezTo>
                <a:cubicBezTo>
                  <a:pt x="51643" y="14530"/>
                  <a:pt x="51430" y="14226"/>
                  <a:pt x="51187" y="14256"/>
                </a:cubicBezTo>
                <a:cubicBezTo>
                  <a:pt x="50913" y="14347"/>
                  <a:pt x="50609" y="14712"/>
                  <a:pt x="50579" y="15168"/>
                </a:cubicBezTo>
                <a:cubicBezTo>
                  <a:pt x="50488" y="15594"/>
                  <a:pt x="50670" y="15867"/>
                  <a:pt x="50943" y="15837"/>
                </a:cubicBezTo>
                <a:close/>
                <a:moveTo>
                  <a:pt x="50518" y="19667"/>
                </a:moveTo>
                <a:cubicBezTo>
                  <a:pt x="50761" y="19545"/>
                  <a:pt x="50974" y="19180"/>
                  <a:pt x="51035" y="18755"/>
                </a:cubicBezTo>
                <a:cubicBezTo>
                  <a:pt x="51065" y="18329"/>
                  <a:pt x="50913" y="18056"/>
                  <a:pt x="50670" y="18147"/>
                </a:cubicBezTo>
                <a:cubicBezTo>
                  <a:pt x="50457" y="18208"/>
                  <a:pt x="50214" y="18664"/>
                  <a:pt x="50184" y="19089"/>
                </a:cubicBezTo>
                <a:cubicBezTo>
                  <a:pt x="50153" y="19515"/>
                  <a:pt x="50305" y="19727"/>
                  <a:pt x="50518" y="19667"/>
                </a:cubicBezTo>
                <a:close/>
                <a:moveTo>
                  <a:pt x="50275" y="21916"/>
                </a:moveTo>
                <a:cubicBezTo>
                  <a:pt x="50032" y="22007"/>
                  <a:pt x="49819" y="22433"/>
                  <a:pt x="49728" y="22858"/>
                </a:cubicBezTo>
                <a:cubicBezTo>
                  <a:pt x="49667" y="23223"/>
                  <a:pt x="49819" y="23466"/>
                  <a:pt x="50001" y="23344"/>
                </a:cubicBezTo>
                <a:cubicBezTo>
                  <a:pt x="50214" y="23223"/>
                  <a:pt x="50457" y="22828"/>
                  <a:pt x="50518" y="22433"/>
                </a:cubicBezTo>
                <a:cubicBezTo>
                  <a:pt x="50609" y="22068"/>
                  <a:pt x="50488" y="21794"/>
                  <a:pt x="50275" y="21916"/>
                </a:cubicBezTo>
                <a:close/>
                <a:moveTo>
                  <a:pt x="49515" y="25442"/>
                </a:moveTo>
                <a:cubicBezTo>
                  <a:pt x="49272" y="25563"/>
                  <a:pt x="48968" y="25958"/>
                  <a:pt x="48846" y="26323"/>
                </a:cubicBezTo>
                <a:cubicBezTo>
                  <a:pt x="48694" y="26658"/>
                  <a:pt x="48816" y="26840"/>
                  <a:pt x="49059" y="26718"/>
                </a:cubicBezTo>
                <a:cubicBezTo>
                  <a:pt x="49272" y="26627"/>
                  <a:pt x="49576" y="26232"/>
                  <a:pt x="49697" y="25867"/>
                </a:cubicBezTo>
                <a:cubicBezTo>
                  <a:pt x="49819" y="25503"/>
                  <a:pt x="49728" y="25320"/>
                  <a:pt x="49515" y="25442"/>
                </a:cubicBezTo>
                <a:close/>
                <a:moveTo>
                  <a:pt x="48056" y="28633"/>
                </a:moveTo>
                <a:cubicBezTo>
                  <a:pt x="47782" y="28755"/>
                  <a:pt x="47387" y="29089"/>
                  <a:pt x="47144" y="29393"/>
                </a:cubicBezTo>
                <a:cubicBezTo>
                  <a:pt x="46931" y="29697"/>
                  <a:pt x="46962" y="29849"/>
                  <a:pt x="47235" y="29758"/>
                </a:cubicBezTo>
                <a:cubicBezTo>
                  <a:pt x="47539" y="29667"/>
                  <a:pt x="47904" y="29302"/>
                  <a:pt x="48147" y="28998"/>
                </a:cubicBezTo>
                <a:cubicBezTo>
                  <a:pt x="48360" y="28694"/>
                  <a:pt x="48329" y="28512"/>
                  <a:pt x="48056" y="28633"/>
                </a:cubicBezTo>
                <a:close/>
                <a:moveTo>
                  <a:pt x="44591" y="32129"/>
                </a:moveTo>
                <a:cubicBezTo>
                  <a:pt x="44895" y="32098"/>
                  <a:pt x="45351" y="31855"/>
                  <a:pt x="45655" y="31642"/>
                </a:cubicBezTo>
                <a:cubicBezTo>
                  <a:pt x="45959" y="31399"/>
                  <a:pt x="45959" y="31247"/>
                  <a:pt x="45624" y="31339"/>
                </a:cubicBezTo>
                <a:cubicBezTo>
                  <a:pt x="45320" y="31399"/>
                  <a:pt x="44773" y="31642"/>
                  <a:pt x="44530" y="31855"/>
                </a:cubicBezTo>
                <a:cubicBezTo>
                  <a:pt x="44256" y="32038"/>
                  <a:pt x="44287" y="32159"/>
                  <a:pt x="44591" y="32129"/>
                </a:cubicBezTo>
                <a:close/>
                <a:moveTo>
                  <a:pt x="43162" y="33101"/>
                </a:moveTo>
                <a:cubicBezTo>
                  <a:pt x="42858" y="33132"/>
                  <a:pt x="42372" y="33253"/>
                  <a:pt x="42129" y="33405"/>
                </a:cubicBezTo>
                <a:cubicBezTo>
                  <a:pt x="41916" y="33557"/>
                  <a:pt x="41977" y="33649"/>
                  <a:pt x="42281" y="33649"/>
                </a:cubicBezTo>
                <a:cubicBezTo>
                  <a:pt x="42585" y="33649"/>
                  <a:pt x="43041" y="33497"/>
                  <a:pt x="43284" y="33345"/>
                </a:cubicBezTo>
                <a:cubicBezTo>
                  <a:pt x="43497" y="33193"/>
                  <a:pt x="43466" y="33071"/>
                  <a:pt x="43162" y="33101"/>
                </a:cubicBezTo>
                <a:close/>
                <a:moveTo>
                  <a:pt x="40943" y="34287"/>
                </a:moveTo>
                <a:cubicBezTo>
                  <a:pt x="40609" y="34287"/>
                  <a:pt x="40153" y="34317"/>
                  <a:pt x="39940" y="34439"/>
                </a:cubicBezTo>
                <a:cubicBezTo>
                  <a:pt x="39697" y="34530"/>
                  <a:pt x="39788" y="34621"/>
                  <a:pt x="40123" y="34682"/>
                </a:cubicBezTo>
                <a:cubicBezTo>
                  <a:pt x="40457" y="34712"/>
                  <a:pt x="40883" y="34621"/>
                  <a:pt x="41095" y="34530"/>
                </a:cubicBezTo>
                <a:cubicBezTo>
                  <a:pt x="41338" y="34408"/>
                  <a:pt x="41247" y="34317"/>
                  <a:pt x="40943" y="34287"/>
                </a:cubicBezTo>
                <a:close/>
                <a:moveTo>
                  <a:pt x="38816" y="35077"/>
                </a:moveTo>
                <a:cubicBezTo>
                  <a:pt x="38481" y="35047"/>
                  <a:pt x="37995" y="35047"/>
                  <a:pt x="37752" y="35077"/>
                </a:cubicBezTo>
                <a:cubicBezTo>
                  <a:pt x="37539" y="35168"/>
                  <a:pt x="37600" y="35229"/>
                  <a:pt x="37995" y="35320"/>
                </a:cubicBezTo>
                <a:cubicBezTo>
                  <a:pt x="38329" y="35381"/>
                  <a:pt x="38785" y="35351"/>
                  <a:pt x="39028" y="35290"/>
                </a:cubicBezTo>
                <a:cubicBezTo>
                  <a:pt x="39241" y="35229"/>
                  <a:pt x="39180" y="35168"/>
                  <a:pt x="38816" y="35077"/>
                </a:cubicBezTo>
                <a:close/>
                <a:moveTo>
                  <a:pt x="36627" y="35655"/>
                </a:moveTo>
                <a:cubicBezTo>
                  <a:pt x="36232" y="35594"/>
                  <a:pt x="35746" y="35533"/>
                  <a:pt x="35472" y="35594"/>
                </a:cubicBezTo>
                <a:cubicBezTo>
                  <a:pt x="35229" y="35624"/>
                  <a:pt x="35320" y="35746"/>
                  <a:pt x="35715" y="35837"/>
                </a:cubicBezTo>
                <a:cubicBezTo>
                  <a:pt x="36080" y="35928"/>
                  <a:pt x="36597" y="35959"/>
                  <a:pt x="36809" y="35928"/>
                </a:cubicBezTo>
                <a:cubicBezTo>
                  <a:pt x="37083" y="35807"/>
                  <a:pt x="36992" y="35746"/>
                  <a:pt x="36627" y="35655"/>
                </a:cubicBezTo>
                <a:close/>
                <a:moveTo>
                  <a:pt x="33040" y="35959"/>
                </a:moveTo>
                <a:cubicBezTo>
                  <a:pt x="32797" y="35989"/>
                  <a:pt x="32888" y="36141"/>
                  <a:pt x="33284" y="36263"/>
                </a:cubicBezTo>
                <a:cubicBezTo>
                  <a:pt x="33709" y="36384"/>
                  <a:pt x="34195" y="36415"/>
                  <a:pt x="34469" y="36354"/>
                </a:cubicBezTo>
                <a:cubicBezTo>
                  <a:pt x="34712" y="36293"/>
                  <a:pt x="34651" y="36171"/>
                  <a:pt x="34226" y="36080"/>
                </a:cubicBezTo>
                <a:cubicBezTo>
                  <a:pt x="33892" y="35959"/>
                  <a:pt x="33344" y="35928"/>
                  <a:pt x="33040" y="35959"/>
                </a:cubicBezTo>
                <a:close/>
                <a:moveTo>
                  <a:pt x="30609" y="36871"/>
                </a:moveTo>
                <a:cubicBezTo>
                  <a:pt x="31034" y="36992"/>
                  <a:pt x="31612" y="36992"/>
                  <a:pt x="31916" y="36901"/>
                </a:cubicBezTo>
                <a:cubicBezTo>
                  <a:pt x="32220" y="36840"/>
                  <a:pt x="32098" y="36719"/>
                  <a:pt x="31673" y="36597"/>
                </a:cubicBezTo>
                <a:cubicBezTo>
                  <a:pt x="31277" y="36506"/>
                  <a:pt x="30670" y="36445"/>
                  <a:pt x="30366" y="36536"/>
                </a:cubicBezTo>
                <a:cubicBezTo>
                  <a:pt x="30092" y="36597"/>
                  <a:pt x="30214" y="36749"/>
                  <a:pt x="30609" y="36871"/>
                </a:cubicBezTo>
                <a:close/>
                <a:moveTo>
                  <a:pt x="29180" y="37752"/>
                </a:moveTo>
                <a:cubicBezTo>
                  <a:pt x="29484" y="37630"/>
                  <a:pt x="29363" y="37478"/>
                  <a:pt x="28937" y="37418"/>
                </a:cubicBezTo>
                <a:cubicBezTo>
                  <a:pt x="28542" y="37326"/>
                  <a:pt x="27873" y="37326"/>
                  <a:pt x="27569" y="37448"/>
                </a:cubicBezTo>
                <a:cubicBezTo>
                  <a:pt x="27265" y="37539"/>
                  <a:pt x="27387" y="37722"/>
                  <a:pt x="27812" y="37813"/>
                </a:cubicBezTo>
                <a:cubicBezTo>
                  <a:pt x="28268" y="37874"/>
                  <a:pt x="28876" y="37874"/>
                  <a:pt x="29180" y="37752"/>
                </a:cubicBezTo>
                <a:close/>
                <a:moveTo>
                  <a:pt x="26293" y="38937"/>
                </a:moveTo>
                <a:cubicBezTo>
                  <a:pt x="26627" y="38755"/>
                  <a:pt x="26505" y="38573"/>
                  <a:pt x="26049" y="38542"/>
                </a:cubicBezTo>
                <a:cubicBezTo>
                  <a:pt x="25593" y="38512"/>
                  <a:pt x="24955" y="38573"/>
                  <a:pt x="24651" y="38725"/>
                </a:cubicBezTo>
                <a:cubicBezTo>
                  <a:pt x="24347" y="38877"/>
                  <a:pt x="24469" y="39089"/>
                  <a:pt x="24925" y="39120"/>
                </a:cubicBezTo>
                <a:cubicBezTo>
                  <a:pt x="25350" y="39181"/>
                  <a:pt x="25958" y="39120"/>
                  <a:pt x="26293" y="38937"/>
                </a:cubicBezTo>
                <a:close/>
                <a:moveTo>
                  <a:pt x="23557" y="40518"/>
                </a:moveTo>
                <a:cubicBezTo>
                  <a:pt x="23831" y="40336"/>
                  <a:pt x="23709" y="40184"/>
                  <a:pt x="23253" y="40153"/>
                </a:cubicBezTo>
                <a:cubicBezTo>
                  <a:pt x="22827" y="40092"/>
                  <a:pt x="22220" y="40244"/>
                  <a:pt x="22007" y="40457"/>
                </a:cubicBezTo>
                <a:cubicBezTo>
                  <a:pt x="21733" y="40640"/>
                  <a:pt x="21885" y="40822"/>
                  <a:pt x="22311" y="40822"/>
                </a:cubicBezTo>
                <a:cubicBezTo>
                  <a:pt x="22767" y="40822"/>
                  <a:pt x="23283" y="40670"/>
                  <a:pt x="23557" y="40518"/>
                </a:cubicBezTo>
                <a:close/>
                <a:moveTo>
                  <a:pt x="20973" y="41916"/>
                </a:moveTo>
                <a:cubicBezTo>
                  <a:pt x="20548" y="41916"/>
                  <a:pt x="20031" y="42068"/>
                  <a:pt x="19818" y="42311"/>
                </a:cubicBezTo>
                <a:cubicBezTo>
                  <a:pt x="19606" y="42524"/>
                  <a:pt x="19788" y="42737"/>
                  <a:pt x="20213" y="42737"/>
                </a:cubicBezTo>
                <a:cubicBezTo>
                  <a:pt x="20639" y="42737"/>
                  <a:pt x="21125" y="42524"/>
                  <a:pt x="21338" y="42342"/>
                </a:cubicBezTo>
                <a:cubicBezTo>
                  <a:pt x="21551" y="42129"/>
                  <a:pt x="21399" y="41916"/>
                  <a:pt x="20973" y="41916"/>
                </a:cubicBezTo>
                <a:close/>
                <a:moveTo>
                  <a:pt x="19150" y="44013"/>
                </a:moveTo>
                <a:cubicBezTo>
                  <a:pt x="18724" y="44013"/>
                  <a:pt x="18268" y="44257"/>
                  <a:pt x="18116" y="44500"/>
                </a:cubicBezTo>
                <a:cubicBezTo>
                  <a:pt x="17964" y="44773"/>
                  <a:pt x="18147" y="44956"/>
                  <a:pt x="18542" y="44925"/>
                </a:cubicBezTo>
                <a:cubicBezTo>
                  <a:pt x="18906" y="44895"/>
                  <a:pt x="19362" y="44713"/>
                  <a:pt x="19575" y="44439"/>
                </a:cubicBezTo>
                <a:cubicBezTo>
                  <a:pt x="19727" y="44165"/>
                  <a:pt x="19514" y="43983"/>
                  <a:pt x="19150" y="44013"/>
                </a:cubicBezTo>
                <a:close/>
                <a:moveTo>
                  <a:pt x="18116" y="46840"/>
                </a:moveTo>
                <a:cubicBezTo>
                  <a:pt x="18268" y="46567"/>
                  <a:pt x="18025" y="46384"/>
                  <a:pt x="17660" y="46384"/>
                </a:cubicBezTo>
                <a:cubicBezTo>
                  <a:pt x="17265" y="46415"/>
                  <a:pt x="16870" y="46688"/>
                  <a:pt x="16718" y="46992"/>
                </a:cubicBezTo>
                <a:cubicBezTo>
                  <a:pt x="16596" y="47235"/>
                  <a:pt x="16809" y="47387"/>
                  <a:pt x="17204" y="47357"/>
                </a:cubicBezTo>
                <a:cubicBezTo>
                  <a:pt x="17599" y="47327"/>
                  <a:pt x="17964" y="47083"/>
                  <a:pt x="18116" y="46840"/>
                </a:cubicBezTo>
                <a:close/>
                <a:moveTo>
                  <a:pt x="16292" y="49910"/>
                </a:moveTo>
                <a:cubicBezTo>
                  <a:pt x="16688" y="49819"/>
                  <a:pt x="17052" y="49576"/>
                  <a:pt x="17143" y="49272"/>
                </a:cubicBezTo>
                <a:cubicBezTo>
                  <a:pt x="17204" y="48998"/>
                  <a:pt x="16991" y="48816"/>
                  <a:pt x="16627" y="48846"/>
                </a:cubicBezTo>
                <a:cubicBezTo>
                  <a:pt x="16262" y="48877"/>
                  <a:pt x="15867" y="49150"/>
                  <a:pt x="15806" y="49454"/>
                </a:cubicBezTo>
                <a:cubicBezTo>
                  <a:pt x="15684" y="49789"/>
                  <a:pt x="15928" y="49971"/>
                  <a:pt x="16292" y="49910"/>
                </a:cubicBezTo>
                <a:close/>
                <a:moveTo>
                  <a:pt x="15684" y="52676"/>
                </a:moveTo>
                <a:cubicBezTo>
                  <a:pt x="16080" y="52615"/>
                  <a:pt x="16384" y="52311"/>
                  <a:pt x="16444" y="52008"/>
                </a:cubicBezTo>
                <a:cubicBezTo>
                  <a:pt x="16536" y="51704"/>
                  <a:pt x="16262" y="51491"/>
                  <a:pt x="15928" y="51582"/>
                </a:cubicBezTo>
                <a:cubicBezTo>
                  <a:pt x="15533" y="51643"/>
                  <a:pt x="15198" y="51947"/>
                  <a:pt x="15107" y="52251"/>
                </a:cubicBezTo>
                <a:cubicBezTo>
                  <a:pt x="15046" y="52615"/>
                  <a:pt x="15320" y="52767"/>
                  <a:pt x="15684" y="52676"/>
                </a:cubicBezTo>
                <a:close/>
                <a:moveTo>
                  <a:pt x="15229" y="55047"/>
                </a:moveTo>
                <a:cubicBezTo>
                  <a:pt x="15624" y="54956"/>
                  <a:pt x="15928" y="54652"/>
                  <a:pt x="15958" y="54439"/>
                </a:cubicBezTo>
                <a:cubicBezTo>
                  <a:pt x="15988" y="54166"/>
                  <a:pt x="15776" y="54044"/>
                  <a:pt x="15381" y="54135"/>
                </a:cubicBezTo>
                <a:cubicBezTo>
                  <a:pt x="15016" y="54196"/>
                  <a:pt x="14712" y="54470"/>
                  <a:pt x="14651" y="54743"/>
                </a:cubicBezTo>
                <a:cubicBezTo>
                  <a:pt x="14621" y="54986"/>
                  <a:pt x="14894" y="55138"/>
                  <a:pt x="15229" y="55047"/>
                </a:cubicBezTo>
                <a:close/>
                <a:moveTo>
                  <a:pt x="15016" y="56415"/>
                </a:moveTo>
                <a:cubicBezTo>
                  <a:pt x="14621" y="56506"/>
                  <a:pt x="14317" y="56780"/>
                  <a:pt x="14256" y="56992"/>
                </a:cubicBezTo>
                <a:cubicBezTo>
                  <a:pt x="14195" y="57236"/>
                  <a:pt x="14438" y="57388"/>
                  <a:pt x="14803" y="57266"/>
                </a:cubicBezTo>
                <a:cubicBezTo>
                  <a:pt x="15198" y="57144"/>
                  <a:pt x="15502" y="56840"/>
                  <a:pt x="15563" y="56628"/>
                </a:cubicBezTo>
                <a:cubicBezTo>
                  <a:pt x="15624" y="56415"/>
                  <a:pt x="15350" y="56324"/>
                  <a:pt x="15016" y="56415"/>
                </a:cubicBezTo>
                <a:close/>
                <a:moveTo>
                  <a:pt x="15077" y="58847"/>
                </a:moveTo>
                <a:cubicBezTo>
                  <a:pt x="15168" y="58573"/>
                  <a:pt x="14894" y="58482"/>
                  <a:pt x="14499" y="58634"/>
                </a:cubicBezTo>
                <a:cubicBezTo>
                  <a:pt x="14134" y="58786"/>
                  <a:pt x="13800" y="59150"/>
                  <a:pt x="13709" y="59394"/>
                </a:cubicBezTo>
                <a:cubicBezTo>
                  <a:pt x="13618" y="59667"/>
                  <a:pt x="13891" y="59758"/>
                  <a:pt x="14286" y="59606"/>
                </a:cubicBezTo>
                <a:cubicBezTo>
                  <a:pt x="14651" y="59394"/>
                  <a:pt x="15046" y="59059"/>
                  <a:pt x="15077" y="58847"/>
                </a:cubicBezTo>
                <a:close/>
                <a:moveTo>
                  <a:pt x="14408" y="61126"/>
                </a:moveTo>
                <a:cubicBezTo>
                  <a:pt x="14469" y="60883"/>
                  <a:pt x="14256" y="60792"/>
                  <a:pt x="13830" y="60974"/>
                </a:cubicBezTo>
                <a:cubicBezTo>
                  <a:pt x="13435" y="61126"/>
                  <a:pt x="13040" y="61461"/>
                  <a:pt x="12949" y="61734"/>
                </a:cubicBezTo>
                <a:cubicBezTo>
                  <a:pt x="12888" y="61977"/>
                  <a:pt x="13101" y="62068"/>
                  <a:pt x="13526" y="61886"/>
                </a:cubicBezTo>
                <a:cubicBezTo>
                  <a:pt x="13952" y="61734"/>
                  <a:pt x="14317" y="61369"/>
                  <a:pt x="14408" y="61126"/>
                </a:cubicBezTo>
                <a:close/>
                <a:moveTo>
                  <a:pt x="13557" y="63345"/>
                </a:moveTo>
                <a:cubicBezTo>
                  <a:pt x="13678" y="63132"/>
                  <a:pt x="13405" y="63102"/>
                  <a:pt x="12979" y="63284"/>
                </a:cubicBezTo>
                <a:cubicBezTo>
                  <a:pt x="12584" y="63467"/>
                  <a:pt x="12159" y="63801"/>
                  <a:pt x="12037" y="64075"/>
                </a:cubicBezTo>
                <a:cubicBezTo>
                  <a:pt x="11915" y="64318"/>
                  <a:pt x="12189" y="64379"/>
                  <a:pt x="12615" y="64196"/>
                </a:cubicBezTo>
                <a:cubicBezTo>
                  <a:pt x="13070" y="63923"/>
                  <a:pt x="13496" y="63588"/>
                  <a:pt x="13557" y="63345"/>
                </a:cubicBezTo>
                <a:close/>
                <a:moveTo>
                  <a:pt x="12584" y="65534"/>
                </a:moveTo>
                <a:cubicBezTo>
                  <a:pt x="12675" y="65290"/>
                  <a:pt x="12432" y="65260"/>
                  <a:pt x="12007" y="65473"/>
                </a:cubicBezTo>
                <a:cubicBezTo>
                  <a:pt x="11581" y="65716"/>
                  <a:pt x="11125" y="66050"/>
                  <a:pt x="10973" y="66293"/>
                </a:cubicBezTo>
                <a:cubicBezTo>
                  <a:pt x="10852" y="66506"/>
                  <a:pt x="11125" y="66537"/>
                  <a:pt x="11551" y="66324"/>
                </a:cubicBezTo>
                <a:cubicBezTo>
                  <a:pt x="12037" y="66111"/>
                  <a:pt x="12463" y="65746"/>
                  <a:pt x="12584" y="65534"/>
                </a:cubicBezTo>
                <a:close/>
                <a:moveTo>
                  <a:pt x="10396" y="68512"/>
                </a:moveTo>
                <a:cubicBezTo>
                  <a:pt x="10852" y="68300"/>
                  <a:pt x="11368" y="67904"/>
                  <a:pt x="11459" y="67631"/>
                </a:cubicBezTo>
                <a:cubicBezTo>
                  <a:pt x="11581" y="67418"/>
                  <a:pt x="11368" y="67418"/>
                  <a:pt x="10912" y="67631"/>
                </a:cubicBezTo>
                <a:cubicBezTo>
                  <a:pt x="10426" y="67874"/>
                  <a:pt x="9940" y="68239"/>
                  <a:pt x="9849" y="68482"/>
                </a:cubicBezTo>
                <a:cubicBezTo>
                  <a:pt x="9636" y="68755"/>
                  <a:pt x="9940" y="68755"/>
                  <a:pt x="10396" y="68512"/>
                </a:cubicBezTo>
                <a:close/>
                <a:moveTo>
                  <a:pt x="9089" y="70701"/>
                </a:moveTo>
                <a:cubicBezTo>
                  <a:pt x="9575" y="70427"/>
                  <a:pt x="10061" y="70032"/>
                  <a:pt x="10213" y="69819"/>
                </a:cubicBezTo>
                <a:cubicBezTo>
                  <a:pt x="10365" y="69576"/>
                  <a:pt x="10092" y="69576"/>
                  <a:pt x="9605" y="69850"/>
                </a:cubicBezTo>
                <a:cubicBezTo>
                  <a:pt x="9149" y="70062"/>
                  <a:pt x="8633" y="70488"/>
                  <a:pt x="8481" y="70731"/>
                </a:cubicBezTo>
                <a:cubicBezTo>
                  <a:pt x="8329" y="70944"/>
                  <a:pt x="8633" y="70944"/>
                  <a:pt x="9089" y="70701"/>
                </a:cubicBezTo>
                <a:close/>
                <a:moveTo>
                  <a:pt x="8238" y="72069"/>
                </a:moveTo>
                <a:cubicBezTo>
                  <a:pt x="7751" y="72312"/>
                  <a:pt x="7204" y="72707"/>
                  <a:pt x="7052" y="72980"/>
                </a:cubicBezTo>
                <a:cubicBezTo>
                  <a:pt x="6900" y="73193"/>
                  <a:pt x="7174" y="73193"/>
                  <a:pt x="7660" y="72980"/>
                </a:cubicBezTo>
                <a:cubicBezTo>
                  <a:pt x="8146" y="72707"/>
                  <a:pt x="8693" y="72281"/>
                  <a:pt x="8845" y="72069"/>
                </a:cubicBezTo>
                <a:cubicBezTo>
                  <a:pt x="8997" y="71765"/>
                  <a:pt x="8724" y="71795"/>
                  <a:pt x="8238" y="72069"/>
                </a:cubicBezTo>
                <a:close/>
                <a:moveTo>
                  <a:pt x="6718" y="74257"/>
                </a:moveTo>
                <a:cubicBezTo>
                  <a:pt x="6505" y="74379"/>
                  <a:pt x="6262" y="74531"/>
                  <a:pt x="6079" y="74652"/>
                </a:cubicBezTo>
                <a:cubicBezTo>
                  <a:pt x="6140" y="74743"/>
                  <a:pt x="6171" y="74865"/>
                  <a:pt x="6262" y="75017"/>
                </a:cubicBezTo>
                <a:cubicBezTo>
                  <a:pt x="6718" y="74743"/>
                  <a:pt x="7174" y="74409"/>
                  <a:pt x="7326" y="74196"/>
                </a:cubicBezTo>
                <a:cubicBezTo>
                  <a:pt x="7478" y="73953"/>
                  <a:pt x="7204" y="73984"/>
                  <a:pt x="6718" y="74257"/>
                </a:cubicBezTo>
                <a:close/>
                <a:moveTo>
                  <a:pt x="53618" y="1368"/>
                </a:moveTo>
                <a:cubicBezTo>
                  <a:pt x="54074" y="1338"/>
                  <a:pt x="54621" y="1034"/>
                  <a:pt x="54895" y="669"/>
                </a:cubicBezTo>
                <a:cubicBezTo>
                  <a:pt x="55169" y="274"/>
                  <a:pt x="55017" y="1"/>
                  <a:pt x="54561" y="1"/>
                </a:cubicBezTo>
                <a:cubicBezTo>
                  <a:pt x="54105" y="61"/>
                  <a:pt x="53527" y="365"/>
                  <a:pt x="53254" y="730"/>
                </a:cubicBezTo>
                <a:cubicBezTo>
                  <a:pt x="52950" y="1156"/>
                  <a:pt x="53162" y="1429"/>
                  <a:pt x="53618" y="1368"/>
                </a:cubicBezTo>
                <a:close/>
                <a:moveTo>
                  <a:pt x="51217" y="4773"/>
                </a:moveTo>
                <a:cubicBezTo>
                  <a:pt x="51673" y="4712"/>
                  <a:pt x="52251" y="4408"/>
                  <a:pt x="52494" y="4074"/>
                </a:cubicBezTo>
                <a:cubicBezTo>
                  <a:pt x="52767" y="3709"/>
                  <a:pt x="52615" y="3435"/>
                  <a:pt x="52159" y="3466"/>
                </a:cubicBezTo>
                <a:cubicBezTo>
                  <a:pt x="51703" y="3496"/>
                  <a:pt x="51126" y="3831"/>
                  <a:pt x="50883" y="4195"/>
                </a:cubicBezTo>
                <a:cubicBezTo>
                  <a:pt x="50579" y="4530"/>
                  <a:pt x="50761" y="4803"/>
                  <a:pt x="51217" y="4773"/>
                </a:cubicBezTo>
                <a:close/>
                <a:moveTo>
                  <a:pt x="50032" y="6961"/>
                </a:moveTo>
                <a:cubicBezTo>
                  <a:pt x="49606" y="7022"/>
                  <a:pt x="49181" y="7417"/>
                  <a:pt x="49059" y="7843"/>
                </a:cubicBezTo>
                <a:cubicBezTo>
                  <a:pt x="48937" y="8268"/>
                  <a:pt x="49120" y="8572"/>
                  <a:pt x="49515" y="8481"/>
                </a:cubicBezTo>
                <a:cubicBezTo>
                  <a:pt x="49880" y="8420"/>
                  <a:pt x="50305" y="8025"/>
                  <a:pt x="50457" y="7630"/>
                </a:cubicBezTo>
                <a:cubicBezTo>
                  <a:pt x="50609" y="7204"/>
                  <a:pt x="50427" y="6900"/>
                  <a:pt x="50032" y="6961"/>
                </a:cubicBezTo>
                <a:close/>
                <a:moveTo>
                  <a:pt x="48755" y="12615"/>
                </a:moveTo>
                <a:cubicBezTo>
                  <a:pt x="49059" y="12524"/>
                  <a:pt x="49363" y="12068"/>
                  <a:pt x="49393" y="11612"/>
                </a:cubicBezTo>
                <a:cubicBezTo>
                  <a:pt x="49454" y="11156"/>
                  <a:pt x="49241" y="10852"/>
                  <a:pt x="48937" y="10973"/>
                </a:cubicBezTo>
                <a:cubicBezTo>
                  <a:pt x="48603" y="11065"/>
                  <a:pt x="48299" y="11521"/>
                  <a:pt x="48238" y="11977"/>
                </a:cubicBezTo>
                <a:cubicBezTo>
                  <a:pt x="48238" y="12493"/>
                  <a:pt x="48451" y="12736"/>
                  <a:pt x="48755" y="12615"/>
                </a:cubicBezTo>
                <a:close/>
                <a:moveTo>
                  <a:pt x="48603" y="15168"/>
                </a:moveTo>
                <a:cubicBezTo>
                  <a:pt x="48329" y="15290"/>
                  <a:pt x="48056" y="15776"/>
                  <a:pt x="48056" y="16232"/>
                </a:cubicBezTo>
                <a:cubicBezTo>
                  <a:pt x="48056" y="16688"/>
                  <a:pt x="48238" y="16961"/>
                  <a:pt x="48512" y="16809"/>
                </a:cubicBezTo>
                <a:cubicBezTo>
                  <a:pt x="48785" y="16657"/>
                  <a:pt x="48998" y="16202"/>
                  <a:pt x="49059" y="15746"/>
                </a:cubicBezTo>
                <a:cubicBezTo>
                  <a:pt x="49089" y="15320"/>
                  <a:pt x="48846" y="15077"/>
                  <a:pt x="48603" y="15168"/>
                </a:cubicBezTo>
                <a:close/>
                <a:moveTo>
                  <a:pt x="48390" y="19271"/>
                </a:moveTo>
                <a:cubicBezTo>
                  <a:pt x="48147" y="19423"/>
                  <a:pt x="47904" y="19879"/>
                  <a:pt x="47874" y="20305"/>
                </a:cubicBezTo>
                <a:cubicBezTo>
                  <a:pt x="47843" y="20730"/>
                  <a:pt x="48026" y="20943"/>
                  <a:pt x="48299" y="20852"/>
                </a:cubicBezTo>
                <a:cubicBezTo>
                  <a:pt x="48542" y="20700"/>
                  <a:pt x="48785" y="20244"/>
                  <a:pt x="48816" y="19819"/>
                </a:cubicBezTo>
                <a:cubicBezTo>
                  <a:pt x="48846" y="19363"/>
                  <a:pt x="48664" y="19119"/>
                  <a:pt x="48390" y="19271"/>
                </a:cubicBezTo>
                <a:close/>
                <a:moveTo>
                  <a:pt x="48026" y="23132"/>
                </a:moveTo>
                <a:cubicBezTo>
                  <a:pt x="47752" y="23284"/>
                  <a:pt x="47448" y="23679"/>
                  <a:pt x="47387" y="24074"/>
                </a:cubicBezTo>
                <a:cubicBezTo>
                  <a:pt x="47296" y="24439"/>
                  <a:pt x="47448" y="24682"/>
                  <a:pt x="47722" y="24530"/>
                </a:cubicBezTo>
                <a:cubicBezTo>
                  <a:pt x="47995" y="24408"/>
                  <a:pt x="48299" y="23983"/>
                  <a:pt x="48360" y="23588"/>
                </a:cubicBezTo>
                <a:cubicBezTo>
                  <a:pt x="48451" y="23193"/>
                  <a:pt x="48299" y="22980"/>
                  <a:pt x="48026" y="23132"/>
                </a:cubicBezTo>
                <a:close/>
                <a:moveTo>
                  <a:pt x="46171" y="27387"/>
                </a:moveTo>
                <a:cubicBezTo>
                  <a:pt x="45959" y="27721"/>
                  <a:pt x="46080" y="27904"/>
                  <a:pt x="46415" y="27843"/>
                </a:cubicBezTo>
                <a:cubicBezTo>
                  <a:pt x="46779" y="27752"/>
                  <a:pt x="47144" y="27387"/>
                  <a:pt x="47326" y="27022"/>
                </a:cubicBezTo>
                <a:cubicBezTo>
                  <a:pt x="47478" y="26688"/>
                  <a:pt x="47387" y="26506"/>
                  <a:pt x="47083" y="26627"/>
                </a:cubicBezTo>
                <a:cubicBezTo>
                  <a:pt x="46718" y="26688"/>
                  <a:pt x="46354" y="27022"/>
                  <a:pt x="46171" y="27387"/>
                </a:cubicBezTo>
                <a:close/>
                <a:moveTo>
                  <a:pt x="43983" y="30457"/>
                </a:moveTo>
                <a:cubicBezTo>
                  <a:pt x="44408" y="30427"/>
                  <a:pt x="44986" y="30183"/>
                  <a:pt x="45290" y="29910"/>
                </a:cubicBezTo>
                <a:cubicBezTo>
                  <a:pt x="45594" y="29667"/>
                  <a:pt x="45503" y="29454"/>
                  <a:pt x="45108" y="29515"/>
                </a:cubicBezTo>
                <a:cubicBezTo>
                  <a:pt x="44712" y="29545"/>
                  <a:pt x="44104" y="29788"/>
                  <a:pt x="43801" y="30032"/>
                </a:cubicBezTo>
                <a:cubicBezTo>
                  <a:pt x="43497" y="30275"/>
                  <a:pt x="43588" y="30457"/>
                  <a:pt x="43983" y="30457"/>
                </a:cubicBezTo>
                <a:close/>
                <a:moveTo>
                  <a:pt x="41095" y="31946"/>
                </a:moveTo>
                <a:cubicBezTo>
                  <a:pt x="40822" y="32098"/>
                  <a:pt x="40943" y="32281"/>
                  <a:pt x="41338" y="32281"/>
                </a:cubicBezTo>
                <a:cubicBezTo>
                  <a:pt x="41703" y="32311"/>
                  <a:pt x="42250" y="32159"/>
                  <a:pt x="42554" y="32007"/>
                </a:cubicBezTo>
                <a:cubicBezTo>
                  <a:pt x="42828" y="31825"/>
                  <a:pt x="42737" y="31673"/>
                  <a:pt x="42372" y="31673"/>
                </a:cubicBezTo>
                <a:cubicBezTo>
                  <a:pt x="41946" y="31642"/>
                  <a:pt x="41369" y="31734"/>
                  <a:pt x="41095" y="31946"/>
                </a:cubicBezTo>
                <a:close/>
                <a:moveTo>
                  <a:pt x="39879" y="33041"/>
                </a:moveTo>
                <a:cubicBezTo>
                  <a:pt x="39515" y="33010"/>
                  <a:pt x="38937" y="33010"/>
                  <a:pt x="38724" y="33101"/>
                </a:cubicBezTo>
                <a:cubicBezTo>
                  <a:pt x="38451" y="33223"/>
                  <a:pt x="38603" y="33345"/>
                  <a:pt x="38968" y="33405"/>
                </a:cubicBezTo>
                <a:cubicBezTo>
                  <a:pt x="39363" y="33497"/>
                  <a:pt x="39879" y="33436"/>
                  <a:pt x="40153" y="33345"/>
                </a:cubicBezTo>
                <a:cubicBezTo>
                  <a:pt x="40396" y="33223"/>
                  <a:pt x="40275" y="33071"/>
                  <a:pt x="39879" y="33041"/>
                </a:cubicBezTo>
                <a:close/>
                <a:moveTo>
                  <a:pt x="37600" y="33831"/>
                </a:moveTo>
                <a:cubicBezTo>
                  <a:pt x="37205" y="33770"/>
                  <a:pt x="36658" y="33679"/>
                  <a:pt x="36384" y="33770"/>
                </a:cubicBezTo>
                <a:cubicBezTo>
                  <a:pt x="36141" y="33801"/>
                  <a:pt x="36293" y="33953"/>
                  <a:pt x="36688" y="34074"/>
                </a:cubicBezTo>
                <a:cubicBezTo>
                  <a:pt x="37113" y="34165"/>
                  <a:pt x="37600" y="34165"/>
                  <a:pt x="37873" y="34135"/>
                </a:cubicBezTo>
                <a:cubicBezTo>
                  <a:pt x="38117" y="34074"/>
                  <a:pt x="37995" y="33953"/>
                  <a:pt x="37600" y="33831"/>
                </a:cubicBezTo>
                <a:close/>
                <a:moveTo>
                  <a:pt x="35290" y="34287"/>
                </a:moveTo>
                <a:cubicBezTo>
                  <a:pt x="34864" y="34165"/>
                  <a:pt x="34317" y="34074"/>
                  <a:pt x="34074" y="34105"/>
                </a:cubicBezTo>
                <a:cubicBezTo>
                  <a:pt x="33800" y="34135"/>
                  <a:pt x="33952" y="34256"/>
                  <a:pt x="34378" y="34408"/>
                </a:cubicBezTo>
                <a:cubicBezTo>
                  <a:pt x="34803" y="34560"/>
                  <a:pt x="35381" y="34621"/>
                  <a:pt x="35594" y="34560"/>
                </a:cubicBezTo>
                <a:cubicBezTo>
                  <a:pt x="35867" y="34560"/>
                  <a:pt x="35715" y="34439"/>
                  <a:pt x="35290" y="34287"/>
                </a:cubicBezTo>
                <a:close/>
                <a:moveTo>
                  <a:pt x="33192" y="34895"/>
                </a:moveTo>
                <a:cubicBezTo>
                  <a:pt x="33466" y="34864"/>
                  <a:pt x="33314" y="34712"/>
                  <a:pt x="32949" y="34591"/>
                </a:cubicBezTo>
                <a:cubicBezTo>
                  <a:pt x="32524" y="34469"/>
                  <a:pt x="31977" y="34408"/>
                  <a:pt x="31703" y="34439"/>
                </a:cubicBezTo>
                <a:cubicBezTo>
                  <a:pt x="31460" y="34469"/>
                  <a:pt x="31581" y="34591"/>
                  <a:pt x="31977" y="34743"/>
                </a:cubicBezTo>
                <a:cubicBezTo>
                  <a:pt x="32402" y="34864"/>
                  <a:pt x="32949" y="34925"/>
                  <a:pt x="33192" y="34895"/>
                </a:cubicBezTo>
                <a:close/>
                <a:moveTo>
                  <a:pt x="30457" y="34986"/>
                </a:moveTo>
                <a:cubicBezTo>
                  <a:pt x="30062" y="34864"/>
                  <a:pt x="29484" y="34773"/>
                  <a:pt x="29180" y="34864"/>
                </a:cubicBezTo>
                <a:cubicBezTo>
                  <a:pt x="28876" y="34925"/>
                  <a:pt x="28998" y="35047"/>
                  <a:pt x="29454" y="35168"/>
                </a:cubicBezTo>
                <a:cubicBezTo>
                  <a:pt x="29849" y="35290"/>
                  <a:pt x="30457" y="35320"/>
                  <a:pt x="30730" y="35290"/>
                </a:cubicBezTo>
                <a:cubicBezTo>
                  <a:pt x="31004" y="35229"/>
                  <a:pt x="30882" y="35077"/>
                  <a:pt x="30457" y="34986"/>
                </a:cubicBezTo>
                <a:close/>
                <a:moveTo>
                  <a:pt x="26566" y="35959"/>
                </a:moveTo>
                <a:cubicBezTo>
                  <a:pt x="27022" y="36050"/>
                  <a:pt x="27660" y="36050"/>
                  <a:pt x="27964" y="35928"/>
                </a:cubicBezTo>
                <a:cubicBezTo>
                  <a:pt x="28268" y="35837"/>
                  <a:pt x="28177" y="35685"/>
                  <a:pt x="27721" y="35594"/>
                </a:cubicBezTo>
                <a:cubicBezTo>
                  <a:pt x="27265" y="35472"/>
                  <a:pt x="26657" y="35472"/>
                  <a:pt x="26323" y="35594"/>
                </a:cubicBezTo>
                <a:cubicBezTo>
                  <a:pt x="25989" y="35746"/>
                  <a:pt x="26110" y="35867"/>
                  <a:pt x="26566" y="35959"/>
                </a:cubicBezTo>
                <a:close/>
                <a:moveTo>
                  <a:pt x="24742" y="36627"/>
                </a:moveTo>
                <a:cubicBezTo>
                  <a:pt x="24226" y="36567"/>
                  <a:pt x="23557" y="36688"/>
                  <a:pt x="23223" y="36840"/>
                </a:cubicBezTo>
                <a:cubicBezTo>
                  <a:pt x="22858" y="36992"/>
                  <a:pt x="22979" y="37174"/>
                  <a:pt x="23466" y="37205"/>
                </a:cubicBezTo>
                <a:cubicBezTo>
                  <a:pt x="23983" y="37235"/>
                  <a:pt x="24651" y="37144"/>
                  <a:pt x="24955" y="36992"/>
                </a:cubicBezTo>
                <a:cubicBezTo>
                  <a:pt x="25350" y="36871"/>
                  <a:pt x="25229" y="36719"/>
                  <a:pt x="24742" y="36627"/>
                </a:cubicBezTo>
                <a:close/>
                <a:moveTo>
                  <a:pt x="20365" y="38481"/>
                </a:moveTo>
                <a:cubicBezTo>
                  <a:pt x="20061" y="38664"/>
                  <a:pt x="20213" y="38816"/>
                  <a:pt x="20700" y="38846"/>
                </a:cubicBezTo>
                <a:cubicBezTo>
                  <a:pt x="21156" y="38877"/>
                  <a:pt x="21764" y="38725"/>
                  <a:pt x="22068" y="38542"/>
                </a:cubicBezTo>
                <a:cubicBezTo>
                  <a:pt x="22372" y="38360"/>
                  <a:pt x="22220" y="38208"/>
                  <a:pt x="21764" y="38178"/>
                </a:cubicBezTo>
                <a:cubicBezTo>
                  <a:pt x="21277" y="38178"/>
                  <a:pt x="20639" y="38329"/>
                  <a:pt x="20365" y="38481"/>
                </a:cubicBezTo>
                <a:close/>
                <a:moveTo>
                  <a:pt x="17934" y="40305"/>
                </a:moveTo>
                <a:cubicBezTo>
                  <a:pt x="17691" y="40518"/>
                  <a:pt x="17843" y="40670"/>
                  <a:pt x="18299" y="40670"/>
                </a:cubicBezTo>
                <a:cubicBezTo>
                  <a:pt x="18754" y="40670"/>
                  <a:pt x="19302" y="40518"/>
                  <a:pt x="19545" y="40305"/>
                </a:cubicBezTo>
                <a:cubicBezTo>
                  <a:pt x="19818" y="40092"/>
                  <a:pt x="19636" y="39910"/>
                  <a:pt x="19210" y="39910"/>
                </a:cubicBezTo>
                <a:cubicBezTo>
                  <a:pt x="18724" y="39940"/>
                  <a:pt x="18147" y="40092"/>
                  <a:pt x="17934" y="40305"/>
                </a:cubicBezTo>
                <a:close/>
                <a:moveTo>
                  <a:pt x="16323" y="42767"/>
                </a:moveTo>
                <a:cubicBezTo>
                  <a:pt x="16748" y="42767"/>
                  <a:pt x="17295" y="42585"/>
                  <a:pt x="17478" y="42311"/>
                </a:cubicBezTo>
                <a:cubicBezTo>
                  <a:pt x="17660" y="42068"/>
                  <a:pt x="17508" y="41886"/>
                  <a:pt x="17052" y="41886"/>
                </a:cubicBezTo>
                <a:cubicBezTo>
                  <a:pt x="16596" y="41886"/>
                  <a:pt x="16110" y="42068"/>
                  <a:pt x="15867" y="42311"/>
                </a:cubicBezTo>
                <a:cubicBezTo>
                  <a:pt x="15684" y="42585"/>
                  <a:pt x="15928" y="42767"/>
                  <a:pt x="16323" y="42767"/>
                </a:cubicBezTo>
                <a:close/>
                <a:moveTo>
                  <a:pt x="14742" y="45169"/>
                </a:moveTo>
                <a:cubicBezTo>
                  <a:pt x="15168" y="45108"/>
                  <a:pt x="15624" y="44895"/>
                  <a:pt x="15806" y="44621"/>
                </a:cubicBezTo>
                <a:cubicBezTo>
                  <a:pt x="15958" y="44348"/>
                  <a:pt x="15745" y="44165"/>
                  <a:pt x="15350" y="44165"/>
                </a:cubicBezTo>
                <a:cubicBezTo>
                  <a:pt x="14925" y="44165"/>
                  <a:pt x="14438" y="44378"/>
                  <a:pt x="14286" y="44652"/>
                </a:cubicBezTo>
                <a:cubicBezTo>
                  <a:pt x="14104" y="44956"/>
                  <a:pt x="14317" y="45169"/>
                  <a:pt x="14742" y="45169"/>
                </a:cubicBezTo>
                <a:close/>
                <a:moveTo>
                  <a:pt x="13557" y="47783"/>
                </a:moveTo>
                <a:cubicBezTo>
                  <a:pt x="13982" y="47752"/>
                  <a:pt x="14408" y="47479"/>
                  <a:pt x="14469" y="47205"/>
                </a:cubicBezTo>
                <a:cubicBezTo>
                  <a:pt x="14590" y="46901"/>
                  <a:pt x="14347" y="46688"/>
                  <a:pt x="13952" y="46719"/>
                </a:cubicBezTo>
                <a:cubicBezTo>
                  <a:pt x="13526" y="46749"/>
                  <a:pt x="13070" y="47023"/>
                  <a:pt x="12949" y="47327"/>
                </a:cubicBezTo>
                <a:cubicBezTo>
                  <a:pt x="12888" y="47631"/>
                  <a:pt x="13131" y="47813"/>
                  <a:pt x="13557" y="47783"/>
                </a:cubicBezTo>
                <a:close/>
                <a:moveTo>
                  <a:pt x="12797" y="50397"/>
                </a:moveTo>
                <a:cubicBezTo>
                  <a:pt x="13222" y="50366"/>
                  <a:pt x="13587" y="50062"/>
                  <a:pt x="13678" y="49789"/>
                </a:cubicBezTo>
                <a:cubicBezTo>
                  <a:pt x="13739" y="49485"/>
                  <a:pt x="13466" y="49302"/>
                  <a:pt x="13101" y="49333"/>
                </a:cubicBezTo>
                <a:cubicBezTo>
                  <a:pt x="12675" y="49363"/>
                  <a:pt x="12311" y="49637"/>
                  <a:pt x="12219" y="49941"/>
                </a:cubicBezTo>
                <a:cubicBezTo>
                  <a:pt x="12128" y="50214"/>
                  <a:pt x="12371" y="50427"/>
                  <a:pt x="12797" y="50397"/>
                </a:cubicBezTo>
                <a:close/>
                <a:moveTo>
                  <a:pt x="12280" y="53102"/>
                </a:moveTo>
                <a:cubicBezTo>
                  <a:pt x="12645" y="53071"/>
                  <a:pt x="12979" y="52798"/>
                  <a:pt x="13070" y="52524"/>
                </a:cubicBezTo>
                <a:cubicBezTo>
                  <a:pt x="13101" y="52251"/>
                  <a:pt x="12827" y="52068"/>
                  <a:pt x="12463" y="52099"/>
                </a:cubicBezTo>
                <a:cubicBezTo>
                  <a:pt x="12067" y="52159"/>
                  <a:pt x="11703" y="52403"/>
                  <a:pt x="11672" y="52676"/>
                </a:cubicBezTo>
                <a:cubicBezTo>
                  <a:pt x="11581" y="52950"/>
                  <a:pt x="11885" y="53132"/>
                  <a:pt x="12280" y="53102"/>
                </a:cubicBezTo>
                <a:close/>
                <a:moveTo>
                  <a:pt x="12645" y="55047"/>
                </a:moveTo>
                <a:cubicBezTo>
                  <a:pt x="12675" y="54774"/>
                  <a:pt x="12432" y="54591"/>
                  <a:pt x="12037" y="54622"/>
                </a:cubicBezTo>
                <a:cubicBezTo>
                  <a:pt x="11672" y="54652"/>
                  <a:pt x="11277" y="54925"/>
                  <a:pt x="11247" y="55199"/>
                </a:cubicBezTo>
                <a:cubicBezTo>
                  <a:pt x="11186" y="55442"/>
                  <a:pt x="11520" y="55655"/>
                  <a:pt x="11885" y="55594"/>
                </a:cubicBezTo>
                <a:cubicBezTo>
                  <a:pt x="12280" y="55564"/>
                  <a:pt x="12615" y="55290"/>
                  <a:pt x="12645" y="55047"/>
                </a:cubicBezTo>
                <a:close/>
                <a:moveTo>
                  <a:pt x="12189" y="57479"/>
                </a:moveTo>
                <a:cubicBezTo>
                  <a:pt x="12280" y="57175"/>
                  <a:pt x="12007" y="57023"/>
                  <a:pt x="11581" y="57114"/>
                </a:cubicBezTo>
                <a:cubicBezTo>
                  <a:pt x="11156" y="57205"/>
                  <a:pt x="10760" y="57509"/>
                  <a:pt x="10669" y="57813"/>
                </a:cubicBezTo>
                <a:cubicBezTo>
                  <a:pt x="10608" y="58117"/>
                  <a:pt x="10912" y="58269"/>
                  <a:pt x="11308" y="58178"/>
                </a:cubicBezTo>
                <a:cubicBezTo>
                  <a:pt x="11763" y="58087"/>
                  <a:pt x="12159" y="57752"/>
                  <a:pt x="12189" y="57479"/>
                </a:cubicBezTo>
                <a:close/>
                <a:moveTo>
                  <a:pt x="11520" y="60032"/>
                </a:moveTo>
                <a:cubicBezTo>
                  <a:pt x="11581" y="59789"/>
                  <a:pt x="11308" y="59637"/>
                  <a:pt x="10852" y="59728"/>
                </a:cubicBezTo>
                <a:cubicBezTo>
                  <a:pt x="10396" y="59819"/>
                  <a:pt x="9940" y="60123"/>
                  <a:pt x="9818" y="60397"/>
                </a:cubicBezTo>
                <a:cubicBezTo>
                  <a:pt x="9727" y="60640"/>
                  <a:pt x="10061" y="60792"/>
                  <a:pt x="10517" y="60731"/>
                </a:cubicBezTo>
                <a:cubicBezTo>
                  <a:pt x="11004" y="60609"/>
                  <a:pt x="11429" y="60306"/>
                  <a:pt x="11520" y="60032"/>
                </a:cubicBezTo>
                <a:close/>
                <a:moveTo>
                  <a:pt x="10639" y="62494"/>
                </a:moveTo>
                <a:cubicBezTo>
                  <a:pt x="10760" y="62220"/>
                  <a:pt x="10456" y="62099"/>
                  <a:pt x="9940" y="62160"/>
                </a:cubicBezTo>
                <a:cubicBezTo>
                  <a:pt x="9453" y="62281"/>
                  <a:pt x="8967" y="62555"/>
                  <a:pt x="8845" y="62828"/>
                </a:cubicBezTo>
                <a:cubicBezTo>
                  <a:pt x="8724" y="63071"/>
                  <a:pt x="9028" y="63223"/>
                  <a:pt x="9545" y="63132"/>
                </a:cubicBezTo>
                <a:cubicBezTo>
                  <a:pt x="10061" y="63041"/>
                  <a:pt x="10548" y="62737"/>
                  <a:pt x="10639" y="62494"/>
                </a:cubicBezTo>
                <a:close/>
                <a:moveTo>
                  <a:pt x="9605" y="64865"/>
                </a:moveTo>
                <a:cubicBezTo>
                  <a:pt x="9727" y="64622"/>
                  <a:pt x="9423" y="64500"/>
                  <a:pt x="8937" y="64622"/>
                </a:cubicBezTo>
                <a:cubicBezTo>
                  <a:pt x="8420" y="64713"/>
                  <a:pt x="7903" y="64986"/>
                  <a:pt x="7782" y="65260"/>
                </a:cubicBezTo>
                <a:cubicBezTo>
                  <a:pt x="7660" y="65534"/>
                  <a:pt x="7964" y="65625"/>
                  <a:pt x="8511" y="65564"/>
                </a:cubicBezTo>
                <a:cubicBezTo>
                  <a:pt x="8997" y="65442"/>
                  <a:pt x="9484" y="65138"/>
                  <a:pt x="9605" y="64865"/>
                </a:cubicBezTo>
                <a:close/>
                <a:moveTo>
                  <a:pt x="8420" y="67236"/>
                </a:moveTo>
                <a:cubicBezTo>
                  <a:pt x="8572" y="66962"/>
                  <a:pt x="8268" y="66871"/>
                  <a:pt x="7751" y="66962"/>
                </a:cubicBezTo>
                <a:cubicBezTo>
                  <a:pt x="7204" y="67084"/>
                  <a:pt x="6687" y="67357"/>
                  <a:pt x="6535" y="67600"/>
                </a:cubicBezTo>
                <a:cubicBezTo>
                  <a:pt x="6383" y="67874"/>
                  <a:pt x="6718" y="67996"/>
                  <a:pt x="7265" y="67874"/>
                </a:cubicBezTo>
                <a:cubicBezTo>
                  <a:pt x="7782" y="67752"/>
                  <a:pt x="8329" y="67448"/>
                  <a:pt x="8420" y="67236"/>
                </a:cubicBezTo>
                <a:close/>
                <a:moveTo>
                  <a:pt x="6444" y="69272"/>
                </a:moveTo>
                <a:cubicBezTo>
                  <a:pt x="5927" y="69394"/>
                  <a:pt x="5350" y="69667"/>
                  <a:pt x="5198" y="69880"/>
                </a:cubicBezTo>
                <a:cubicBezTo>
                  <a:pt x="5046" y="70154"/>
                  <a:pt x="5350" y="70275"/>
                  <a:pt x="5927" y="70154"/>
                </a:cubicBezTo>
                <a:cubicBezTo>
                  <a:pt x="6444" y="70032"/>
                  <a:pt x="7022" y="69728"/>
                  <a:pt x="7174" y="69515"/>
                </a:cubicBezTo>
                <a:cubicBezTo>
                  <a:pt x="7295" y="69272"/>
                  <a:pt x="6991" y="69181"/>
                  <a:pt x="6444" y="69272"/>
                </a:cubicBezTo>
                <a:close/>
                <a:moveTo>
                  <a:pt x="5016" y="71552"/>
                </a:moveTo>
                <a:cubicBezTo>
                  <a:pt x="4864" y="71613"/>
                  <a:pt x="4712" y="71643"/>
                  <a:pt x="4590" y="71673"/>
                </a:cubicBezTo>
                <a:cubicBezTo>
                  <a:pt x="4712" y="71917"/>
                  <a:pt x="4772" y="72129"/>
                  <a:pt x="4894" y="72312"/>
                </a:cubicBezTo>
                <a:cubicBezTo>
                  <a:pt x="5259" y="72160"/>
                  <a:pt x="5563" y="71977"/>
                  <a:pt x="5745" y="71795"/>
                </a:cubicBezTo>
                <a:cubicBezTo>
                  <a:pt x="5897" y="71552"/>
                  <a:pt x="5593" y="71461"/>
                  <a:pt x="5016" y="71552"/>
                </a:cubicBezTo>
                <a:close/>
                <a:moveTo>
                  <a:pt x="49302" y="1764"/>
                </a:moveTo>
                <a:cubicBezTo>
                  <a:pt x="49819" y="1733"/>
                  <a:pt x="50366" y="1368"/>
                  <a:pt x="50640" y="1004"/>
                </a:cubicBezTo>
                <a:cubicBezTo>
                  <a:pt x="50913" y="609"/>
                  <a:pt x="50731" y="365"/>
                  <a:pt x="50275" y="426"/>
                </a:cubicBezTo>
                <a:cubicBezTo>
                  <a:pt x="49758" y="457"/>
                  <a:pt x="49211" y="821"/>
                  <a:pt x="48937" y="1186"/>
                </a:cubicBezTo>
                <a:cubicBezTo>
                  <a:pt x="48664" y="1520"/>
                  <a:pt x="48816" y="1794"/>
                  <a:pt x="49302" y="1764"/>
                </a:cubicBezTo>
                <a:close/>
                <a:moveTo>
                  <a:pt x="47904" y="3800"/>
                </a:moveTo>
                <a:cubicBezTo>
                  <a:pt x="47448" y="3891"/>
                  <a:pt x="46931" y="4286"/>
                  <a:pt x="46779" y="4682"/>
                </a:cubicBezTo>
                <a:cubicBezTo>
                  <a:pt x="46567" y="5107"/>
                  <a:pt x="46810" y="5381"/>
                  <a:pt x="47235" y="5290"/>
                </a:cubicBezTo>
                <a:cubicBezTo>
                  <a:pt x="47630" y="5229"/>
                  <a:pt x="48147" y="4803"/>
                  <a:pt x="48329" y="4438"/>
                </a:cubicBezTo>
                <a:cubicBezTo>
                  <a:pt x="48512" y="4013"/>
                  <a:pt x="48329" y="3739"/>
                  <a:pt x="47904" y="3800"/>
                </a:cubicBezTo>
                <a:close/>
                <a:moveTo>
                  <a:pt x="46232" y="9393"/>
                </a:moveTo>
                <a:cubicBezTo>
                  <a:pt x="46567" y="9302"/>
                  <a:pt x="46901" y="8785"/>
                  <a:pt x="46992" y="8329"/>
                </a:cubicBezTo>
                <a:cubicBezTo>
                  <a:pt x="47083" y="7873"/>
                  <a:pt x="46870" y="7630"/>
                  <a:pt x="46506" y="7691"/>
                </a:cubicBezTo>
                <a:cubicBezTo>
                  <a:pt x="46111" y="7812"/>
                  <a:pt x="45776" y="8268"/>
                  <a:pt x="45715" y="8755"/>
                </a:cubicBezTo>
                <a:cubicBezTo>
                  <a:pt x="45655" y="9241"/>
                  <a:pt x="45898" y="9514"/>
                  <a:pt x="46232" y="9393"/>
                </a:cubicBezTo>
                <a:close/>
                <a:moveTo>
                  <a:pt x="45959" y="13800"/>
                </a:moveTo>
                <a:cubicBezTo>
                  <a:pt x="46263" y="13709"/>
                  <a:pt x="46536" y="13192"/>
                  <a:pt x="46567" y="12706"/>
                </a:cubicBezTo>
                <a:cubicBezTo>
                  <a:pt x="46567" y="12220"/>
                  <a:pt x="46354" y="11946"/>
                  <a:pt x="46050" y="12068"/>
                </a:cubicBezTo>
                <a:cubicBezTo>
                  <a:pt x="45746" y="12189"/>
                  <a:pt x="45472" y="12676"/>
                  <a:pt x="45442" y="13162"/>
                </a:cubicBezTo>
                <a:cubicBezTo>
                  <a:pt x="45411" y="13648"/>
                  <a:pt x="45655" y="13922"/>
                  <a:pt x="45959" y="13800"/>
                </a:cubicBezTo>
                <a:close/>
                <a:moveTo>
                  <a:pt x="45928" y="16384"/>
                </a:moveTo>
                <a:cubicBezTo>
                  <a:pt x="45624" y="16505"/>
                  <a:pt x="45351" y="16961"/>
                  <a:pt x="45351" y="17417"/>
                </a:cubicBezTo>
                <a:cubicBezTo>
                  <a:pt x="45351" y="17873"/>
                  <a:pt x="45594" y="18147"/>
                  <a:pt x="45898" y="18025"/>
                </a:cubicBezTo>
                <a:cubicBezTo>
                  <a:pt x="46202" y="17904"/>
                  <a:pt x="46475" y="17448"/>
                  <a:pt x="46506" y="16992"/>
                </a:cubicBezTo>
                <a:cubicBezTo>
                  <a:pt x="46475" y="16536"/>
                  <a:pt x="46232" y="16293"/>
                  <a:pt x="45928" y="16384"/>
                </a:cubicBezTo>
                <a:close/>
                <a:moveTo>
                  <a:pt x="45016" y="21247"/>
                </a:moveTo>
                <a:cubicBezTo>
                  <a:pt x="44956" y="21642"/>
                  <a:pt x="45168" y="21946"/>
                  <a:pt x="45563" y="21855"/>
                </a:cubicBezTo>
                <a:cubicBezTo>
                  <a:pt x="45898" y="21794"/>
                  <a:pt x="46232" y="21399"/>
                  <a:pt x="46263" y="21004"/>
                </a:cubicBezTo>
                <a:cubicBezTo>
                  <a:pt x="46323" y="20578"/>
                  <a:pt x="46080" y="20305"/>
                  <a:pt x="45746" y="20396"/>
                </a:cubicBezTo>
                <a:cubicBezTo>
                  <a:pt x="45411" y="20487"/>
                  <a:pt x="45108" y="20882"/>
                  <a:pt x="45016" y="21247"/>
                </a:cubicBezTo>
                <a:close/>
                <a:moveTo>
                  <a:pt x="44135" y="24682"/>
                </a:moveTo>
                <a:cubicBezTo>
                  <a:pt x="43983" y="25016"/>
                  <a:pt x="44196" y="25290"/>
                  <a:pt x="44591" y="25259"/>
                </a:cubicBezTo>
                <a:cubicBezTo>
                  <a:pt x="45016" y="25259"/>
                  <a:pt x="45442" y="24955"/>
                  <a:pt x="45563" y="24560"/>
                </a:cubicBezTo>
                <a:cubicBezTo>
                  <a:pt x="45655" y="24196"/>
                  <a:pt x="45442" y="23922"/>
                  <a:pt x="45047" y="23952"/>
                </a:cubicBezTo>
                <a:cubicBezTo>
                  <a:pt x="44682" y="24044"/>
                  <a:pt x="44287" y="24348"/>
                  <a:pt x="44135" y="24682"/>
                </a:cubicBezTo>
                <a:close/>
                <a:moveTo>
                  <a:pt x="43527" y="27022"/>
                </a:moveTo>
                <a:cubicBezTo>
                  <a:pt x="43071" y="27022"/>
                  <a:pt x="42554" y="27235"/>
                  <a:pt x="42250" y="27478"/>
                </a:cubicBezTo>
                <a:cubicBezTo>
                  <a:pt x="41977" y="27752"/>
                  <a:pt x="42129" y="27995"/>
                  <a:pt x="42585" y="28025"/>
                </a:cubicBezTo>
                <a:cubicBezTo>
                  <a:pt x="43071" y="28056"/>
                  <a:pt x="43649" y="27873"/>
                  <a:pt x="43922" y="27569"/>
                </a:cubicBezTo>
                <a:cubicBezTo>
                  <a:pt x="44196" y="27296"/>
                  <a:pt x="43983" y="27022"/>
                  <a:pt x="43527" y="27022"/>
                </a:cubicBezTo>
                <a:close/>
                <a:moveTo>
                  <a:pt x="39576" y="29576"/>
                </a:moveTo>
                <a:cubicBezTo>
                  <a:pt x="39302" y="29758"/>
                  <a:pt x="39424" y="30001"/>
                  <a:pt x="39879" y="30062"/>
                </a:cubicBezTo>
                <a:cubicBezTo>
                  <a:pt x="40335" y="30153"/>
                  <a:pt x="40943" y="30032"/>
                  <a:pt x="41247" y="29849"/>
                </a:cubicBezTo>
                <a:cubicBezTo>
                  <a:pt x="41551" y="29606"/>
                  <a:pt x="41399" y="29393"/>
                  <a:pt x="40943" y="29363"/>
                </a:cubicBezTo>
                <a:cubicBezTo>
                  <a:pt x="40457" y="29272"/>
                  <a:pt x="39879" y="29393"/>
                  <a:pt x="39576" y="29576"/>
                </a:cubicBezTo>
                <a:close/>
                <a:moveTo>
                  <a:pt x="37144" y="31187"/>
                </a:moveTo>
                <a:cubicBezTo>
                  <a:pt x="36901" y="31339"/>
                  <a:pt x="37053" y="31490"/>
                  <a:pt x="37448" y="31582"/>
                </a:cubicBezTo>
                <a:cubicBezTo>
                  <a:pt x="37873" y="31703"/>
                  <a:pt x="38420" y="31673"/>
                  <a:pt x="38664" y="31521"/>
                </a:cubicBezTo>
                <a:cubicBezTo>
                  <a:pt x="38937" y="31369"/>
                  <a:pt x="38785" y="31156"/>
                  <a:pt x="38360" y="31065"/>
                </a:cubicBezTo>
                <a:cubicBezTo>
                  <a:pt x="37965" y="30974"/>
                  <a:pt x="37417" y="31035"/>
                  <a:pt x="37144" y="31187"/>
                </a:cubicBezTo>
                <a:close/>
                <a:moveTo>
                  <a:pt x="34925" y="32068"/>
                </a:moveTo>
                <a:cubicBezTo>
                  <a:pt x="34682" y="32159"/>
                  <a:pt x="34803" y="32311"/>
                  <a:pt x="35168" y="32433"/>
                </a:cubicBezTo>
                <a:cubicBezTo>
                  <a:pt x="35594" y="32554"/>
                  <a:pt x="36080" y="32585"/>
                  <a:pt x="36354" y="32494"/>
                </a:cubicBezTo>
                <a:cubicBezTo>
                  <a:pt x="36597" y="32433"/>
                  <a:pt x="36475" y="32281"/>
                  <a:pt x="36050" y="32159"/>
                </a:cubicBezTo>
                <a:cubicBezTo>
                  <a:pt x="35685" y="32038"/>
                  <a:pt x="35138" y="32007"/>
                  <a:pt x="34925" y="32068"/>
                </a:cubicBezTo>
                <a:close/>
                <a:moveTo>
                  <a:pt x="33800" y="32767"/>
                </a:moveTo>
                <a:cubicBezTo>
                  <a:pt x="33436" y="32646"/>
                  <a:pt x="32888" y="32585"/>
                  <a:pt x="32645" y="32615"/>
                </a:cubicBezTo>
                <a:cubicBezTo>
                  <a:pt x="32372" y="32646"/>
                  <a:pt x="32524" y="32798"/>
                  <a:pt x="32888" y="32919"/>
                </a:cubicBezTo>
                <a:cubicBezTo>
                  <a:pt x="33314" y="33041"/>
                  <a:pt x="33800" y="33101"/>
                  <a:pt x="34074" y="33071"/>
                </a:cubicBezTo>
                <a:cubicBezTo>
                  <a:pt x="34347" y="33041"/>
                  <a:pt x="34226" y="32889"/>
                  <a:pt x="33800" y="32767"/>
                </a:cubicBezTo>
                <a:close/>
                <a:moveTo>
                  <a:pt x="31521" y="33101"/>
                </a:moveTo>
                <a:cubicBezTo>
                  <a:pt x="31125" y="33010"/>
                  <a:pt x="30578" y="32919"/>
                  <a:pt x="30305" y="32949"/>
                </a:cubicBezTo>
                <a:cubicBezTo>
                  <a:pt x="30062" y="32980"/>
                  <a:pt x="30153" y="33101"/>
                  <a:pt x="30578" y="33253"/>
                </a:cubicBezTo>
                <a:cubicBezTo>
                  <a:pt x="31004" y="33375"/>
                  <a:pt x="31521" y="33436"/>
                  <a:pt x="31794" y="33405"/>
                </a:cubicBezTo>
                <a:cubicBezTo>
                  <a:pt x="32068" y="33375"/>
                  <a:pt x="31946" y="33253"/>
                  <a:pt x="31521" y="33101"/>
                </a:cubicBezTo>
                <a:close/>
                <a:moveTo>
                  <a:pt x="27843" y="33314"/>
                </a:moveTo>
                <a:cubicBezTo>
                  <a:pt x="27539" y="33345"/>
                  <a:pt x="27691" y="33497"/>
                  <a:pt x="28116" y="33588"/>
                </a:cubicBezTo>
                <a:cubicBezTo>
                  <a:pt x="28542" y="33709"/>
                  <a:pt x="29089" y="33801"/>
                  <a:pt x="29393" y="33770"/>
                </a:cubicBezTo>
                <a:cubicBezTo>
                  <a:pt x="29667" y="33709"/>
                  <a:pt x="29545" y="33557"/>
                  <a:pt x="29150" y="33466"/>
                </a:cubicBezTo>
                <a:cubicBezTo>
                  <a:pt x="28694" y="33345"/>
                  <a:pt x="28116" y="33253"/>
                  <a:pt x="27843" y="33314"/>
                </a:cubicBezTo>
                <a:close/>
                <a:moveTo>
                  <a:pt x="25350" y="34226"/>
                </a:moveTo>
                <a:cubicBezTo>
                  <a:pt x="25806" y="34317"/>
                  <a:pt x="26445" y="34317"/>
                  <a:pt x="26749" y="34256"/>
                </a:cubicBezTo>
                <a:cubicBezTo>
                  <a:pt x="27052" y="34165"/>
                  <a:pt x="26931" y="34013"/>
                  <a:pt x="26475" y="33953"/>
                </a:cubicBezTo>
                <a:cubicBezTo>
                  <a:pt x="26019" y="33831"/>
                  <a:pt x="25411" y="33801"/>
                  <a:pt x="25107" y="33922"/>
                </a:cubicBezTo>
                <a:cubicBezTo>
                  <a:pt x="24773" y="33983"/>
                  <a:pt x="24834" y="34135"/>
                  <a:pt x="25350" y="34226"/>
                </a:cubicBezTo>
                <a:close/>
                <a:moveTo>
                  <a:pt x="23709" y="35168"/>
                </a:moveTo>
                <a:cubicBezTo>
                  <a:pt x="24043" y="35016"/>
                  <a:pt x="23922" y="34864"/>
                  <a:pt x="23466" y="34773"/>
                </a:cubicBezTo>
                <a:cubicBezTo>
                  <a:pt x="22979" y="34712"/>
                  <a:pt x="22341" y="34743"/>
                  <a:pt x="21946" y="34895"/>
                </a:cubicBezTo>
                <a:cubicBezTo>
                  <a:pt x="21581" y="35047"/>
                  <a:pt x="21703" y="35229"/>
                  <a:pt x="22189" y="35290"/>
                </a:cubicBezTo>
                <a:cubicBezTo>
                  <a:pt x="22675" y="35351"/>
                  <a:pt x="23375" y="35320"/>
                  <a:pt x="23709" y="35168"/>
                </a:cubicBezTo>
                <a:close/>
                <a:moveTo>
                  <a:pt x="20517" y="36627"/>
                </a:moveTo>
                <a:cubicBezTo>
                  <a:pt x="20852" y="36445"/>
                  <a:pt x="20700" y="36293"/>
                  <a:pt x="20244" y="36263"/>
                </a:cubicBezTo>
                <a:cubicBezTo>
                  <a:pt x="19758" y="36232"/>
                  <a:pt x="19119" y="36354"/>
                  <a:pt x="18815" y="36475"/>
                </a:cubicBezTo>
                <a:cubicBezTo>
                  <a:pt x="18511" y="36688"/>
                  <a:pt x="18602" y="36840"/>
                  <a:pt x="19119" y="36871"/>
                </a:cubicBezTo>
                <a:cubicBezTo>
                  <a:pt x="19575" y="36962"/>
                  <a:pt x="20213" y="36840"/>
                  <a:pt x="20517" y="36627"/>
                </a:cubicBezTo>
                <a:close/>
                <a:moveTo>
                  <a:pt x="17782" y="38360"/>
                </a:moveTo>
                <a:cubicBezTo>
                  <a:pt x="18055" y="38178"/>
                  <a:pt x="17934" y="37965"/>
                  <a:pt x="17447" y="37934"/>
                </a:cubicBezTo>
                <a:cubicBezTo>
                  <a:pt x="16991" y="37904"/>
                  <a:pt x="16384" y="38026"/>
                  <a:pt x="16110" y="38238"/>
                </a:cubicBezTo>
                <a:cubicBezTo>
                  <a:pt x="15836" y="38421"/>
                  <a:pt x="15988" y="38633"/>
                  <a:pt x="16444" y="38664"/>
                </a:cubicBezTo>
                <a:cubicBezTo>
                  <a:pt x="16900" y="38694"/>
                  <a:pt x="17478" y="38542"/>
                  <a:pt x="17782" y="38360"/>
                </a:cubicBezTo>
                <a:close/>
                <a:moveTo>
                  <a:pt x="14165" y="40548"/>
                </a:moveTo>
                <a:cubicBezTo>
                  <a:pt x="14621" y="40609"/>
                  <a:pt x="15168" y="40396"/>
                  <a:pt x="15411" y="40214"/>
                </a:cubicBezTo>
                <a:cubicBezTo>
                  <a:pt x="15654" y="40001"/>
                  <a:pt x="15502" y="39788"/>
                  <a:pt x="15046" y="39788"/>
                </a:cubicBezTo>
                <a:cubicBezTo>
                  <a:pt x="14590" y="39758"/>
                  <a:pt x="14013" y="39910"/>
                  <a:pt x="13800" y="40153"/>
                </a:cubicBezTo>
                <a:cubicBezTo>
                  <a:pt x="13526" y="40336"/>
                  <a:pt x="13709" y="40548"/>
                  <a:pt x="14165" y="40548"/>
                </a:cubicBezTo>
                <a:close/>
                <a:moveTo>
                  <a:pt x="12280" y="42767"/>
                </a:moveTo>
                <a:cubicBezTo>
                  <a:pt x="12736" y="42767"/>
                  <a:pt x="13222" y="42585"/>
                  <a:pt x="13405" y="42342"/>
                </a:cubicBezTo>
                <a:cubicBezTo>
                  <a:pt x="13587" y="42129"/>
                  <a:pt x="13405" y="41886"/>
                  <a:pt x="12949" y="41886"/>
                </a:cubicBezTo>
                <a:cubicBezTo>
                  <a:pt x="12493" y="41855"/>
                  <a:pt x="11946" y="42038"/>
                  <a:pt x="11763" y="42311"/>
                </a:cubicBezTo>
                <a:cubicBezTo>
                  <a:pt x="11611" y="42494"/>
                  <a:pt x="11824" y="42737"/>
                  <a:pt x="12280" y="42767"/>
                </a:cubicBezTo>
                <a:close/>
                <a:moveTo>
                  <a:pt x="10760" y="45229"/>
                </a:moveTo>
                <a:cubicBezTo>
                  <a:pt x="11216" y="45229"/>
                  <a:pt x="11672" y="45017"/>
                  <a:pt x="11824" y="44713"/>
                </a:cubicBezTo>
                <a:cubicBezTo>
                  <a:pt x="11946" y="44439"/>
                  <a:pt x="11733" y="44196"/>
                  <a:pt x="11277" y="44165"/>
                </a:cubicBezTo>
                <a:cubicBezTo>
                  <a:pt x="10821" y="44165"/>
                  <a:pt x="10335" y="44348"/>
                  <a:pt x="10183" y="44652"/>
                </a:cubicBezTo>
                <a:cubicBezTo>
                  <a:pt x="10061" y="44956"/>
                  <a:pt x="10304" y="45229"/>
                  <a:pt x="10760" y="45229"/>
                </a:cubicBezTo>
                <a:close/>
                <a:moveTo>
                  <a:pt x="9636" y="47995"/>
                </a:moveTo>
                <a:cubicBezTo>
                  <a:pt x="10092" y="47995"/>
                  <a:pt x="10517" y="47783"/>
                  <a:pt x="10608" y="47509"/>
                </a:cubicBezTo>
                <a:cubicBezTo>
                  <a:pt x="10700" y="47175"/>
                  <a:pt x="10456" y="46931"/>
                  <a:pt x="10031" y="46931"/>
                </a:cubicBezTo>
                <a:cubicBezTo>
                  <a:pt x="9605" y="46931"/>
                  <a:pt x="9119" y="47205"/>
                  <a:pt x="8997" y="47539"/>
                </a:cubicBezTo>
                <a:cubicBezTo>
                  <a:pt x="8876" y="47813"/>
                  <a:pt x="9180" y="47995"/>
                  <a:pt x="9636" y="47995"/>
                </a:cubicBezTo>
                <a:close/>
                <a:moveTo>
                  <a:pt x="9849" y="50093"/>
                </a:moveTo>
                <a:cubicBezTo>
                  <a:pt x="9909" y="49789"/>
                  <a:pt x="9605" y="49576"/>
                  <a:pt x="9180" y="49606"/>
                </a:cubicBezTo>
                <a:cubicBezTo>
                  <a:pt x="8785" y="49606"/>
                  <a:pt x="8359" y="49819"/>
                  <a:pt x="8268" y="50123"/>
                </a:cubicBezTo>
                <a:cubicBezTo>
                  <a:pt x="8207" y="50427"/>
                  <a:pt x="8511" y="50670"/>
                  <a:pt x="8967" y="50670"/>
                </a:cubicBezTo>
                <a:cubicBezTo>
                  <a:pt x="9393" y="50670"/>
                  <a:pt x="9788" y="50397"/>
                  <a:pt x="9849" y="50093"/>
                </a:cubicBezTo>
                <a:close/>
                <a:moveTo>
                  <a:pt x="9332" y="52798"/>
                </a:moveTo>
                <a:cubicBezTo>
                  <a:pt x="9393" y="52524"/>
                  <a:pt x="9089" y="52311"/>
                  <a:pt x="8663" y="52311"/>
                </a:cubicBezTo>
                <a:cubicBezTo>
                  <a:pt x="8238" y="52311"/>
                  <a:pt x="7812" y="52524"/>
                  <a:pt x="7782" y="52828"/>
                </a:cubicBezTo>
                <a:cubicBezTo>
                  <a:pt x="7751" y="53102"/>
                  <a:pt x="8055" y="53375"/>
                  <a:pt x="8511" y="53315"/>
                </a:cubicBezTo>
                <a:cubicBezTo>
                  <a:pt x="8937" y="53315"/>
                  <a:pt x="9301" y="53102"/>
                  <a:pt x="9332" y="52798"/>
                </a:cubicBezTo>
                <a:close/>
                <a:moveTo>
                  <a:pt x="8845" y="55442"/>
                </a:moveTo>
                <a:cubicBezTo>
                  <a:pt x="8937" y="55138"/>
                  <a:pt x="8633" y="54956"/>
                  <a:pt x="8116" y="54986"/>
                </a:cubicBezTo>
                <a:cubicBezTo>
                  <a:pt x="7660" y="55047"/>
                  <a:pt x="7204" y="55290"/>
                  <a:pt x="7113" y="55594"/>
                </a:cubicBezTo>
                <a:cubicBezTo>
                  <a:pt x="7022" y="55898"/>
                  <a:pt x="7326" y="56141"/>
                  <a:pt x="7812" y="56111"/>
                </a:cubicBezTo>
                <a:cubicBezTo>
                  <a:pt x="8329" y="56050"/>
                  <a:pt x="8785" y="55746"/>
                  <a:pt x="8845" y="55442"/>
                </a:cubicBezTo>
                <a:close/>
                <a:moveTo>
                  <a:pt x="8055" y="58147"/>
                </a:moveTo>
                <a:cubicBezTo>
                  <a:pt x="8146" y="57843"/>
                  <a:pt x="7812" y="57661"/>
                  <a:pt x="7326" y="57691"/>
                </a:cubicBezTo>
                <a:cubicBezTo>
                  <a:pt x="6839" y="57722"/>
                  <a:pt x="6353" y="57995"/>
                  <a:pt x="6231" y="58269"/>
                </a:cubicBezTo>
                <a:cubicBezTo>
                  <a:pt x="6110" y="58573"/>
                  <a:pt x="6444" y="58755"/>
                  <a:pt x="6961" y="58725"/>
                </a:cubicBezTo>
                <a:cubicBezTo>
                  <a:pt x="7478" y="58725"/>
                  <a:pt x="7964" y="58451"/>
                  <a:pt x="8055" y="58147"/>
                </a:cubicBezTo>
                <a:close/>
                <a:moveTo>
                  <a:pt x="7113" y="60761"/>
                </a:moveTo>
                <a:cubicBezTo>
                  <a:pt x="7204" y="60518"/>
                  <a:pt x="6870" y="60306"/>
                  <a:pt x="6383" y="60366"/>
                </a:cubicBezTo>
                <a:cubicBezTo>
                  <a:pt x="5836" y="60397"/>
                  <a:pt x="5350" y="60609"/>
                  <a:pt x="5228" y="60883"/>
                </a:cubicBezTo>
                <a:cubicBezTo>
                  <a:pt x="5137" y="61157"/>
                  <a:pt x="5472" y="61369"/>
                  <a:pt x="5958" y="61339"/>
                </a:cubicBezTo>
                <a:cubicBezTo>
                  <a:pt x="6444" y="61309"/>
                  <a:pt x="6991" y="61035"/>
                  <a:pt x="7113" y="60761"/>
                </a:cubicBezTo>
                <a:close/>
                <a:moveTo>
                  <a:pt x="6049" y="63254"/>
                </a:moveTo>
                <a:cubicBezTo>
                  <a:pt x="6140" y="62980"/>
                  <a:pt x="5836" y="62798"/>
                  <a:pt x="5320" y="62828"/>
                </a:cubicBezTo>
                <a:cubicBezTo>
                  <a:pt x="4772" y="62859"/>
                  <a:pt x="4256" y="63071"/>
                  <a:pt x="4134" y="63345"/>
                </a:cubicBezTo>
                <a:cubicBezTo>
                  <a:pt x="4013" y="63619"/>
                  <a:pt x="4316" y="63801"/>
                  <a:pt x="4864" y="63801"/>
                </a:cubicBezTo>
                <a:cubicBezTo>
                  <a:pt x="5350" y="63771"/>
                  <a:pt x="5897" y="63497"/>
                  <a:pt x="6049" y="63254"/>
                </a:cubicBezTo>
                <a:close/>
                <a:moveTo>
                  <a:pt x="4073" y="65230"/>
                </a:moveTo>
                <a:cubicBezTo>
                  <a:pt x="3526" y="65260"/>
                  <a:pt x="2949" y="65442"/>
                  <a:pt x="2827" y="65716"/>
                </a:cubicBezTo>
                <a:cubicBezTo>
                  <a:pt x="2706" y="65989"/>
                  <a:pt x="3040" y="66172"/>
                  <a:pt x="3557" y="66172"/>
                </a:cubicBezTo>
                <a:cubicBezTo>
                  <a:pt x="4104" y="66141"/>
                  <a:pt x="4651" y="65898"/>
                  <a:pt x="4803" y="65625"/>
                </a:cubicBezTo>
                <a:cubicBezTo>
                  <a:pt x="4924" y="65351"/>
                  <a:pt x="4620" y="65230"/>
                  <a:pt x="4073" y="65230"/>
                </a:cubicBezTo>
                <a:close/>
                <a:moveTo>
                  <a:pt x="2918" y="67540"/>
                </a:moveTo>
                <a:lnTo>
                  <a:pt x="3161" y="68208"/>
                </a:lnTo>
                <a:cubicBezTo>
                  <a:pt x="3313" y="68148"/>
                  <a:pt x="3405" y="68026"/>
                  <a:pt x="3496" y="67965"/>
                </a:cubicBezTo>
                <a:cubicBezTo>
                  <a:pt x="3648" y="67722"/>
                  <a:pt x="3374" y="67570"/>
                  <a:pt x="2918" y="67540"/>
                </a:cubicBezTo>
                <a:close/>
                <a:moveTo>
                  <a:pt x="45016" y="2220"/>
                </a:moveTo>
                <a:cubicBezTo>
                  <a:pt x="45472" y="2159"/>
                  <a:pt x="46019" y="1794"/>
                  <a:pt x="46263" y="1429"/>
                </a:cubicBezTo>
                <a:cubicBezTo>
                  <a:pt x="46536" y="1034"/>
                  <a:pt x="46354" y="761"/>
                  <a:pt x="45898" y="821"/>
                </a:cubicBezTo>
                <a:cubicBezTo>
                  <a:pt x="45442" y="852"/>
                  <a:pt x="44834" y="1186"/>
                  <a:pt x="44591" y="1581"/>
                </a:cubicBezTo>
                <a:cubicBezTo>
                  <a:pt x="44378" y="1976"/>
                  <a:pt x="44560" y="2250"/>
                  <a:pt x="45016" y="2220"/>
                </a:cubicBezTo>
                <a:close/>
                <a:moveTo>
                  <a:pt x="43193" y="5472"/>
                </a:moveTo>
                <a:cubicBezTo>
                  <a:pt x="43101" y="5958"/>
                  <a:pt x="43314" y="6262"/>
                  <a:pt x="43679" y="6141"/>
                </a:cubicBezTo>
                <a:cubicBezTo>
                  <a:pt x="44013" y="6049"/>
                  <a:pt x="44408" y="5593"/>
                  <a:pt x="44530" y="5138"/>
                </a:cubicBezTo>
                <a:cubicBezTo>
                  <a:pt x="44621" y="4682"/>
                  <a:pt x="44439" y="4438"/>
                  <a:pt x="44074" y="4499"/>
                </a:cubicBezTo>
                <a:cubicBezTo>
                  <a:pt x="43679" y="4621"/>
                  <a:pt x="43314" y="5016"/>
                  <a:pt x="43193" y="5472"/>
                </a:cubicBezTo>
                <a:close/>
                <a:moveTo>
                  <a:pt x="43284" y="10518"/>
                </a:moveTo>
                <a:cubicBezTo>
                  <a:pt x="43588" y="10396"/>
                  <a:pt x="43831" y="9910"/>
                  <a:pt x="43892" y="9454"/>
                </a:cubicBezTo>
                <a:cubicBezTo>
                  <a:pt x="43922" y="8937"/>
                  <a:pt x="43679" y="8694"/>
                  <a:pt x="43375" y="8755"/>
                </a:cubicBezTo>
                <a:cubicBezTo>
                  <a:pt x="43071" y="8876"/>
                  <a:pt x="42767" y="9332"/>
                  <a:pt x="42767" y="9818"/>
                </a:cubicBezTo>
                <a:cubicBezTo>
                  <a:pt x="42706" y="10274"/>
                  <a:pt x="42980" y="10578"/>
                  <a:pt x="43284" y="10518"/>
                </a:cubicBezTo>
                <a:close/>
                <a:moveTo>
                  <a:pt x="43193" y="13162"/>
                </a:moveTo>
                <a:cubicBezTo>
                  <a:pt x="42889" y="13284"/>
                  <a:pt x="42676" y="13739"/>
                  <a:pt x="42676" y="14195"/>
                </a:cubicBezTo>
                <a:cubicBezTo>
                  <a:pt x="42676" y="14651"/>
                  <a:pt x="42889" y="14955"/>
                  <a:pt x="43193" y="14834"/>
                </a:cubicBezTo>
                <a:cubicBezTo>
                  <a:pt x="43497" y="14773"/>
                  <a:pt x="43740" y="14256"/>
                  <a:pt x="43770" y="13800"/>
                </a:cubicBezTo>
                <a:cubicBezTo>
                  <a:pt x="43740" y="13344"/>
                  <a:pt x="43497" y="13040"/>
                  <a:pt x="43193" y="13162"/>
                </a:cubicBezTo>
                <a:close/>
                <a:moveTo>
                  <a:pt x="43071" y="17296"/>
                </a:moveTo>
                <a:cubicBezTo>
                  <a:pt x="42767" y="17387"/>
                  <a:pt x="42524" y="17752"/>
                  <a:pt x="42463" y="18177"/>
                </a:cubicBezTo>
                <a:cubicBezTo>
                  <a:pt x="42433" y="18603"/>
                  <a:pt x="42676" y="18846"/>
                  <a:pt x="42980" y="18816"/>
                </a:cubicBezTo>
                <a:cubicBezTo>
                  <a:pt x="43253" y="18755"/>
                  <a:pt x="43588" y="18360"/>
                  <a:pt x="43618" y="17964"/>
                </a:cubicBezTo>
                <a:cubicBezTo>
                  <a:pt x="43618" y="17509"/>
                  <a:pt x="43375" y="17235"/>
                  <a:pt x="43071" y="17296"/>
                </a:cubicBezTo>
                <a:close/>
                <a:moveTo>
                  <a:pt x="41825" y="21673"/>
                </a:moveTo>
                <a:cubicBezTo>
                  <a:pt x="41703" y="22007"/>
                  <a:pt x="41916" y="22281"/>
                  <a:pt x="42281" y="22281"/>
                </a:cubicBezTo>
                <a:cubicBezTo>
                  <a:pt x="42615" y="22250"/>
                  <a:pt x="43010" y="21946"/>
                  <a:pt x="43132" y="21551"/>
                </a:cubicBezTo>
                <a:cubicBezTo>
                  <a:pt x="43193" y="21186"/>
                  <a:pt x="42980" y="20913"/>
                  <a:pt x="42615" y="20943"/>
                </a:cubicBezTo>
                <a:cubicBezTo>
                  <a:pt x="42281" y="21004"/>
                  <a:pt x="41946" y="21338"/>
                  <a:pt x="41825" y="21673"/>
                </a:cubicBezTo>
                <a:close/>
                <a:moveTo>
                  <a:pt x="41521" y="24104"/>
                </a:moveTo>
                <a:cubicBezTo>
                  <a:pt x="41156" y="24104"/>
                  <a:pt x="40700" y="24348"/>
                  <a:pt x="40457" y="24651"/>
                </a:cubicBezTo>
                <a:cubicBezTo>
                  <a:pt x="40275" y="24955"/>
                  <a:pt x="40427" y="25168"/>
                  <a:pt x="40852" y="25199"/>
                </a:cubicBezTo>
                <a:cubicBezTo>
                  <a:pt x="41247" y="25259"/>
                  <a:pt x="41764" y="25016"/>
                  <a:pt x="41946" y="24712"/>
                </a:cubicBezTo>
                <a:cubicBezTo>
                  <a:pt x="42098" y="24408"/>
                  <a:pt x="41916" y="24135"/>
                  <a:pt x="41521" y="24104"/>
                </a:cubicBezTo>
                <a:close/>
                <a:moveTo>
                  <a:pt x="39393" y="26688"/>
                </a:moveTo>
                <a:cubicBezTo>
                  <a:pt x="38937" y="26627"/>
                  <a:pt x="38360" y="26779"/>
                  <a:pt x="38117" y="26992"/>
                </a:cubicBezTo>
                <a:cubicBezTo>
                  <a:pt x="37843" y="27235"/>
                  <a:pt x="37965" y="27448"/>
                  <a:pt x="38360" y="27509"/>
                </a:cubicBezTo>
                <a:cubicBezTo>
                  <a:pt x="38785" y="27600"/>
                  <a:pt x="39363" y="27478"/>
                  <a:pt x="39667" y="27235"/>
                </a:cubicBezTo>
                <a:cubicBezTo>
                  <a:pt x="40001" y="26992"/>
                  <a:pt x="39849" y="26779"/>
                  <a:pt x="39393" y="26688"/>
                </a:cubicBezTo>
                <a:close/>
                <a:moveTo>
                  <a:pt x="35776" y="28785"/>
                </a:moveTo>
                <a:cubicBezTo>
                  <a:pt x="35563" y="28968"/>
                  <a:pt x="35624" y="29150"/>
                  <a:pt x="36050" y="29272"/>
                </a:cubicBezTo>
                <a:cubicBezTo>
                  <a:pt x="36445" y="29393"/>
                  <a:pt x="36961" y="29302"/>
                  <a:pt x="37235" y="29120"/>
                </a:cubicBezTo>
                <a:cubicBezTo>
                  <a:pt x="37509" y="28937"/>
                  <a:pt x="37357" y="28694"/>
                  <a:pt x="36961" y="28633"/>
                </a:cubicBezTo>
                <a:cubicBezTo>
                  <a:pt x="36536" y="28512"/>
                  <a:pt x="36050" y="28603"/>
                  <a:pt x="35776" y="28785"/>
                </a:cubicBezTo>
                <a:close/>
                <a:moveTo>
                  <a:pt x="33588" y="30153"/>
                </a:moveTo>
                <a:cubicBezTo>
                  <a:pt x="33344" y="30275"/>
                  <a:pt x="33436" y="30457"/>
                  <a:pt x="33800" y="30548"/>
                </a:cubicBezTo>
                <a:cubicBezTo>
                  <a:pt x="34195" y="30670"/>
                  <a:pt x="34682" y="30670"/>
                  <a:pt x="34955" y="30548"/>
                </a:cubicBezTo>
                <a:cubicBezTo>
                  <a:pt x="35168" y="30457"/>
                  <a:pt x="35077" y="30214"/>
                  <a:pt x="34682" y="30092"/>
                </a:cubicBezTo>
                <a:cubicBezTo>
                  <a:pt x="34317" y="30001"/>
                  <a:pt x="33800" y="30032"/>
                  <a:pt x="33588" y="30153"/>
                </a:cubicBezTo>
                <a:close/>
                <a:moveTo>
                  <a:pt x="31369" y="30943"/>
                </a:moveTo>
                <a:cubicBezTo>
                  <a:pt x="31156" y="31035"/>
                  <a:pt x="31217" y="31156"/>
                  <a:pt x="31612" y="31278"/>
                </a:cubicBezTo>
                <a:cubicBezTo>
                  <a:pt x="31977" y="31399"/>
                  <a:pt x="32493" y="31490"/>
                  <a:pt x="32736" y="31399"/>
                </a:cubicBezTo>
                <a:cubicBezTo>
                  <a:pt x="32980" y="31308"/>
                  <a:pt x="32858" y="31187"/>
                  <a:pt x="32493" y="31065"/>
                </a:cubicBezTo>
                <a:cubicBezTo>
                  <a:pt x="32098" y="30943"/>
                  <a:pt x="31612" y="30883"/>
                  <a:pt x="31369" y="30943"/>
                </a:cubicBezTo>
                <a:close/>
                <a:moveTo>
                  <a:pt x="30244" y="31582"/>
                </a:moveTo>
                <a:cubicBezTo>
                  <a:pt x="29849" y="31430"/>
                  <a:pt x="29332" y="31369"/>
                  <a:pt x="29059" y="31430"/>
                </a:cubicBezTo>
                <a:cubicBezTo>
                  <a:pt x="28785" y="31460"/>
                  <a:pt x="28907" y="31612"/>
                  <a:pt x="29302" y="31734"/>
                </a:cubicBezTo>
                <a:cubicBezTo>
                  <a:pt x="29667" y="31886"/>
                  <a:pt x="30214" y="31977"/>
                  <a:pt x="30457" y="31886"/>
                </a:cubicBezTo>
                <a:cubicBezTo>
                  <a:pt x="30730" y="31855"/>
                  <a:pt x="30609" y="31703"/>
                  <a:pt x="30244" y="31582"/>
                </a:cubicBezTo>
                <a:close/>
                <a:moveTo>
                  <a:pt x="26809" y="32068"/>
                </a:moveTo>
                <a:cubicBezTo>
                  <a:pt x="27235" y="32190"/>
                  <a:pt x="27812" y="32281"/>
                  <a:pt x="28086" y="32250"/>
                </a:cubicBezTo>
                <a:cubicBezTo>
                  <a:pt x="28329" y="32190"/>
                  <a:pt x="28238" y="32038"/>
                  <a:pt x="27843" y="31946"/>
                </a:cubicBezTo>
                <a:cubicBezTo>
                  <a:pt x="27417" y="31825"/>
                  <a:pt x="26900" y="31703"/>
                  <a:pt x="26627" y="31794"/>
                </a:cubicBezTo>
                <a:cubicBezTo>
                  <a:pt x="26323" y="31825"/>
                  <a:pt x="26414" y="31946"/>
                  <a:pt x="26809" y="32068"/>
                </a:cubicBezTo>
                <a:close/>
                <a:moveTo>
                  <a:pt x="25229" y="32311"/>
                </a:moveTo>
                <a:cubicBezTo>
                  <a:pt x="24803" y="32190"/>
                  <a:pt x="24195" y="32129"/>
                  <a:pt x="23891" y="32190"/>
                </a:cubicBezTo>
                <a:cubicBezTo>
                  <a:pt x="23587" y="32281"/>
                  <a:pt x="23679" y="32433"/>
                  <a:pt x="24134" y="32554"/>
                </a:cubicBezTo>
                <a:cubicBezTo>
                  <a:pt x="24530" y="32646"/>
                  <a:pt x="25138" y="32706"/>
                  <a:pt x="25442" y="32646"/>
                </a:cubicBezTo>
                <a:cubicBezTo>
                  <a:pt x="25745" y="32585"/>
                  <a:pt x="25654" y="32463"/>
                  <a:pt x="25229" y="32311"/>
                </a:cubicBezTo>
                <a:close/>
                <a:moveTo>
                  <a:pt x="21095" y="33375"/>
                </a:moveTo>
                <a:cubicBezTo>
                  <a:pt x="21551" y="33466"/>
                  <a:pt x="22220" y="33466"/>
                  <a:pt x="22554" y="33345"/>
                </a:cubicBezTo>
                <a:cubicBezTo>
                  <a:pt x="22919" y="33223"/>
                  <a:pt x="22797" y="33071"/>
                  <a:pt x="22341" y="33010"/>
                </a:cubicBezTo>
                <a:cubicBezTo>
                  <a:pt x="21885" y="32889"/>
                  <a:pt x="21247" y="32889"/>
                  <a:pt x="20882" y="33010"/>
                </a:cubicBezTo>
                <a:cubicBezTo>
                  <a:pt x="20517" y="33101"/>
                  <a:pt x="20578" y="33314"/>
                  <a:pt x="21095" y="33375"/>
                </a:cubicBezTo>
                <a:close/>
                <a:moveTo>
                  <a:pt x="17751" y="34834"/>
                </a:moveTo>
                <a:cubicBezTo>
                  <a:pt x="18207" y="34895"/>
                  <a:pt x="18876" y="34773"/>
                  <a:pt x="19210" y="34621"/>
                </a:cubicBezTo>
                <a:cubicBezTo>
                  <a:pt x="19606" y="34439"/>
                  <a:pt x="19484" y="34287"/>
                  <a:pt x="19028" y="34226"/>
                </a:cubicBezTo>
                <a:cubicBezTo>
                  <a:pt x="18572" y="34135"/>
                  <a:pt x="17903" y="34226"/>
                  <a:pt x="17539" y="34408"/>
                </a:cubicBezTo>
                <a:cubicBezTo>
                  <a:pt x="17204" y="34560"/>
                  <a:pt x="17295" y="34743"/>
                  <a:pt x="17751" y="34834"/>
                </a:cubicBezTo>
                <a:close/>
                <a:moveTo>
                  <a:pt x="16171" y="36232"/>
                </a:moveTo>
                <a:cubicBezTo>
                  <a:pt x="16475" y="36050"/>
                  <a:pt x="16384" y="35837"/>
                  <a:pt x="15928" y="35776"/>
                </a:cubicBezTo>
                <a:cubicBezTo>
                  <a:pt x="15472" y="35685"/>
                  <a:pt x="14864" y="35776"/>
                  <a:pt x="14560" y="35959"/>
                </a:cubicBezTo>
                <a:cubicBezTo>
                  <a:pt x="14256" y="36141"/>
                  <a:pt x="14347" y="36354"/>
                  <a:pt x="14803" y="36415"/>
                </a:cubicBezTo>
                <a:cubicBezTo>
                  <a:pt x="15259" y="36536"/>
                  <a:pt x="15867" y="36415"/>
                  <a:pt x="16171" y="36232"/>
                </a:cubicBezTo>
                <a:close/>
                <a:moveTo>
                  <a:pt x="13526" y="37965"/>
                </a:moveTo>
                <a:cubicBezTo>
                  <a:pt x="13800" y="37782"/>
                  <a:pt x="13648" y="37570"/>
                  <a:pt x="13192" y="37509"/>
                </a:cubicBezTo>
                <a:cubicBezTo>
                  <a:pt x="12736" y="37448"/>
                  <a:pt x="12159" y="37539"/>
                  <a:pt x="11885" y="37752"/>
                </a:cubicBezTo>
                <a:cubicBezTo>
                  <a:pt x="11611" y="37934"/>
                  <a:pt x="11763" y="38147"/>
                  <a:pt x="12219" y="38238"/>
                </a:cubicBezTo>
                <a:cubicBezTo>
                  <a:pt x="12675" y="38269"/>
                  <a:pt x="13253" y="38178"/>
                  <a:pt x="13526" y="37965"/>
                </a:cubicBezTo>
                <a:close/>
                <a:moveTo>
                  <a:pt x="10031" y="40184"/>
                </a:moveTo>
                <a:cubicBezTo>
                  <a:pt x="10487" y="40244"/>
                  <a:pt x="11004" y="40092"/>
                  <a:pt x="11247" y="39880"/>
                </a:cubicBezTo>
                <a:cubicBezTo>
                  <a:pt x="11459" y="39637"/>
                  <a:pt x="11308" y="39424"/>
                  <a:pt x="10852" y="39393"/>
                </a:cubicBezTo>
                <a:cubicBezTo>
                  <a:pt x="10396" y="39302"/>
                  <a:pt x="9879" y="39424"/>
                  <a:pt x="9605" y="39637"/>
                </a:cubicBezTo>
                <a:cubicBezTo>
                  <a:pt x="9393" y="39880"/>
                  <a:pt x="9575" y="40092"/>
                  <a:pt x="10031" y="40184"/>
                </a:cubicBezTo>
                <a:close/>
                <a:moveTo>
                  <a:pt x="8116" y="42433"/>
                </a:moveTo>
                <a:cubicBezTo>
                  <a:pt x="8572" y="42494"/>
                  <a:pt x="9089" y="42311"/>
                  <a:pt x="9271" y="42038"/>
                </a:cubicBezTo>
                <a:cubicBezTo>
                  <a:pt x="9453" y="41764"/>
                  <a:pt x="9271" y="41551"/>
                  <a:pt x="8815" y="41460"/>
                </a:cubicBezTo>
                <a:cubicBezTo>
                  <a:pt x="8359" y="41399"/>
                  <a:pt x="7812" y="41551"/>
                  <a:pt x="7630" y="41825"/>
                </a:cubicBezTo>
                <a:cubicBezTo>
                  <a:pt x="7478" y="42068"/>
                  <a:pt x="7721" y="42342"/>
                  <a:pt x="8116" y="42433"/>
                </a:cubicBezTo>
                <a:close/>
                <a:moveTo>
                  <a:pt x="7721" y="44561"/>
                </a:moveTo>
                <a:cubicBezTo>
                  <a:pt x="7873" y="44257"/>
                  <a:pt x="7630" y="43983"/>
                  <a:pt x="7174" y="43953"/>
                </a:cubicBezTo>
                <a:cubicBezTo>
                  <a:pt x="6718" y="43892"/>
                  <a:pt x="6231" y="44044"/>
                  <a:pt x="6079" y="44348"/>
                </a:cubicBezTo>
                <a:cubicBezTo>
                  <a:pt x="5927" y="44652"/>
                  <a:pt x="6140" y="44956"/>
                  <a:pt x="6596" y="45017"/>
                </a:cubicBezTo>
                <a:cubicBezTo>
                  <a:pt x="7113" y="45047"/>
                  <a:pt x="7569" y="44865"/>
                  <a:pt x="7721" y="44561"/>
                </a:cubicBezTo>
                <a:close/>
                <a:moveTo>
                  <a:pt x="6505" y="47448"/>
                </a:moveTo>
                <a:cubicBezTo>
                  <a:pt x="6596" y="47083"/>
                  <a:pt x="6353" y="46779"/>
                  <a:pt x="5897" y="46749"/>
                </a:cubicBezTo>
                <a:cubicBezTo>
                  <a:pt x="5441" y="46719"/>
                  <a:pt x="4985" y="46931"/>
                  <a:pt x="4864" y="47296"/>
                </a:cubicBezTo>
                <a:cubicBezTo>
                  <a:pt x="4772" y="47539"/>
                  <a:pt x="5076" y="47813"/>
                  <a:pt x="5502" y="47843"/>
                </a:cubicBezTo>
                <a:cubicBezTo>
                  <a:pt x="5988" y="47934"/>
                  <a:pt x="6414" y="47691"/>
                  <a:pt x="6505" y="47448"/>
                </a:cubicBezTo>
                <a:close/>
                <a:moveTo>
                  <a:pt x="5806" y="50062"/>
                </a:moveTo>
                <a:cubicBezTo>
                  <a:pt x="5897" y="49758"/>
                  <a:pt x="5593" y="49485"/>
                  <a:pt x="5137" y="49454"/>
                </a:cubicBezTo>
                <a:cubicBezTo>
                  <a:pt x="4681" y="49424"/>
                  <a:pt x="4256" y="49606"/>
                  <a:pt x="4225" y="49910"/>
                </a:cubicBezTo>
                <a:cubicBezTo>
                  <a:pt x="4134" y="50214"/>
                  <a:pt x="4468" y="50518"/>
                  <a:pt x="4894" y="50549"/>
                </a:cubicBezTo>
                <a:cubicBezTo>
                  <a:pt x="5350" y="50579"/>
                  <a:pt x="5775" y="50366"/>
                  <a:pt x="5806" y="50062"/>
                </a:cubicBezTo>
                <a:close/>
                <a:moveTo>
                  <a:pt x="5228" y="52859"/>
                </a:moveTo>
                <a:cubicBezTo>
                  <a:pt x="5320" y="52555"/>
                  <a:pt x="5016" y="52311"/>
                  <a:pt x="4529" y="52311"/>
                </a:cubicBezTo>
                <a:cubicBezTo>
                  <a:pt x="4073" y="52311"/>
                  <a:pt x="3617" y="52494"/>
                  <a:pt x="3496" y="52828"/>
                </a:cubicBezTo>
                <a:cubicBezTo>
                  <a:pt x="3405" y="53132"/>
                  <a:pt x="3709" y="53406"/>
                  <a:pt x="4225" y="53436"/>
                </a:cubicBezTo>
                <a:cubicBezTo>
                  <a:pt x="4681" y="53436"/>
                  <a:pt x="5168" y="53163"/>
                  <a:pt x="5228" y="52859"/>
                </a:cubicBezTo>
                <a:close/>
                <a:moveTo>
                  <a:pt x="4408" y="55655"/>
                </a:moveTo>
                <a:cubicBezTo>
                  <a:pt x="4529" y="55321"/>
                  <a:pt x="4165" y="55108"/>
                  <a:pt x="3678" y="55077"/>
                </a:cubicBezTo>
                <a:cubicBezTo>
                  <a:pt x="3192" y="55047"/>
                  <a:pt x="2736" y="55229"/>
                  <a:pt x="2614" y="55533"/>
                </a:cubicBezTo>
                <a:cubicBezTo>
                  <a:pt x="2493" y="55837"/>
                  <a:pt x="2797" y="56081"/>
                  <a:pt x="3313" y="56141"/>
                </a:cubicBezTo>
                <a:cubicBezTo>
                  <a:pt x="3830" y="56172"/>
                  <a:pt x="4286" y="55959"/>
                  <a:pt x="4408" y="55655"/>
                </a:cubicBezTo>
                <a:close/>
                <a:moveTo>
                  <a:pt x="2310" y="58755"/>
                </a:moveTo>
                <a:cubicBezTo>
                  <a:pt x="2797" y="58786"/>
                  <a:pt x="3313" y="58603"/>
                  <a:pt x="3405" y="58299"/>
                </a:cubicBezTo>
                <a:cubicBezTo>
                  <a:pt x="3526" y="58026"/>
                  <a:pt x="3222" y="57783"/>
                  <a:pt x="2706" y="57722"/>
                </a:cubicBezTo>
                <a:cubicBezTo>
                  <a:pt x="2189" y="57691"/>
                  <a:pt x="1702" y="57843"/>
                  <a:pt x="1581" y="58147"/>
                </a:cubicBezTo>
                <a:cubicBezTo>
                  <a:pt x="1520" y="58421"/>
                  <a:pt x="1824" y="58695"/>
                  <a:pt x="2310" y="58755"/>
                </a:cubicBezTo>
                <a:close/>
                <a:moveTo>
                  <a:pt x="2341" y="60792"/>
                </a:moveTo>
                <a:cubicBezTo>
                  <a:pt x="2462" y="60549"/>
                  <a:pt x="2158" y="60275"/>
                  <a:pt x="1672" y="60245"/>
                </a:cubicBezTo>
                <a:cubicBezTo>
                  <a:pt x="1429" y="60214"/>
                  <a:pt x="1186" y="60245"/>
                  <a:pt x="973" y="60275"/>
                </a:cubicBezTo>
                <a:cubicBezTo>
                  <a:pt x="1064" y="60579"/>
                  <a:pt x="1095" y="60883"/>
                  <a:pt x="1186" y="61187"/>
                </a:cubicBezTo>
                <a:lnTo>
                  <a:pt x="1247" y="61187"/>
                </a:lnTo>
                <a:cubicBezTo>
                  <a:pt x="1702" y="61278"/>
                  <a:pt x="2250" y="61126"/>
                  <a:pt x="2341" y="60792"/>
                </a:cubicBezTo>
                <a:close/>
                <a:moveTo>
                  <a:pt x="41369" y="2675"/>
                </a:moveTo>
                <a:cubicBezTo>
                  <a:pt x="41703" y="2645"/>
                  <a:pt x="42129" y="2250"/>
                  <a:pt x="42311" y="1824"/>
                </a:cubicBezTo>
                <a:cubicBezTo>
                  <a:pt x="42463" y="1429"/>
                  <a:pt x="42311" y="1125"/>
                  <a:pt x="41946" y="1156"/>
                </a:cubicBezTo>
                <a:cubicBezTo>
                  <a:pt x="41551" y="1186"/>
                  <a:pt x="41095" y="1520"/>
                  <a:pt x="41004" y="1946"/>
                </a:cubicBezTo>
                <a:cubicBezTo>
                  <a:pt x="40852" y="2372"/>
                  <a:pt x="41034" y="2706"/>
                  <a:pt x="41369" y="2675"/>
                </a:cubicBezTo>
                <a:close/>
                <a:moveTo>
                  <a:pt x="40700" y="6809"/>
                </a:moveTo>
                <a:cubicBezTo>
                  <a:pt x="41004" y="6779"/>
                  <a:pt x="41308" y="6323"/>
                  <a:pt x="41338" y="5867"/>
                </a:cubicBezTo>
                <a:cubicBezTo>
                  <a:pt x="41369" y="5411"/>
                  <a:pt x="41186" y="5077"/>
                  <a:pt x="40883" y="5107"/>
                </a:cubicBezTo>
                <a:cubicBezTo>
                  <a:pt x="40579" y="5138"/>
                  <a:pt x="40275" y="5563"/>
                  <a:pt x="40244" y="6019"/>
                </a:cubicBezTo>
                <a:cubicBezTo>
                  <a:pt x="40153" y="6505"/>
                  <a:pt x="40396" y="6900"/>
                  <a:pt x="40700" y="6809"/>
                </a:cubicBezTo>
                <a:close/>
                <a:moveTo>
                  <a:pt x="40579" y="9484"/>
                </a:moveTo>
                <a:cubicBezTo>
                  <a:pt x="40275" y="9514"/>
                  <a:pt x="40031" y="9940"/>
                  <a:pt x="40031" y="10396"/>
                </a:cubicBezTo>
                <a:cubicBezTo>
                  <a:pt x="40031" y="10882"/>
                  <a:pt x="40275" y="11217"/>
                  <a:pt x="40548" y="11186"/>
                </a:cubicBezTo>
                <a:cubicBezTo>
                  <a:pt x="40791" y="11156"/>
                  <a:pt x="41065" y="10700"/>
                  <a:pt x="41065" y="10244"/>
                </a:cubicBezTo>
                <a:cubicBezTo>
                  <a:pt x="41095" y="9758"/>
                  <a:pt x="40883" y="9454"/>
                  <a:pt x="40579" y="9484"/>
                </a:cubicBezTo>
                <a:close/>
                <a:moveTo>
                  <a:pt x="40548" y="13800"/>
                </a:moveTo>
                <a:cubicBezTo>
                  <a:pt x="40275" y="13861"/>
                  <a:pt x="40001" y="14226"/>
                  <a:pt x="40001" y="14651"/>
                </a:cubicBezTo>
                <a:cubicBezTo>
                  <a:pt x="40001" y="15107"/>
                  <a:pt x="40183" y="15442"/>
                  <a:pt x="40487" y="15411"/>
                </a:cubicBezTo>
                <a:cubicBezTo>
                  <a:pt x="40791" y="15381"/>
                  <a:pt x="41034" y="14986"/>
                  <a:pt x="41065" y="14560"/>
                </a:cubicBezTo>
                <a:cubicBezTo>
                  <a:pt x="41034" y="14104"/>
                  <a:pt x="40791" y="13770"/>
                  <a:pt x="40548" y="13800"/>
                </a:cubicBezTo>
                <a:close/>
                <a:moveTo>
                  <a:pt x="40275" y="17691"/>
                </a:moveTo>
                <a:cubicBezTo>
                  <a:pt x="39971" y="17691"/>
                  <a:pt x="39667" y="17995"/>
                  <a:pt x="39636" y="18360"/>
                </a:cubicBezTo>
                <a:cubicBezTo>
                  <a:pt x="39545" y="18755"/>
                  <a:pt x="39727" y="19059"/>
                  <a:pt x="40031" y="19059"/>
                </a:cubicBezTo>
                <a:cubicBezTo>
                  <a:pt x="40335" y="19059"/>
                  <a:pt x="40700" y="18755"/>
                  <a:pt x="40731" y="18360"/>
                </a:cubicBezTo>
                <a:cubicBezTo>
                  <a:pt x="40791" y="17995"/>
                  <a:pt x="40579" y="17691"/>
                  <a:pt x="40275" y="17691"/>
                </a:cubicBezTo>
                <a:close/>
                <a:moveTo>
                  <a:pt x="38633" y="21521"/>
                </a:moveTo>
                <a:cubicBezTo>
                  <a:pt x="38481" y="21825"/>
                  <a:pt x="38633" y="22129"/>
                  <a:pt x="38968" y="22159"/>
                </a:cubicBezTo>
                <a:cubicBezTo>
                  <a:pt x="39302" y="22220"/>
                  <a:pt x="39727" y="21977"/>
                  <a:pt x="39879" y="21673"/>
                </a:cubicBezTo>
                <a:cubicBezTo>
                  <a:pt x="40001" y="21338"/>
                  <a:pt x="39849" y="21065"/>
                  <a:pt x="39515" y="21034"/>
                </a:cubicBezTo>
                <a:cubicBezTo>
                  <a:pt x="39180" y="21004"/>
                  <a:pt x="38785" y="21186"/>
                  <a:pt x="38633" y="21521"/>
                </a:cubicBezTo>
                <a:close/>
                <a:moveTo>
                  <a:pt x="37965" y="23770"/>
                </a:moveTo>
                <a:cubicBezTo>
                  <a:pt x="37569" y="23679"/>
                  <a:pt x="37083" y="23831"/>
                  <a:pt x="36809" y="24104"/>
                </a:cubicBezTo>
                <a:cubicBezTo>
                  <a:pt x="36536" y="24378"/>
                  <a:pt x="36658" y="24651"/>
                  <a:pt x="37053" y="24712"/>
                </a:cubicBezTo>
                <a:cubicBezTo>
                  <a:pt x="37417" y="24803"/>
                  <a:pt x="37995" y="24651"/>
                  <a:pt x="38208" y="24378"/>
                </a:cubicBezTo>
                <a:cubicBezTo>
                  <a:pt x="38481" y="24104"/>
                  <a:pt x="38329" y="23831"/>
                  <a:pt x="37965" y="23770"/>
                </a:cubicBezTo>
                <a:close/>
                <a:moveTo>
                  <a:pt x="35715" y="25928"/>
                </a:moveTo>
                <a:cubicBezTo>
                  <a:pt x="35320" y="25807"/>
                  <a:pt x="34864" y="25898"/>
                  <a:pt x="34651" y="26080"/>
                </a:cubicBezTo>
                <a:cubicBezTo>
                  <a:pt x="34408" y="26262"/>
                  <a:pt x="34499" y="26536"/>
                  <a:pt x="34864" y="26627"/>
                </a:cubicBezTo>
                <a:cubicBezTo>
                  <a:pt x="35229" y="26718"/>
                  <a:pt x="35715" y="26658"/>
                  <a:pt x="35989" y="26475"/>
                </a:cubicBezTo>
                <a:cubicBezTo>
                  <a:pt x="36171" y="26323"/>
                  <a:pt x="36050" y="26050"/>
                  <a:pt x="35715" y="25928"/>
                </a:cubicBezTo>
                <a:close/>
                <a:moveTo>
                  <a:pt x="32524" y="27691"/>
                </a:moveTo>
                <a:cubicBezTo>
                  <a:pt x="32281" y="27843"/>
                  <a:pt x="32372" y="28056"/>
                  <a:pt x="32706" y="28177"/>
                </a:cubicBezTo>
                <a:cubicBezTo>
                  <a:pt x="33040" y="28269"/>
                  <a:pt x="33496" y="28269"/>
                  <a:pt x="33770" y="28147"/>
                </a:cubicBezTo>
                <a:cubicBezTo>
                  <a:pt x="34013" y="27995"/>
                  <a:pt x="33922" y="27752"/>
                  <a:pt x="33588" y="27600"/>
                </a:cubicBezTo>
                <a:cubicBezTo>
                  <a:pt x="33192" y="27478"/>
                  <a:pt x="32736" y="27539"/>
                  <a:pt x="32524" y="27691"/>
                </a:cubicBezTo>
                <a:close/>
                <a:moveTo>
                  <a:pt x="30548" y="29363"/>
                </a:moveTo>
                <a:cubicBezTo>
                  <a:pt x="30882" y="29515"/>
                  <a:pt x="31369" y="29545"/>
                  <a:pt x="31612" y="29424"/>
                </a:cubicBezTo>
                <a:cubicBezTo>
                  <a:pt x="31825" y="29302"/>
                  <a:pt x="31764" y="29089"/>
                  <a:pt x="31429" y="28968"/>
                </a:cubicBezTo>
                <a:cubicBezTo>
                  <a:pt x="31065" y="28816"/>
                  <a:pt x="30609" y="28816"/>
                  <a:pt x="30396" y="28937"/>
                </a:cubicBezTo>
                <a:cubicBezTo>
                  <a:pt x="30122" y="28998"/>
                  <a:pt x="30214" y="29211"/>
                  <a:pt x="30548" y="29363"/>
                </a:cubicBezTo>
                <a:close/>
                <a:moveTo>
                  <a:pt x="29180" y="29819"/>
                </a:moveTo>
                <a:cubicBezTo>
                  <a:pt x="28846" y="29667"/>
                  <a:pt x="28329" y="29576"/>
                  <a:pt x="28116" y="29667"/>
                </a:cubicBezTo>
                <a:cubicBezTo>
                  <a:pt x="27843" y="29728"/>
                  <a:pt x="27934" y="29880"/>
                  <a:pt x="28268" y="30032"/>
                </a:cubicBezTo>
                <a:cubicBezTo>
                  <a:pt x="28603" y="30183"/>
                  <a:pt x="29089" y="30275"/>
                  <a:pt x="29363" y="30183"/>
                </a:cubicBezTo>
                <a:cubicBezTo>
                  <a:pt x="29606" y="30123"/>
                  <a:pt x="29515" y="29971"/>
                  <a:pt x="29180" y="29819"/>
                </a:cubicBezTo>
                <a:close/>
                <a:moveTo>
                  <a:pt x="26779" y="30305"/>
                </a:moveTo>
                <a:cubicBezTo>
                  <a:pt x="26445" y="30153"/>
                  <a:pt x="25897" y="30062"/>
                  <a:pt x="25654" y="30123"/>
                </a:cubicBezTo>
                <a:cubicBezTo>
                  <a:pt x="25381" y="30153"/>
                  <a:pt x="25411" y="30305"/>
                  <a:pt x="25806" y="30457"/>
                </a:cubicBezTo>
                <a:cubicBezTo>
                  <a:pt x="26171" y="30609"/>
                  <a:pt x="26718" y="30670"/>
                  <a:pt x="26961" y="30639"/>
                </a:cubicBezTo>
                <a:cubicBezTo>
                  <a:pt x="27235" y="30609"/>
                  <a:pt x="27174" y="30457"/>
                  <a:pt x="26779" y="30305"/>
                </a:cubicBezTo>
                <a:close/>
                <a:moveTo>
                  <a:pt x="23131" y="30883"/>
                </a:moveTo>
                <a:cubicBezTo>
                  <a:pt x="23527" y="31035"/>
                  <a:pt x="24074" y="31065"/>
                  <a:pt x="24378" y="31035"/>
                </a:cubicBezTo>
                <a:cubicBezTo>
                  <a:pt x="24682" y="30974"/>
                  <a:pt x="24621" y="30822"/>
                  <a:pt x="24226" y="30670"/>
                </a:cubicBezTo>
                <a:cubicBezTo>
                  <a:pt x="23861" y="30518"/>
                  <a:pt x="23314" y="30457"/>
                  <a:pt x="23010" y="30487"/>
                </a:cubicBezTo>
                <a:cubicBezTo>
                  <a:pt x="22675" y="30548"/>
                  <a:pt x="22767" y="30731"/>
                  <a:pt x="23131" y="30883"/>
                </a:cubicBezTo>
                <a:close/>
                <a:moveTo>
                  <a:pt x="21399" y="31187"/>
                </a:moveTo>
                <a:cubicBezTo>
                  <a:pt x="20973" y="31065"/>
                  <a:pt x="20396" y="30974"/>
                  <a:pt x="20061" y="31065"/>
                </a:cubicBezTo>
                <a:cubicBezTo>
                  <a:pt x="19727" y="31126"/>
                  <a:pt x="19758" y="31339"/>
                  <a:pt x="20183" y="31430"/>
                </a:cubicBezTo>
                <a:cubicBezTo>
                  <a:pt x="20578" y="31551"/>
                  <a:pt x="21186" y="31582"/>
                  <a:pt x="21551" y="31521"/>
                </a:cubicBezTo>
                <a:cubicBezTo>
                  <a:pt x="21885" y="31490"/>
                  <a:pt x="21794" y="31308"/>
                  <a:pt x="21399" y="31187"/>
                </a:cubicBezTo>
                <a:close/>
                <a:moveTo>
                  <a:pt x="18238" y="32038"/>
                </a:moveTo>
                <a:cubicBezTo>
                  <a:pt x="17812" y="31946"/>
                  <a:pt x="17174" y="31977"/>
                  <a:pt x="16779" y="32068"/>
                </a:cubicBezTo>
                <a:cubicBezTo>
                  <a:pt x="16414" y="32250"/>
                  <a:pt x="16444" y="32433"/>
                  <a:pt x="16900" y="32554"/>
                </a:cubicBezTo>
                <a:cubicBezTo>
                  <a:pt x="17326" y="32646"/>
                  <a:pt x="17995" y="32615"/>
                  <a:pt x="18359" y="32463"/>
                </a:cubicBezTo>
                <a:cubicBezTo>
                  <a:pt x="18724" y="32342"/>
                  <a:pt x="18694" y="32159"/>
                  <a:pt x="18238" y="32038"/>
                </a:cubicBezTo>
                <a:close/>
                <a:moveTo>
                  <a:pt x="13678" y="34013"/>
                </a:moveTo>
                <a:cubicBezTo>
                  <a:pt x="14104" y="34135"/>
                  <a:pt x="14712" y="34074"/>
                  <a:pt x="15046" y="33922"/>
                </a:cubicBezTo>
                <a:cubicBezTo>
                  <a:pt x="15381" y="33709"/>
                  <a:pt x="15320" y="33527"/>
                  <a:pt x="14894" y="33405"/>
                </a:cubicBezTo>
                <a:cubicBezTo>
                  <a:pt x="14469" y="33314"/>
                  <a:pt x="13861" y="33345"/>
                  <a:pt x="13526" y="33497"/>
                </a:cubicBezTo>
                <a:cubicBezTo>
                  <a:pt x="13222" y="33649"/>
                  <a:pt x="13253" y="33922"/>
                  <a:pt x="13678" y="34013"/>
                </a:cubicBezTo>
                <a:close/>
                <a:moveTo>
                  <a:pt x="11885" y="34986"/>
                </a:moveTo>
                <a:cubicBezTo>
                  <a:pt x="11459" y="34864"/>
                  <a:pt x="10912" y="34895"/>
                  <a:pt x="10608" y="35077"/>
                </a:cubicBezTo>
                <a:cubicBezTo>
                  <a:pt x="10304" y="35290"/>
                  <a:pt x="10365" y="35503"/>
                  <a:pt x="10791" y="35624"/>
                </a:cubicBezTo>
                <a:cubicBezTo>
                  <a:pt x="11216" y="35746"/>
                  <a:pt x="11763" y="35655"/>
                  <a:pt x="12067" y="35503"/>
                </a:cubicBezTo>
                <a:cubicBezTo>
                  <a:pt x="12432" y="35320"/>
                  <a:pt x="12311" y="35077"/>
                  <a:pt x="11885" y="34986"/>
                </a:cubicBezTo>
                <a:close/>
                <a:moveTo>
                  <a:pt x="9484" y="37205"/>
                </a:moveTo>
                <a:cubicBezTo>
                  <a:pt x="9757" y="37022"/>
                  <a:pt x="9636" y="36749"/>
                  <a:pt x="9241" y="36627"/>
                </a:cubicBezTo>
                <a:cubicBezTo>
                  <a:pt x="8815" y="36536"/>
                  <a:pt x="8268" y="36567"/>
                  <a:pt x="7964" y="36749"/>
                </a:cubicBezTo>
                <a:cubicBezTo>
                  <a:pt x="7721" y="36931"/>
                  <a:pt x="7812" y="37205"/>
                  <a:pt x="8238" y="37326"/>
                </a:cubicBezTo>
                <a:cubicBezTo>
                  <a:pt x="8663" y="37478"/>
                  <a:pt x="9241" y="37418"/>
                  <a:pt x="9484" y="37205"/>
                </a:cubicBezTo>
                <a:close/>
                <a:moveTo>
                  <a:pt x="5988" y="39333"/>
                </a:moveTo>
                <a:cubicBezTo>
                  <a:pt x="6414" y="39454"/>
                  <a:pt x="6961" y="39333"/>
                  <a:pt x="7174" y="39150"/>
                </a:cubicBezTo>
                <a:cubicBezTo>
                  <a:pt x="7417" y="38937"/>
                  <a:pt x="7265" y="38664"/>
                  <a:pt x="6839" y="38542"/>
                </a:cubicBezTo>
                <a:cubicBezTo>
                  <a:pt x="6414" y="38421"/>
                  <a:pt x="5897" y="38512"/>
                  <a:pt x="5654" y="38725"/>
                </a:cubicBezTo>
                <a:cubicBezTo>
                  <a:pt x="5441" y="38937"/>
                  <a:pt x="5593" y="39241"/>
                  <a:pt x="5988" y="39333"/>
                </a:cubicBezTo>
                <a:close/>
                <a:moveTo>
                  <a:pt x="4134" y="41612"/>
                </a:moveTo>
                <a:cubicBezTo>
                  <a:pt x="4560" y="41734"/>
                  <a:pt x="5046" y="41582"/>
                  <a:pt x="5228" y="41369"/>
                </a:cubicBezTo>
                <a:cubicBezTo>
                  <a:pt x="5441" y="41095"/>
                  <a:pt x="5228" y="40822"/>
                  <a:pt x="4833" y="40700"/>
                </a:cubicBezTo>
                <a:cubicBezTo>
                  <a:pt x="4408" y="40609"/>
                  <a:pt x="3921" y="40700"/>
                  <a:pt x="3709" y="40944"/>
                </a:cubicBezTo>
                <a:cubicBezTo>
                  <a:pt x="3526" y="41156"/>
                  <a:pt x="3709" y="41521"/>
                  <a:pt x="4134" y="41612"/>
                </a:cubicBezTo>
                <a:close/>
                <a:moveTo>
                  <a:pt x="3648" y="43892"/>
                </a:moveTo>
                <a:cubicBezTo>
                  <a:pt x="3800" y="43588"/>
                  <a:pt x="3557" y="43284"/>
                  <a:pt x="3161" y="43193"/>
                </a:cubicBezTo>
                <a:cubicBezTo>
                  <a:pt x="2736" y="43071"/>
                  <a:pt x="2250" y="43223"/>
                  <a:pt x="2098" y="43527"/>
                </a:cubicBezTo>
                <a:cubicBezTo>
                  <a:pt x="1946" y="43831"/>
                  <a:pt x="2158" y="44165"/>
                  <a:pt x="2584" y="44287"/>
                </a:cubicBezTo>
                <a:cubicBezTo>
                  <a:pt x="3040" y="44409"/>
                  <a:pt x="3496" y="44196"/>
                  <a:pt x="3648" y="43892"/>
                </a:cubicBezTo>
                <a:close/>
                <a:moveTo>
                  <a:pt x="2432" y="46901"/>
                </a:moveTo>
                <a:cubicBezTo>
                  <a:pt x="2554" y="46567"/>
                  <a:pt x="2280" y="46172"/>
                  <a:pt x="1854" y="46111"/>
                </a:cubicBezTo>
                <a:cubicBezTo>
                  <a:pt x="1429" y="45989"/>
                  <a:pt x="973" y="46172"/>
                  <a:pt x="882" y="46567"/>
                </a:cubicBezTo>
                <a:cubicBezTo>
                  <a:pt x="791" y="46840"/>
                  <a:pt x="1064" y="47144"/>
                  <a:pt x="1490" y="47235"/>
                </a:cubicBezTo>
                <a:cubicBezTo>
                  <a:pt x="1946" y="47327"/>
                  <a:pt x="2341" y="47175"/>
                  <a:pt x="2432" y="46901"/>
                </a:cubicBezTo>
                <a:close/>
                <a:moveTo>
                  <a:pt x="1095" y="48877"/>
                </a:moveTo>
                <a:cubicBezTo>
                  <a:pt x="669" y="48816"/>
                  <a:pt x="274" y="48968"/>
                  <a:pt x="152" y="49302"/>
                </a:cubicBezTo>
                <a:cubicBezTo>
                  <a:pt x="61" y="49606"/>
                  <a:pt x="335" y="49971"/>
                  <a:pt x="791" y="50062"/>
                </a:cubicBezTo>
                <a:cubicBezTo>
                  <a:pt x="1247" y="50123"/>
                  <a:pt x="1672" y="49941"/>
                  <a:pt x="1733" y="49606"/>
                </a:cubicBezTo>
                <a:cubicBezTo>
                  <a:pt x="1824" y="49272"/>
                  <a:pt x="1520" y="48968"/>
                  <a:pt x="1095" y="48877"/>
                </a:cubicBezTo>
                <a:close/>
                <a:moveTo>
                  <a:pt x="912" y="52463"/>
                </a:moveTo>
                <a:cubicBezTo>
                  <a:pt x="1034" y="52159"/>
                  <a:pt x="730" y="51856"/>
                  <a:pt x="274" y="51734"/>
                </a:cubicBezTo>
                <a:cubicBezTo>
                  <a:pt x="183" y="51704"/>
                  <a:pt x="61" y="51704"/>
                  <a:pt x="0" y="51704"/>
                </a:cubicBezTo>
                <a:cubicBezTo>
                  <a:pt x="0" y="52068"/>
                  <a:pt x="31" y="52463"/>
                  <a:pt x="31" y="52798"/>
                </a:cubicBezTo>
                <a:cubicBezTo>
                  <a:pt x="456" y="52859"/>
                  <a:pt x="821" y="52707"/>
                  <a:pt x="912" y="52463"/>
                </a:cubicBezTo>
                <a:close/>
                <a:moveTo>
                  <a:pt x="38360" y="2645"/>
                </a:moveTo>
                <a:cubicBezTo>
                  <a:pt x="38664" y="2675"/>
                  <a:pt x="38968" y="2341"/>
                  <a:pt x="39089" y="1916"/>
                </a:cubicBezTo>
                <a:cubicBezTo>
                  <a:pt x="39211" y="1490"/>
                  <a:pt x="39028" y="1125"/>
                  <a:pt x="38724" y="1034"/>
                </a:cubicBezTo>
                <a:cubicBezTo>
                  <a:pt x="38420" y="1004"/>
                  <a:pt x="38056" y="1277"/>
                  <a:pt x="37995" y="1733"/>
                </a:cubicBezTo>
                <a:cubicBezTo>
                  <a:pt x="37873" y="2159"/>
                  <a:pt x="38056" y="2554"/>
                  <a:pt x="38360" y="2645"/>
                </a:cubicBezTo>
                <a:close/>
                <a:moveTo>
                  <a:pt x="38025" y="6809"/>
                </a:moveTo>
                <a:cubicBezTo>
                  <a:pt x="38299" y="6870"/>
                  <a:pt x="38572" y="6505"/>
                  <a:pt x="38572" y="6049"/>
                </a:cubicBezTo>
                <a:cubicBezTo>
                  <a:pt x="38603" y="5593"/>
                  <a:pt x="38360" y="5198"/>
                  <a:pt x="38117" y="5138"/>
                </a:cubicBezTo>
                <a:cubicBezTo>
                  <a:pt x="37813" y="5107"/>
                  <a:pt x="37569" y="5411"/>
                  <a:pt x="37569" y="5867"/>
                </a:cubicBezTo>
                <a:cubicBezTo>
                  <a:pt x="37539" y="6323"/>
                  <a:pt x="37752" y="6779"/>
                  <a:pt x="38025" y="6809"/>
                </a:cubicBezTo>
                <a:close/>
                <a:moveTo>
                  <a:pt x="38025" y="9454"/>
                </a:moveTo>
                <a:cubicBezTo>
                  <a:pt x="37752" y="9363"/>
                  <a:pt x="37539" y="9697"/>
                  <a:pt x="37539" y="10153"/>
                </a:cubicBezTo>
                <a:cubicBezTo>
                  <a:pt x="37539" y="10609"/>
                  <a:pt x="37752" y="11065"/>
                  <a:pt x="38025" y="11156"/>
                </a:cubicBezTo>
                <a:cubicBezTo>
                  <a:pt x="38299" y="11217"/>
                  <a:pt x="38512" y="10882"/>
                  <a:pt x="38512" y="10396"/>
                </a:cubicBezTo>
                <a:cubicBezTo>
                  <a:pt x="38512" y="9879"/>
                  <a:pt x="38299" y="9484"/>
                  <a:pt x="38025" y="9454"/>
                </a:cubicBezTo>
                <a:close/>
                <a:moveTo>
                  <a:pt x="37995" y="13618"/>
                </a:moveTo>
                <a:cubicBezTo>
                  <a:pt x="37721" y="13557"/>
                  <a:pt x="37509" y="13800"/>
                  <a:pt x="37448" y="14226"/>
                </a:cubicBezTo>
                <a:cubicBezTo>
                  <a:pt x="37417" y="14651"/>
                  <a:pt x="37600" y="15077"/>
                  <a:pt x="37873" y="15138"/>
                </a:cubicBezTo>
                <a:cubicBezTo>
                  <a:pt x="38147" y="15229"/>
                  <a:pt x="38420" y="14955"/>
                  <a:pt x="38451" y="14499"/>
                </a:cubicBezTo>
                <a:cubicBezTo>
                  <a:pt x="38451" y="14104"/>
                  <a:pt x="38268" y="13709"/>
                  <a:pt x="37995" y="13618"/>
                </a:cubicBezTo>
                <a:close/>
                <a:moveTo>
                  <a:pt x="37235" y="18572"/>
                </a:moveTo>
                <a:cubicBezTo>
                  <a:pt x="37539" y="18664"/>
                  <a:pt x="37843" y="18451"/>
                  <a:pt x="37904" y="18116"/>
                </a:cubicBezTo>
                <a:cubicBezTo>
                  <a:pt x="37995" y="17752"/>
                  <a:pt x="37813" y="17387"/>
                  <a:pt x="37539" y="17296"/>
                </a:cubicBezTo>
                <a:cubicBezTo>
                  <a:pt x="37235" y="17235"/>
                  <a:pt x="36961" y="17417"/>
                  <a:pt x="36901" y="17752"/>
                </a:cubicBezTo>
                <a:cubicBezTo>
                  <a:pt x="36809" y="18116"/>
                  <a:pt x="36961" y="18481"/>
                  <a:pt x="37235" y="18572"/>
                </a:cubicBezTo>
                <a:close/>
                <a:moveTo>
                  <a:pt x="35928" y="21399"/>
                </a:moveTo>
                <a:cubicBezTo>
                  <a:pt x="36232" y="21521"/>
                  <a:pt x="36658" y="21369"/>
                  <a:pt x="36809" y="21095"/>
                </a:cubicBezTo>
                <a:cubicBezTo>
                  <a:pt x="36961" y="20791"/>
                  <a:pt x="36840" y="20487"/>
                  <a:pt x="36536" y="20396"/>
                </a:cubicBezTo>
                <a:cubicBezTo>
                  <a:pt x="36232" y="20275"/>
                  <a:pt x="35898" y="20427"/>
                  <a:pt x="35715" y="20700"/>
                </a:cubicBezTo>
                <a:cubicBezTo>
                  <a:pt x="35533" y="20943"/>
                  <a:pt x="35594" y="21308"/>
                  <a:pt x="35928" y="21399"/>
                </a:cubicBezTo>
                <a:close/>
                <a:moveTo>
                  <a:pt x="33892" y="23679"/>
                </a:moveTo>
                <a:cubicBezTo>
                  <a:pt x="34195" y="23831"/>
                  <a:pt x="34651" y="23770"/>
                  <a:pt x="34864" y="23496"/>
                </a:cubicBezTo>
                <a:cubicBezTo>
                  <a:pt x="35107" y="23284"/>
                  <a:pt x="35016" y="22980"/>
                  <a:pt x="34712" y="22858"/>
                </a:cubicBezTo>
                <a:cubicBezTo>
                  <a:pt x="34408" y="22737"/>
                  <a:pt x="34013" y="22828"/>
                  <a:pt x="33770" y="23041"/>
                </a:cubicBezTo>
                <a:cubicBezTo>
                  <a:pt x="33557" y="23284"/>
                  <a:pt x="33588" y="23527"/>
                  <a:pt x="33892" y="23679"/>
                </a:cubicBezTo>
                <a:close/>
                <a:moveTo>
                  <a:pt x="31885" y="25472"/>
                </a:moveTo>
                <a:cubicBezTo>
                  <a:pt x="32189" y="25624"/>
                  <a:pt x="32584" y="25594"/>
                  <a:pt x="32828" y="25442"/>
                </a:cubicBezTo>
                <a:cubicBezTo>
                  <a:pt x="33040" y="25259"/>
                  <a:pt x="32980" y="24986"/>
                  <a:pt x="32676" y="24834"/>
                </a:cubicBezTo>
                <a:cubicBezTo>
                  <a:pt x="32372" y="24682"/>
                  <a:pt x="31977" y="24712"/>
                  <a:pt x="31764" y="24864"/>
                </a:cubicBezTo>
                <a:cubicBezTo>
                  <a:pt x="31581" y="25047"/>
                  <a:pt x="31612" y="25320"/>
                  <a:pt x="31885" y="25472"/>
                </a:cubicBezTo>
                <a:close/>
                <a:moveTo>
                  <a:pt x="29758" y="26323"/>
                </a:moveTo>
                <a:cubicBezTo>
                  <a:pt x="29515" y="26475"/>
                  <a:pt x="29545" y="26688"/>
                  <a:pt x="29818" y="26840"/>
                </a:cubicBezTo>
                <a:cubicBezTo>
                  <a:pt x="30092" y="26992"/>
                  <a:pt x="30548" y="27022"/>
                  <a:pt x="30761" y="26870"/>
                </a:cubicBezTo>
                <a:cubicBezTo>
                  <a:pt x="31004" y="26718"/>
                  <a:pt x="30913" y="26506"/>
                  <a:pt x="30670" y="26354"/>
                </a:cubicBezTo>
                <a:cubicBezTo>
                  <a:pt x="30396" y="26202"/>
                  <a:pt x="29970" y="26171"/>
                  <a:pt x="29758" y="26323"/>
                </a:cubicBezTo>
                <a:close/>
                <a:moveTo>
                  <a:pt x="28542" y="27569"/>
                </a:moveTo>
                <a:cubicBezTo>
                  <a:pt x="28268" y="27417"/>
                  <a:pt x="27812" y="27387"/>
                  <a:pt x="27569" y="27448"/>
                </a:cubicBezTo>
                <a:cubicBezTo>
                  <a:pt x="27326" y="27569"/>
                  <a:pt x="27356" y="27752"/>
                  <a:pt x="27630" y="27934"/>
                </a:cubicBezTo>
                <a:cubicBezTo>
                  <a:pt x="27934" y="28086"/>
                  <a:pt x="28329" y="28177"/>
                  <a:pt x="28603" y="28056"/>
                </a:cubicBezTo>
                <a:cubicBezTo>
                  <a:pt x="28876" y="27934"/>
                  <a:pt x="28846" y="27721"/>
                  <a:pt x="28542" y="27569"/>
                </a:cubicBezTo>
                <a:close/>
                <a:moveTo>
                  <a:pt x="25198" y="28208"/>
                </a:moveTo>
                <a:cubicBezTo>
                  <a:pt x="24925" y="28299"/>
                  <a:pt x="24925" y="28451"/>
                  <a:pt x="25229" y="28633"/>
                </a:cubicBezTo>
                <a:cubicBezTo>
                  <a:pt x="25533" y="28785"/>
                  <a:pt x="25989" y="28907"/>
                  <a:pt x="26262" y="28816"/>
                </a:cubicBezTo>
                <a:cubicBezTo>
                  <a:pt x="26505" y="28755"/>
                  <a:pt x="26475" y="28603"/>
                  <a:pt x="26171" y="28390"/>
                </a:cubicBezTo>
                <a:cubicBezTo>
                  <a:pt x="25897" y="28208"/>
                  <a:pt x="25502" y="28147"/>
                  <a:pt x="25198" y="28208"/>
                </a:cubicBezTo>
                <a:close/>
                <a:moveTo>
                  <a:pt x="23709" y="28907"/>
                </a:moveTo>
                <a:cubicBezTo>
                  <a:pt x="23405" y="28755"/>
                  <a:pt x="22919" y="28633"/>
                  <a:pt x="22645" y="28664"/>
                </a:cubicBezTo>
                <a:cubicBezTo>
                  <a:pt x="22341" y="28694"/>
                  <a:pt x="22341" y="28907"/>
                  <a:pt x="22675" y="29059"/>
                </a:cubicBezTo>
                <a:cubicBezTo>
                  <a:pt x="22979" y="29211"/>
                  <a:pt x="23527" y="29302"/>
                  <a:pt x="23770" y="29241"/>
                </a:cubicBezTo>
                <a:cubicBezTo>
                  <a:pt x="24043" y="29211"/>
                  <a:pt x="24013" y="29059"/>
                  <a:pt x="23709" y="28907"/>
                </a:cubicBezTo>
                <a:close/>
                <a:moveTo>
                  <a:pt x="20943" y="29302"/>
                </a:moveTo>
                <a:cubicBezTo>
                  <a:pt x="20578" y="29150"/>
                  <a:pt x="20092" y="29028"/>
                  <a:pt x="19758" y="29120"/>
                </a:cubicBezTo>
                <a:cubicBezTo>
                  <a:pt x="19423" y="29150"/>
                  <a:pt x="19423" y="29363"/>
                  <a:pt x="19758" y="29515"/>
                </a:cubicBezTo>
                <a:cubicBezTo>
                  <a:pt x="20092" y="29667"/>
                  <a:pt x="20639" y="29728"/>
                  <a:pt x="20943" y="29697"/>
                </a:cubicBezTo>
                <a:cubicBezTo>
                  <a:pt x="21308" y="29667"/>
                  <a:pt x="21277" y="29454"/>
                  <a:pt x="20943" y="29302"/>
                </a:cubicBezTo>
                <a:close/>
                <a:moveTo>
                  <a:pt x="16688" y="29819"/>
                </a:moveTo>
                <a:cubicBezTo>
                  <a:pt x="16323" y="29880"/>
                  <a:pt x="16292" y="30123"/>
                  <a:pt x="16627" y="30275"/>
                </a:cubicBezTo>
                <a:cubicBezTo>
                  <a:pt x="16991" y="30427"/>
                  <a:pt x="17599" y="30457"/>
                  <a:pt x="17934" y="30335"/>
                </a:cubicBezTo>
                <a:cubicBezTo>
                  <a:pt x="18268" y="30275"/>
                  <a:pt x="18268" y="30062"/>
                  <a:pt x="17934" y="29910"/>
                </a:cubicBezTo>
                <a:cubicBezTo>
                  <a:pt x="17599" y="29758"/>
                  <a:pt x="17052" y="29697"/>
                  <a:pt x="16688" y="29819"/>
                </a:cubicBezTo>
                <a:close/>
                <a:moveTo>
                  <a:pt x="14621" y="31399"/>
                </a:moveTo>
                <a:cubicBezTo>
                  <a:pt x="15016" y="31278"/>
                  <a:pt x="14955" y="31065"/>
                  <a:pt x="14621" y="30913"/>
                </a:cubicBezTo>
                <a:cubicBezTo>
                  <a:pt x="14286" y="30761"/>
                  <a:pt x="13709" y="30731"/>
                  <a:pt x="13344" y="30883"/>
                </a:cubicBezTo>
                <a:cubicBezTo>
                  <a:pt x="12949" y="30974"/>
                  <a:pt x="12949" y="31247"/>
                  <a:pt x="13283" y="31399"/>
                </a:cubicBezTo>
                <a:cubicBezTo>
                  <a:pt x="13678" y="31521"/>
                  <a:pt x="14286" y="31521"/>
                  <a:pt x="14621" y="31399"/>
                </a:cubicBezTo>
                <a:close/>
                <a:moveTo>
                  <a:pt x="10152" y="32737"/>
                </a:moveTo>
                <a:cubicBezTo>
                  <a:pt x="10487" y="32889"/>
                  <a:pt x="11064" y="32889"/>
                  <a:pt x="11399" y="32706"/>
                </a:cubicBezTo>
                <a:cubicBezTo>
                  <a:pt x="11733" y="32554"/>
                  <a:pt x="11703" y="32281"/>
                  <a:pt x="11338" y="32129"/>
                </a:cubicBezTo>
                <a:cubicBezTo>
                  <a:pt x="11004" y="31977"/>
                  <a:pt x="10426" y="31946"/>
                  <a:pt x="10122" y="32129"/>
                </a:cubicBezTo>
                <a:cubicBezTo>
                  <a:pt x="9788" y="32311"/>
                  <a:pt x="9788" y="32585"/>
                  <a:pt x="10152" y="32737"/>
                </a:cubicBezTo>
                <a:close/>
                <a:moveTo>
                  <a:pt x="8390" y="33679"/>
                </a:moveTo>
                <a:cubicBezTo>
                  <a:pt x="8055" y="33527"/>
                  <a:pt x="7508" y="33527"/>
                  <a:pt x="7204" y="33679"/>
                </a:cubicBezTo>
                <a:cubicBezTo>
                  <a:pt x="6900" y="33861"/>
                  <a:pt x="6961" y="34135"/>
                  <a:pt x="7295" y="34317"/>
                </a:cubicBezTo>
                <a:cubicBezTo>
                  <a:pt x="7630" y="34469"/>
                  <a:pt x="8177" y="34469"/>
                  <a:pt x="8481" y="34287"/>
                </a:cubicBezTo>
                <a:cubicBezTo>
                  <a:pt x="8785" y="34135"/>
                  <a:pt x="8724" y="33861"/>
                  <a:pt x="8390" y="33679"/>
                </a:cubicBezTo>
                <a:close/>
                <a:moveTo>
                  <a:pt x="5654" y="35351"/>
                </a:moveTo>
                <a:cubicBezTo>
                  <a:pt x="5320" y="35199"/>
                  <a:pt x="4833" y="35199"/>
                  <a:pt x="4529" y="35381"/>
                </a:cubicBezTo>
                <a:cubicBezTo>
                  <a:pt x="4256" y="35594"/>
                  <a:pt x="4286" y="35867"/>
                  <a:pt x="4681" y="36080"/>
                </a:cubicBezTo>
                <a:cubicBezTo>
                  <a:pt x="5016" y="36263"/>
                  <a:pt x="5532" y="36232"/>
                  <a:pt x="5806" y="36050"/>
                </a:cubicBezTo>
                <a:cubicBezTo>
                  <a:pt x="6110" y="35807"/>
                  <a:pt x="6049" y="35533"/>
                  <a:pt x="5654" y="35351"/>
                </a:cubicBezTo>
                <a:close/>
                <a:moveTo>
                  <a:pt x="3253" y="37205"/>
                </a:moveTo>
                <a:cubicBezTo>
                  <a:pt x="2918" y="37022"/>
                  <a:pt x="2432" y="37053"/>
                  <a:pt x="2189" y="37296"/>
                </a:cubicBezTo>
                <a:cubicBezTo>
                  <a:pt x="1976" y="37509"/>
                  <a:pt x="2037" y="37874"/>
                  <a:pt x="2432" y="38026"/>
                </a:cubicBezTo>
                <a:cubicBezTo>
                  <a:pt x="2766" y="38208"/>
                  <a:pt x="3253" y="38117"/>
                  <a:pt x="3526" y="37904"/>
                </a:cubicBezTo>
                <a:cubicBezTo>
                  <a:pt x="3769" y="37661"/>
                  <a:pt x="3648" y="37357"/>
                  <a:pt x="3253" y="37205"/>
                </a:cubicBezTo>
                <a:close/>
                <a:moveTo>
                  <a:pt x="1520" y="40092"/>
                </a:moveTo>
                <a:cubicBezTo>
                  <a:pt x="1702" y="39849"/>
                  <a:pt x="1581" y="39545"/>
                  <a:pt x="1247" y="39333"/>
                </a:cubicBezTo>
                <a:lnTo>
                  <a:pt x="1034" y="40366"/>
                </a:lnTo>
                <a:cubicBezTo>
                  <a:pt x="1216" y="40336"/>
                  <a:pt x="1399" y="40244"/>
                  <a:pt x="1520" y="40092"/>
                </a:cubicBezTo>
                <a:close/>
                <a:moveTo>
                  <a:pt x="35563" y="5745"/>
                </a:moveTo>
                <a:cubicBezTo>
                  <a:pt x="35837" y="5958"/>
                  <a:pt x="36050" y="5685"/>
                  <a:pt x="36050" y="5229"/>
                </a:cubicBezTo>
                <a:cubicBezTo>
                  <a:pt x="36050" y="4773"/>
                  <a:pt x="35867" y="4286"/>
                  <a:pt x="35594" y="4074"/>
                </a:cubicBezTo>
                <a:cubicBezTo>
                  <a:pt x="35320" y="3891"/>
                  <a:pt x="35107" y="4074"/>
                  <a:pt x="35107" y="4530"/>
                </a:cubicBezTo>
                <a:cubicBezTo>
                  <a:pt x="35107" y="5016"/>
                  <a:pt x="35290" y="5563"/>
                  <a:pt x="35563" y="5745"/>
                </a:cubicBezTo>
                <a:close/>
                <a:moveTo>
                  <a:pt x="35624" y="9940"/>
                </a:moveTo>
                <a:cubicBezTo>
                  <a:pt x="35898" y="10122"/>
                  <a:pt x="36080" y="9910"/>
                  <a:pt x="36080" y="9454"/>
                </a:cubicBezTo>
                <a:cubicBezTo>
                  <a:pt x="36080" y="8998"/>
                  <a:pt x="35867" y="8481"/>
                  <a:pt x="35594" y="8299"/>
                </a:cubicBezTo>
                <a:cubicBezTo>
                  <a:pt x="35320" y="8116"/>
                  <a:pt x="35138" y="8299"/>
                  <a:pt x="35138" y="8724"/>
                </a:cubicBezTo>
                <a:cubicBezTo>
                  <a:pt x="35138" y="9180"/>
                  <a:pt x="35381" y="9697"/>
                  <a:pt x="35624" y="9940"/>
                </a:cubicBezTo>
                <a:close/>
                <a:moveTo>
                  <a:pt x="35442" y="13891"/>
                </a:moveTo>
                <a:cubicBezTo>
                  <a:pt x="35715" y="14074"/>
                  <a:pt x="35928" y="13922"/>
                  <a:pt x="35989" y="13496"/>
                </a:cubicBezTo>
                <a:cubicBezTo>
                  <a:pt x="36019" y="13071"/>
                  <a:pt x="35837" y="12584"/>
                  <a:pt x="35563" y="12402"/>
                </a:cubicBezTo>
                <a:cubicBezTo>
                  <a:pt x="35290" y="12220"/>
                  <a:pt x="35077" y="12372"/>
                  <a:pt x="35077" y="12797"/>
                </a:cubicBezTo>
                <a:cubicBezTo>
                  <a:pt x="35016" y="13162"/>
                  <a:pt x="35168" y="13648"/>
                  <a:pt x="35442" y="13891"/>
                </a:cubicBezTo>
                <a:close/>
                <a:moveTo>
                  <a:pt x="35107" y="15989"/>
                </a:moveTo>
                <a:cubicBezTo>
                  <a:pt x="34834" y="15776"/>
                  <a:pt x="34621" y="15867"/>
                  <a:pt x="34499" y="16202"/>
                </a:cubicBezTo>
                <a:cubicBezTo>
                  <a:pt x="34408" y="16536"/>
                  <a:pt x="34499" y="16992"/>
                  <a:pt x="34773" y="17205"/>
                </a:cubicBezTo>
                <a:cubicBezTo>
                  <a:pt x="34986" y="17387"/>
                  <a:pt x="35290" y="17265"/>
                  <a:pt x="35411" y="16931"/>
                </a:cubicBezTo>
                <a:cubicBezTo>
                  <a:pt x="35472" y="16597"/>
                  <a:pt x="35320" y="16171"/>
                  <a:pt x="35107" y="15989"/>
                </a:cubicBezTo>
                <a:close/>
                <a:moveTo>
                  <a:pt x="34043" y="18907"/>
                </a:moveTo>
                <a:cubicBezTo>
                  <a:pt x="33800" y="18724"/>
                  <a:pt x="33496" y="18755"/>
                  <a:pt x="33314" y="18998"/>
                </a:cubicBezTo>
                <a:cubicBezTo>
                  <a:pt x="33162" y="19271"/>
                  <a:pt x="33162" y="19697"/>
                  <a:pt x="33405" y="19910"/>
                </a:cubicBezTo>
                <a:cubicBezTo>
                  <a:pt x="33618" y="20123"/>
                  <a:pt x="34013" y="20062"/>
                  <a:pt x="34165" y="19758"/>
                </a:cubicBezTo>
                <a:cubicBezTo>
                  <a:pt x="34347" y="19515"/>
                  <a:pt x="34256" y="19119"/>
                  <a:pt x="34043" y="18907"/>
                </a:cubicBezTo>
                <a:close/>
                <a:moveTo>
                  <a:pt x="31490" y="22159"/>
                </a:moveTo>
                <a:cubicBezTo>
                  <a:pt x="31733" y="22372"/>
                  <a:pt x="32068" y="22372"/>
                  <a:pt x="32281" y="22129"/>
                </a:cubicBezTo>
                <a:cubicBezTo>
                  <a:pt x="32524" y="21916"/>
                  <a:pt x="32493" y="21551"/>
                  <a:pt x="32250" y="21369"/>
                </a:cubicBezTo>
                <a:cubicBezTo>
                  <a:pt x="32037" y="21186"/>
                  <a:pt x="31673" y="21186"/>
                  <a:pt x="31490" y="21399"/>
                </a:cubicBezTo>
                <a:cubicBezTo>
                  <a:pt x="31277" y="21612"/>
                  <a:pt x="31277" y="21946"/>
                  <a:pt x="31490" y="22159"/>
                </a:cubicBezTo>
                <a:close/>
                <a:moveTo>
                  <a:pt x="29606" y="23193"/>
                </a:moveTo>
                <a:cubicBezTo>
                  <a:pt x="29393" y="23375"/>
                  <a:pt x="29363" y="23679"/>
                  <a:pt x="29606" y="23892"/>
                </a:cubicBezTo>
                <a:cubicBezTo>
                  <a:pt x="29818" y="24074"/>
                  <a:pt x="30153" y="24104"/>
                  <a:pt x="30366" y="23922"/>
                </a:cubicBezTo>
                <a:cubicBezTo>
                  <a:pt x="30578" y="23740"/>
                  <a:pt x="30548" y="23466"/>
                  <a:pt x="30305" y="23223"/>
                </a:cubicBezTo>
                <a:cubicBezTo>
                  <a:pt x="30122" y="23041"/>
                  <a:pt x="29818" y="23010"/>
                  <a:pt x="29606" y="23193"/>
                </a:cubicBezTo>
                <a:close/>
                <a:moveTo>
                  <a:pt x="27660" y="24651"/>
                </a:moveTo>
                <a:cubicBezTo>
                  <a:pt x="27417" y="24803"/>
                  <a:pt x="27387" y="25047"/>
                  <a:pt x="27630" y="25259"/>
                </a:cubicBezTo>
                <a:cubicBezTo>
                  <a:pt x="27812" y="25442"/>
                  <a:pt x="28177" y="25472"/>
                  <a:pt x="28420" y="25351"/>
                </a:cubicBezTo>
                <a:cubicBezTo>
                  <a:pt x="28633" y="25199"/>
                  <a:pt x="28633" y="24955"/>
                  <a:pt x="28420" y="24743"/>
                </a:cubicBezTo>
                <a:cubicBezTo>
                  <a:pt x="28177" y="24530"/>
                  <a:pt x="27843" y="24500"/>
                  <a:pt x="27660" y="24651"/>
                </a:cubicBezTo>
                <a:close/>
                <a:moveTo>
                  <a:pt x="26262" y="25928"/>
                </a:moveTo>
                <a:cubicBezTo>
                  <a:pt x="26049" y="25746"/>
                  <a:pt x="25685" y="25655"/>
                  <a:pt x="25411" y="25776"/>
                </a:cubicBezTo>
                <a:cubicBezTo>
                  <a:pt x="25138" y="25898"/>
                  <a:pt x="25107" y="26110"/>
                  <a:pt x="25290" y="26323"/>
                </a:cubicBezTo>
                <a:cubicBezTo>
                  <a:pt x="25533" y="26506"/>
                  <a:pt x="25897" y="26566"/>
                  <a:pt x="26171" y="26475"/>
                </a:cubicBezTo>
                <a:cubicBezTo>
                  <a:pt x="26445" y="26384"/>
                  <a:pt x="26475" y="26110"/>
                  <a:pt x="26262" y="25928"/>
                </a:cubicBezTo>
                <a:close/>
                <a:moveTo>
                  <a:pt x="23861" y="26779"/>
                </a:moveTo>
                <a:cubicBezTo>
                  <a:pt x="23618" y="26566"/>
                  <a:pt x="23253" y="26475"/>
                  <a:pt x="22979" y="26536"/>
                </a:cubicBezTo>
                <a:cubicBezTo>
                  <a:pt x="22706" y="26627"/>
                  <a:pt x="22645" y="26810"/>
                  <a:pt x="22827" y="26992"/>
                </a:cubicBezTo>
                <a:cubicBezTo>
                  <a:pt x="23071" y="27174"/>
                  <a:pt x="23466" y="27296"/>
                  <a:pt x="23739" y="27235"/>
                </a:cubicBezTo>
                <a:cubicBezTo>
                  <a:pt x="24043" y="27174"/>
                  <a:pt x="24043" y="26962"/>
                  <a:pt x="23861" y="26779"/>
                </a:cubicBezTo>
                <a:close/>
                <a:moveTo>
                  <a:pt x="20092" y="27448"/>
                </a:moveTo>
                <a:cubicBezTo>
                  <a:pt x="20335" y="27630"/>
                  <a:pt x="20791" y="27752"/>
                  <a:pt x="21095" y="27721"/>
                </a:cubicBezTo>
                <a:cubicBezTo>
                  <a:pt x="21399" y="27691"/>
                  <a:pt x="21429" y="27478"/>
                  <a:pt x="21186" y="27296"/>
                </a:cubicBezTo>
                <a:cubicBezTo>
                  <a:pt x="20973" y="27114"/>
                  <a:pt x="20548" y="26992"/>
                  <a:pt x="20244" y="27022"/>
                </a:cubicBezTo>
                <a:cubicBezTo>
                  <a:pt x="19970" y="27083"/>
                  <a:pt x="19879" y="27266"/>
                  <a:pt x="20092" y="27448"/>
                </a:cubicBezTo>
                <a:close/>
                <a:moveTo>
                  <a:pt x="18359" y="27721"/>
                </a:moveTo>
                <a:cubicBezTo>
                  <a:pt x="18116" y="27539"/>
                  <a:pt x="17660" y="27417"/>
                  <a:pt x="17356" y="27448"/>
                </a:cubicBezTo>
                <a:cubicBezTo>
                  <a:pt x="17022" y="27478"/>
                  <a:pt x="16900" y="27721"/>
                  <a:pt x="17174" y="27904"/>
                </a:cubicBezTo>
                <a:cubicBezTo>
                  <a:pt x="17387" y="28086"/>
                  <a:pt x="17903" y="28208"/>
                  <a:pt x="18238" y="28147"/>
                </a:cubicBezTo>
                <a:cubicBezTo>
                  <a:pt x="18511" y="28086"/>
                  <a:pt x="18572" y="27904"/>
                  <a:pt x="18359" y="27721"/>
                </a:cubicBezTo>
                <a:close/>
                <a:moveTo>
                  <a:pt x="14165" y="28147"/>
                </a:moveTo>
                <a:cubicBezTo>
                  <a:pt x="13830" y="28208"/>
                  <a:pt x="13678" y="28481"/>
                  <a:pt x="13952" y="28664"/>
                </a:cubicBezTo>
                <a:cubicBezTo>
                  <a:pt x="14165" y="28846"/>
                  <a:pt x="14712" y="28937"/>
                  <a:pt x="15046" y="28816"/>
                </a:cubicBezTo>
                <a:cubicBezTo>
                  <a:pt x="15381" y="28694"/>
                  <a:pt x="15472" y="28512"/>
                  <a:pt x="15229" y="28329"/>
                </a:cubicBezTo>
                <a:cubicBezTo>
                  <a:pt x="14955" y="28147"/>
                  <a:pt x="14499" y="28025"/>
                  <a:pt x="14165" y="28147"/>
                </a:cubicBezTo>
                <a:close/>
                <a:moveTo>
                  <a:pt x="10608" y="29728"/>
                </a:moveTo>
                <a:cubicBezTo>
                  <a:pt x="10821" y="29910"/>
                  <a:pt x="11368" y="30001"/>
                  <a:pt x="11703" y="29880"/>
                </a:cubicBezTo>
                <a:cubicBezTo>
                  <a:pt x="12037" y="29758"/>
                  <a:pt x="12159" y="29515"/>
                  <a:pt x="11885" y="29302"/>
                </a:cubicBezTo>
                <a:cubicBezTo>
                  <a:pt x="11672" y="29120"/>
                  <a:pt x="11156" y="29028"/>
                  <a:pt x="10821" y="29150"/>
                </a:cubicBezTo>
                <a:cubicBezTo>
                  <a:pt x="10456" y="29241"/>
                  <a:pt x="10335" y="29545"/>
                  <a:pt x="10608" y="29728"/>
                </a:cubicBezTo>
                <a:close/>
                <a:moveTo>
                  <a:pt x="7417" y="31035"/>
                </a:moveTo>
                <a:cubicBezTo>
                  <a:pt x="7630" y="31247"/>
                  <a:pt x="8116" y="31247"/>
                  <a:pt x="8481" y="31095"/>
                </a:cubicBezTo>
                <a:cubicBezTo>
                  <a:pt x="8815" y="30943"/>
                  <a:pt x="8845" y="30670"/>
                  <a:pt x="8633" y="30457"/>
                </a:cubicBezTo>
                <a:cubicBezTo>
                  <a:pt x="8390" y="30214"/>
                  <a:pt x="7934" y="30183"/>
                  <a:pt x="7599" y="30335"/>
                </a:cubicBezTo>
                <a:cubicBezTo>
                  <a:pt x="7295" y="30487"/>
                  <a:pt x="7174" y="30791"/>
                  <a:pt x="7417" y="31035"/>
                </a:cubicBezTo>
                <a:close/>
                <a:moveTo>
                  <a:pt x="5624" y="31946"/>
                </a:moveTo>
                <a:cubicBezTo>
                  <a:pt x="5380" y="31703"/>
                  <a:pt x="4924" y="31673"/>
                  <a:pt x="4620" y="31825"/>
                </a:cubicBezTo>
                <a:cubicBezTo>
                  <a:pt x="4316" y="31977"/>
                  <a:pt x="4256" y="32311"/>
                  <a:pt x="4468" y="32554"/>
                </a:cubicBezTo>
                <a:cubicBezTo>
                  <a:pt x="4712" y="32767"/>
                  <a:pt x="5198" y="32767"/>
                  <a:pt x="5502" y="32615"/>
                </a:cubicBezTo>
                <a:cubicBezTo>
                  <a:pt x="5836" y="32463"/>
                  <a:pt x="5897" y="32159"/>
                  <a:pt x="5624" y="31946"/>
                </a:cubicBezTo>
                <a:close/>
                <a:moveTo>
                  <a:pt x="2888" y="33557"/>
                </a:moveTo>
                <a:cubicBezTo>
                  <a:pt x="2797" y="33831"/>
                  <a:pt x="2706" y="34105"/>
                  <a:pt x="2614" y="34348"/>
                </a:cubicBezTo>
                <a:cubicBezTo>
                  <a:pt x="2706" y="34317"/>
                  <a:pt x="2766" y="34317"/>
                  <a:pt x="2857" y="34256"/>
                </a:cubicBezTo>
                <a:cubicBezTo>
                  <a:pt x="3101" y="34105"/>
                  <a:pt x="3101" y="33801"/>
                  <a:pt x="2888" y="33557"/>
                </a:cubicBezTo>
                <a:close/>
                <a:moveTo>
                  <a:pt x="33344" y="3739"/>
                </a:moveTo>
                <a:cubicBezTo>
                  <a:pt x="33588" y="3952"/>
                  <a:pt x="33740" y="3770"/>
                  <a:pt x="33740" y="3314"/>
                </a:cubicBezTo>
                <a:cubicBezTo>
                  <a:pt x="33740" y="3040"/>
                  <a:pt x="33709" y="2797"/>
                  <a:pt x="33588" y="2524"/>
                </a:cubicBezTo>
                <a:cubicBezTo>
                  <a:pt x="33405" y="2584"/>
                  <a:pt x="33162" y="2675"/>
                  <a:pt x="32980" y="2736"/>
                </a:cubicBezTo>
                <a:cubicBezTo>
                  <a:pt x="33010" y="3162"/>
                  <a:pt x="33162" y="3587"/>
                  <a:pt x="33344" y="3739"/>
                </a:cubicBezTo>
                <a:close/>
                <a:moveTo>
                  <a:pt x="33436" y="7812"/>
                </a:moveTo>
                <a:cubicBezTo>
                  <a:pt x="33648" y="8025"/>
                  <a:pt x="33800" y="7873"/>
                  <a:pt x="33800" y="7417"/>
                </a:cubicBezTo>
                <a:cubicBezTo>
                  <a:pt x="33800" y="6961"/>
                  <a:pt x="33618" y="6445"/>
                  <a:pt x="33405" y="6201"/>
                </a:cubicBezTo>
                <a:cubicBezTo>
                  <a:pt x="33162" y="5989"/>
                  <a:pt x="33010" y="6171"/>
                  <a:pt x="33040" y="6597"/>
                </a:cubicBezTo>
                <a:cubicBezTo>
                  <a:pt x="33040" y="7052"/>
                  <a:pt x="33192" y="7569"/>
                  <a:pt x="33436" y="7812"/>
                </a:cubicBezTo>
                <a:close/>
                <a:moveTo>
                  <a:pt x="33010" y="10548"/>
                </a:moveTo>
                <a:cubicBezTo>
                  <a:pt x="33010" y="10973"/>
                  <a:pt x="33132" y="11460"/>
                  <a:pt x="33314" y="11733"/>
                </a:cubicBezTo>
                <a:cubicBezTo>
                  <a:pt x="33496" y="11946"/>
                  <a:pt x="33709" y="11825"/>
                  <a:pt x="33740" y="11429"/>
                </a:cubicBezTo>
                <a:cubicBezTo>
                  <a:pt x="33770" y="11004"/>
                  <a:pt x="33588" y="10457"/>
                  <a:pt x="33405" y="10214"/>
                </a:cubicBezTo>
                <a:cubicBezTo>
                  <a:pt x="33192" y="9970"/>
                  <a:pt x="33040" y="10122"/>
                  <a:pt x="33010" y="10548"/>
                </a:cubicBezTo>
                <a:close/>
                <a:moveTo>
                  <a:pt x="33101" y="13800"/>
                </a:moveTo>
                <a:cubicBezTo>
                  <a:pt x="32888" y="13587"/>
                  <a:pt x="32706" y="13709"/>
                  <a:pt x="32645" y="14043"/>
                </a:cubicBezTo>
                <a:cubicBezTo>
                  <a:pt x="32554" y="14378"/>
                  <a:pt x="32645" y="14834"/>
                  <a:pt x="32828" y="15077"/>
                </a:cubicBezTo>
                <a:cubicBezTo>
                  <a:pt x="33010" y="15290"/>
                  <a:pt x="33253" y="15229"/>
                  <a:pt x="33314" y="14864"/>
                </a:cubicBezTo>
                <a:cubicBezTo>
                  <a:pt x="33405" y="14530"/>
                  <a:pt x="33284" y="14043"/>
                  <a:pt x="33101" y="13800"/>
                </a:cubicBezTo>
                <a:close/>
                <a:moveTo>
                  <a:pt x="32220" y="16840"/>
                </a:moveTo>
                <a:cubicBezTo>
                  <a:pt x="32068" y="16627"/>
                  <a:pt x="31825" y="16688"/>
                  <a:pt x="31673" y="16992"/>
                </a:cubicBezTo>
                <a:cubicBezTo>
                  <a:pt x="31521" y="17296"/>
                  <a:pt x="31521" y="17691"/>
                  <a:pt x="31673" y="17904"/>
                </a:cubicBezTo>
                <a:cubicBezTo>
                  <a:pt x="31825" y="18147"/>
                  <a:pt x="32098" y="18056"/>
                  <a:pt x="32250" y="17782"/>
                </a:cubicBezTo>
                <a:cubicBezTo>
                  <a:pt x="32402" y="17509"/>
                  <a:pt x="32372" y="17083"/>
                  <a:pt x="32220" y="16840"/>
                </a:cubicBezTo>
                <a:close/>
                <a:moveTo>
                  <a:pt x="30518" y="20183"/>
                </a:moveTo>
                <a:cubicBezTo>
                  <a:pt x="30700" y="19971"/>
                  <a:pt x="30730" y="19575"/>
                  <a:pt x="30609" y="19393"/>
                </a:cubicBezTo>
                <a:cubicBezTo>
                  <a:pt x="30457" y="19211"/>
                  <a:pt x="30183" y="19241"/>
                  <a:pt x="30001" y="19484"/>
                </a:cubicBezTo>
                <a:cubicBezTo>
                  <a:pt x="29818" y="19697"/>
                  <a:pt x="29727" y="20031"/>
                  <a:pt x="29910" y="20275"/>
                </a:cubicBezTo>
                <a:cubicBezTo>
                  <a:pt x="30062" y="20457"/>
                  <a:pt x="30305" y="20427"/>
                  <a:pt x="30518" y="20183"/>
                </a:cubicBezTo>
                <a:close/>
                <a:moveTo>
                  <a:pt x="28177" y="21369"/>
                </a:moveTo>
                <a:cubicBezTo>
                  <a:pt x="27995" y="21551"/>
                  <a:pt x="27904" y="21825"/>
                  <a:pt x="28025" y="22007"/>
                </a:cubicBezTo>
                <a:cubicBezTo>
                  <a:pt x="28147" y="22220"/>
                  <a:pt x="28451" y="22220"/>
                  <a:pt x="28633" y="22068"/>
                </a:cubicBezTo>
                <a:cubicBezTo>
                  <a:pt x="28846" y="21855"/>
                  <a:pt x="28907" y="21551"/>
                  <a:pt x="28755" y="21369"/>
                </a:cubicBezTo>
                <a:cubicBezTo>
                  <a:pt x="28633" y="21186"/>
                  <a:pt x="28390" y="21186"/>
                  <a:pt x="28177" y="21369"/>
                </a:cubicBezTo>
                <a:close/>
                <a:moveTo>
                  <a:pt x="26900" y="22919"/>
                </a:moveTo>
                <a:cubicBezTo>
                  <a:pt x="26779" y="22737"/>
                  <a:pt x="26505" y="22737"/>
                  <a:pt x="26293" y="22858"/>
                </a:cubicBezTo>
                <a:cubicBezTo>
                  <a:pt x="26049" y="23010"/>
                  <a:pt x="25989" y="23223"/>
                  <a:pt x="26110" y="23436"/>
                </a:cubicBezTo>
                <a:cubicBezTo>
                  <a:pt x="26201" y="23618"/>
                  <a:pt x="26505" y="23648"/>
                  <a:pt x="26749" y="23496"/>
                </a:cubicBezTo>
                <a:cubicBezTo>
                  <a:pt x="26931" y="23375"/>
                  <a:pt x="27022" y="23132"/>
                  <a:pt x="26900" y="22919"/>
                </a:cubicBezTo>
                <a:close/>
                <a:moveTo>
                  <a:pt x="24074" y="24074"/>
                </a:moveTo>
                <a:cubicBezTo>
                  <a:pt x="23831" y="24196"/>
                  <a:pt x="23709" y="24408"/>
                  <a:pt x="23831" y="24591"/>
                </a:cubicBezTo>
                <a:cubicBezTo>
                  <a:pt x="23922" y="24803"/>
                  <a:pt x="24286" y="24864"/>
                  <a:pt x="24530" y="24743"/>
                </a:cubicBezTo>
                <a:cubicBezTo>
                  <a:pt x="24803" y="24651"/>
                  <a:pt x="24864" y="24378"/>
                  <a:pt x="24773" y="24226"/>
                </a:cubicBezTo>
                <a:cubicBezTo>
                  <a:pt x="24621" y="23983"/>
                  <a:pt x="24347" y="23952"/>
                  <a:pt x="24074" y="24074"/>
                </a:cubicBezTo>
                <a:close/>
                <a:moveTo>
                  <a:pt x="21277" y="25290"/>
                </a:moveTo>
                <a:cubicBezTo>
                  <a:pt x="21399" y="25472"/>
                  <a:pt x="21733" y="25563"/>
                  <a:pt x="22037" y="25472"/>
                </a:cubicBezTo>
                <a:cubicBezTo>
                  <a:pt x="22311" y="25411"/>
                  <a:pt x="22402" y="25199"/>
                  <a:pt x="22311" y="25016"/>
                </a:cubicBezTo>
                <a:cubicBezTo>
                  <a:pt x="22189" y="24834"/>
                  <a:pt x="21855" y="24743"/>
                  <a:pt x="21581" y="24834"/>
                </a:cubicBezTo>
                <a:cubicBezTo>
                  <a:pt x="21308" y="24955"/>
                  <a:pt x="21156" y="25138"/>
                  <a:pt x="21277" y="25290"/>
                </a:cubicBezTo>
                <a:close/>
                <a:moveTo>
                  <a:pt x="18542" y="25776"/>
                </a:moveTo>
                <a:cubicBezTo>
                  <a:pt x="18663" y="25958"/>
                  <a:pt x="19028" y="26050"/>
                  <a:pt x="19332" y="26019"/>
                </a:cubicBezTo>
                <a:cubicBezTo>
                  <a:pt x="19636" y="25958"/>
                  <a:pt x="19758" y="25776"/>
                  <a:pt x="19636" y="25594"/>
                </a:cubicBezTo>
                <a:cubicBezTo>
                  <a:pt x="19514" y="25411"/>
                  <a:pt x="19180" y="25320"/>
                  <a:pt x="18876" y="25351"/>
                </a:cubicBezTo>
                <a:cubicBezTo>
                  <a:pt x="18572" y="25442"/>
                  <a:pt x="18420" y="25594"/>
                  <a:pt x="18542" y="25776"/>
                </a:cubicBezTo>
                <a:close/>
                <a:moveTo>
                  <a:pt x="15624" y="26202"/>
                </a:moveTo>
                <a:cubicBezTo>
                  <a:pt x="15715" y="26384"/>
                  <a:pt x="16110" y="26475"/>
                  <a:pt x="16444" y="26414"/>
                </a:cubicBezTo>
                <a:cubicBezTo>
                  <a:pt x="16779" y="26384"/>
                  <a:pt x="16931" y="26202"/>
                  <a:pt x="16840" y="26019"/>
                </a:cubicBezTo>
                <a:cubicBezTo>
                  <a:pt x="16718" y="25807"/>
                  <a:pt x="16384" y="25746"/>
                  <a:pt x="16019" y="25776"/>
                </a:cubicBezTo>
                <a:cubicBezTo>
                  <a:pt x="15684" y="25867"/>
                  <a:pt x="15502" y="26050"/>
                  <a:pt x="15624" y="26202"/>
                </a:cubicBezTo>
                <a:close/>
                <a:moveTo>
                  <a:pt x="13709" y="26566"/>
                </a:moveTo>
                <a:cubicBezTo>
                  <a:pt x="13587" y="26384"/>
                  <a:pt x="13253" y="26323"/>
                  <a:pt x="12918" y="26384"/>
                </a:cubicBezTo>
                <a:cubicBezTo>
                  <a:pt x="12584" y="26475"/>
                  <a:pt x="12341" y="26688"/>
                  <a:pt x="12463" y="26870"/>
                </a:cubicBezTo>
                <a:cubicBezTo>
                  <a:pt x="12584" y="27083"/>
                  <a:pt x="12949" y="27144"/>
                  <a:pt x="13283" y="27083"/>
                </a:cubicBezTo>
                <a:cubicBezTo>
                  <a:pt x="13648" y="26962"/>
                  <a:pt x="13830" y="26718"/>
                  <a:pt x="13709" y="26566"/>
                </a:cubicBezTo>
                <a:close/>
                <a:moveTo>
                  <a:pt x="9089" y="27873"/>
                </a:moveTo>
                <a:cubicBezTo>
                  <a:pt x="9180" y="28056"/>
                  <a:pt x="9575" y="28147"/>
                  <a:pt x="9909" y="28025"/>
                </a:cubicBezTo>
                <a:cubicBezTo>
                  <a:pt x="10304" y="27904"/>
                  <a:pt x="10487" y="27630"/>
                  <a:pt x="10365" y="27448"/>
                </a:cubicBezTo>
                <a:cubicBezTo>
                  <a:pt x="10244" y="27266"/>
                  <a:pt x="9909" y="27174"/>
                  <a:pt x="9575" y="27296"/>
                </a:cubicBezTo>
                <a:cubicBezTo>
                  <a:pt x="9241" y="27417"/>
                  <a:pt x="8997" y="27691"/>
                  <a:pt x="9089" y="27873"/>
                </a:cubicBezTo>
                <a:close/>
                <a:moveTo>
                  <a:pt x="7113" y="28542"/>
                </a:moveTo>
                <a:cubicBezTo>
                  <a:pt x="6991" y="28360"/>
                  <a:pt x="6627" y="28269"/>
                  <a:pt x="6292" y="28451"/>
                </a:cubicBezTo>
                <a:cubicBezTo>
                  <a:pt x="5958" y="28542"/>
                  <a:pt x="5745" y="28846"/>
                  <a:pt x="5836" y="29059"/>
                </a:cubicBezTo>
                <a:cubicBezTo>
                  <a:pt x="5958" y="29241"/>
                  <a:pt x="6323" y="29302"/>
                  <a:pt x="6687" y="29150"/>
                </a:cubicBezTo>
                <a:cubicBezTo>
                  <a:pt x="7022" y="28998"/>
                  <a:pt x="7204" y="28755"/>
                  <a:pt x="7113" y="28542"/>
                </a:cubicBezTo>
                <a:close/>
                <a:moveTo>
                  <a:pt x="31733" y="5776"/>
                </a:moveTo>
                <a:cubicBezTo>
                  <a:pt x="31885" y="6019"/>
                  <a:pt x="32037" y="5837"/>
                  <a:pt x="31977" y="5411"/>
                </a:cubicBezTo>
                <a:cubicBezTo>
                  <a:pt x="31977" y="4986"/>
                  <a:pt x="31825" y="4469"/>
                  <a:pt x="31642" y="4286"/>
                </a:cubicBezTo>
                <a:cubicBezTo>
                  <a:pt x="31490" y="4074"/>
                  <a:pt x="31369" y="4226"/>
                  <a:pt x="31369" y="4651"/>
                </a:cubicBezTo>
                <a:cubicBezTo>
                  <a:pt x="31429" y="5016"/>
                  <a:pt x="31521" y="5563"/>
                  <a:pt x="31733" y="5776"/>
                </a:cubicBezTo>
                <a:close/>
                <a:moveTo>
                  <a:pt x="31733" y="9636"/>
                </a:moveTo>
                <a:cubicBezTo>
                  <a:pt x="31885" y="9849"/>
                  <a:pt x="32037" y="9697"/>
                  <a:pt x="32037" y="9302"/>
                </a:cubicBezTo>
                <a:cubicBezTo>
                  <a:pt x="32037" y="8876"/>
                  <a:pt x="31916" y="8329"/>
                  <a:pt x="31733" y="8116"/>
                </a:cubicBezTo>
                <a:cubicBezTo>
                  <a:pt x="31581" y="7873"/>
                  <a:pt x="31429" y="8025"/>
                  <a:pt x="31460" y="8451"/>
                </a:cubicBezTo>
                <a:cubicBezTo>
                  <a:pt x="31460" y="8876"/>
                  <a:pt x="31581" y="9393"/>
                  <a:pt x="31733" y="9636"/>
                </a:cubicBezTo>
                <a:close/>
                <a:moveTo>
                  <a:pt x="31612" y="11764"/>
                </a:moveTo>
                <a:cubicBezTo>
                  <a:pt x="31460" y="11521"/>
                  <a:pt x="31338" y="11642"/>
                  <a:pt x="31277" y="12037"/>
                </a:cubicBezTo>
                <a:cubicBezTo>
                  <a:pt x="31217" y="12372"/>
                  <a:pt x="31277" y="12828"/>
                  <a:pt x="31429" y="13040"/>
                </a:cubicBezTo>
                <a:cubicBezTo>
                  <a:pt x="31581" y="13284"/>
                  <a:pt x="31703" y="13162"/>
                  <a:pt x="31794" y="12828"/>
                </a:cubicBezTo>
                <a:cubicBezTo>
                  <a:pt x="31825" y="12493"/>
                  <a:pt x="31733" y="11977"/>
                  <a:pt x="31612" y="11764"/>
                </a:cubicBezTo>
                <a:close/>
                <a:moveTo>
                  <a:pt x="30913" y="14864"/>
                </a:moveTo>
                <a:cubicBezTo>
                  <a:pt x="30822" y="14651"/>
                  <a:pt x="30609" y="14773"/>
                  <a:pt x="30518" y="15077"/>
                </a:cubicBezTo>
                <a:cubicBezTo>
                  <a:pt x="30396" y="15381"/>
                  <a:pt x="30366" y="15776"/>
                  <a:pt x="30457" y="15989"/>
                </a:cubicBezTo>
                <a:cubicBezTo>
                  <a:pt x="30578" y="16171"/>
                  <a:pt x="30761" y="16141"/>
                  <a:pt x="30913" y="15837"/>
                </a:cubicBezTo>
                <a:cubicBezTo>
                  <a:pt x="31065" y="15533"/>
                  <a:pt x="31034" y="15107"/>
                  <a:pt x="30913" y="14864"/>
                </a:cubicBezTo>
                <a:close/>
                <a:moveTo>
                  <a:pt x="29636" y="17539"/>
                </a:moveTo>
                <a:cubicBezTo>
                  <a:pt x="29545" y="17357"/>
                  <a:pt x="29332" y="17387"/>
                  <a:pt x="29150" y="17661"/>
                </a:cubicBezTo>
                <a:cubicBezTo>
                  <a:pt x="28937" y="17904"/>
                  <a:pt x="28846" y="18268"/>
                  <a:pt x="28907" y="18451"/>
                </a:cubicBezTo>
                <a:cubicBezTo>
                  <a:pt x="28998" y="18633"/>
                  <a:pt x="29211" y="18603"/>
                  <a:pt x="29393" y="18360"/>
                </a:cubicBezTo>
                <a:cubicBezTo>
                  <a:pt x="29636" y="18116"/>
                  <a:pt x="29697" y="17721"/>
                  <a:pt x="29636" y="17539"/>
                </a:cubicBezTo>
                <a:close/>
                <a:moveTo>
                  <a:pt x="27630" y="20335"/>
                </a:moveTo>
                <a:cubicBezTo>
                  <a:pt x="27812" y="20153"/>
                  <a:pt x="27904" y="19849"/>
                  <a:pt x="27843" y="19667"/>
                </a:cubicBezTo>
                <a:cubicBezTo>
                  <a:pt x="27782" y="19484"/>
                  <a:pt x="27539" y="19515"/>
                  <a:pt x="27356" y="19697"/>
                </a:cubicBezTo>
                <a:cubicBezTo>
                  <a:pt x="27174" y="19879"/>
                  <a:pt x="27052" y="20183"/>
                  <a:pt x="27113" y="20396"/>
                </a:cubicBezTo>
                <a:cubicBezTo>
                  <a:pt x="27204" y="20548"/>
                  <a:pt x="27417" y="20548"/>
                  <a:pt x="27630" y="20335"/>
                </a:cubicBezTo>
                <a:close/>
                <a:moveTo>
                  <a:pt x="25989" y="21338"/>
                </a:moveTo>
                <a:cubicBezTo>
                  <a:pt x="25897" y="21186"/>
                  <a:pt x="25685" y="21126"/>
                  <a:pt x="25502" y="21278"/>
                </a:cubicBezTo>
                <a:cubicBezTo>
                  <a:pt x="25259" y="21430"/>
                  <a:pt x="25138" y="21703"/>
                  <a:pt x="25229" y="21855"/>
                </a:cubicBezTo>
                <a:cubicBezTo>
                  <a:pt x="25290" y="22007"/>
                  <a:pt x="25533" y="22068"/>
                  <a:pt x="25745" y="21916"/>
                </a:cubicBezTo>
                <a:cubicBezTo>
                  <a:pt x="25958" y="21764"/>
                  <a:pt x="26049" y="21490"/>
                  <a:pt x="25989" y="21338"/>
                </a:cubicBezTo>
                <a:close/>
                <a:moveTo>
                  <a:pt x="23375" y="22524"/>
                </a:moveTo>
                <a:cubicBezTo>
                  <a:pt x="23101" y="22615"/>
                  <a:pt x="22949" y="22858"/>
                  <a:pt x="22979" y="23010"/>
                </a:cubicBezTo>
                <a:cubicBezTo>
                  <a:pt x="23071" y="23162"/>
                  <a:pt x="23314" y="23193"/>
                  <a:pt x="23557" y="23071"/>
                </a:cubicBezTo>
                <a:cubicBezTo>
                  <a:pt x="23831" y="22980"/>
                  <a:pt x="23922" y="22737"/>
                  <a:pt x="23891" y="22554"/>
                </a:cubicBezTo>
                <a:cubicBezTo>
                  <a:pt x="23861" y="22433"/>
                  <a:pt x="23618" y="22402"/>
                  <a:pt x="23375" y="22524"/>
                </a:cubicBezTo>
                <a:close/>
                <a:moveTo>
                  <a:pt x="20882" y="23436"/>
                </a:moveTo>
                <a:cubicBezTo>
                  <a:pt x="20639" y="23496"/>
                  <a:pt x="20396" y="23679"/>
                  <a:pt x="20487" y="23831"/>
                </a:cubicBezTo>
                <a:cubicBezTo>
                  <a:pt x="20517" y="23983"/>
                  <a:pt x="20821" y="24074"/>
                  <a:pt x="21095" y="23983"/>
                </a:cubicBezTo>
                <a:cubicBezTo>
                  <a:pt x="21338" y="23922"/>
                  <a:pt x="21551" y="23709"/>
                  <a:pt x="21460" y="23588"/>
                </a:cubicBezTo>
                <a:cubicBezTo>
                  <a:pt x="21429" y="23375"/>
                  <a:pt x="21186" y="23344"/>
                  <a:pt x="20882" y="23436"/>
                </a:cubicBezTo>
                <a:close/>
                <a:moveTo>
                  <a:pt x="17812" y="24287"/>
                </a:moveTo>
                <a:cubicBezTo>
                  <a:pt x="17843" y="24439"/>
                  <a:pt x="18147" y="24530"/>
                  <a:pt x="18450" y="24500"/>
                </a:cubicBezTo>
                <a:cubicBezTo>
                  <a:pt x="18754" y="24439"/>
                  <a:pt x="18967" y="24256"/>
                  <a:pt x="18906" y="24104"/>
                </a:cubicBezTo>
                <a:cubicBezTo>
                  <a:pt x="18876" y="23952"/>
                  <a:pt x="18602" y="23892"/>
                  <a:pt x="18299" y="23922"/>
                </a:cubicBezTo>
                <a:cubicBezTo>
                  <a:pt x="17964" y="23983"/>
                  <a:pt x="17782" y="24135"/>
                  <a:pt x="17812" y="24287"/>
                </a:cubicBezTo>
                <a:close/>
                <a:moveTo>
                  <a:pt x="16110" y="24560"/>
                </a:moveTo>
                <a:cubicBezTo>
                  <a:pt x="16080" y="24408"/>
                  <a:pt x="15806" y="24348"/>
                  <a:pt x="15502" y="24378"/>
                </a:cubicBezTo>
                <a:cubicBezTo>
                  <a:pt x="15198" y="24408"/>
                  <a:pt x="14925" y="24560"/>
                  <a:pt x="14955" y="24712"/>
                </a:cubicBezTo>
                <a:cubicBezTo>
                  <a:pt x="15016" y="24864"/>
                  <a:pt x="15320" y="24955"/>
                  <a:pt x="15624" y="24895"/>
                </a:cubicBezTo>
                <a:cubicBezTo>
                  <a:pt x="15928" y="24864"/>
                  <a:pt x="16140" y="24712"/>
                  <a:pt x="16110" y="24560"/>
                </a:cubicBezTo>
                <a:close/>
                <a:moveTo>
                  <a:pt x="13131" y="25016"/>
                </a:moveTo>
                <a:cubicBezTo>
                  <a:pt x="13101" y="24864"/>
                  <a:pt x="12827" y="24803"/>
                  <a:pt x="12493" y="24834"/>
                </a:cubicBezTo>
                <a:cubicBezTo>
                  <a:pt x="12159" y="24895"/>
                  <a:pt x="11885" y="25107"/>
                  <a:pt x="11885" y="25259"/>
                </a:cubicBezTo>
                <a:cubicBezTo>
                  <a:pt x="11885" y="25411"/>
                  <a:pt x="12219" y="25472"/>
                  <a:pt x="12584" y="25411"/>
                </a:cubicBezTo>
                <a:cubicBezTo>
                  <a:pt x="12918" y="25351"/>
                  <a:pt x="13192" y="25168"/>
                  <a:pt x="13131" y="25016"/>
                </a:cubicBezTo>
                <a:close/>
                <a:moveTo>
                  <a:pt x="8633" y="26171"/>
                </a:moveTo>
                <a:cubicBezTo>
                  <a:pt x="8633" y="26354"/>
                  <a:pt x="8906" y="26384"/>
                  <a:pt x="9301" y="26262"/>
                </a:cubicBezTo>
                <a:cubicBezTo>
                  <a:pt x="9666" y="26171"/>
                  <a:pt x="9940" y="25928"/>
                  <a:pt x="9940" y="25746"/>
                </a:cubicBezTo>
                <a:cubicBezTo>
                  <a:pt x="9940" y="25563"/>
                  <a:pt x="9636" y="25472"/>
                  <a:pt x="9301" y="25594"/>
                </a:cubicBezTo>
                <a:cubicBezTo>
                  <a:pt x="8937" y="25715"/>
                  <a:pt x="8633" y="25958"/>
                  <a:pt x="8633" y="26171"/>
                </a:cubicBezTo>
                <a:close/>
                <a:moveTo>
                  <a:pt x="5988" y="27387"/>
                </a:moveTo>
                <a:cubicBezTo>
                  <a:pt x="6353" y="27266"/>
                  <a:pt x="6596" y="26992"/>
                  <a:pt x="6596" y="26810"/>
                </a:cubicBezTo>
                <a:cubicBezTo>
                  <a:pt x="6596" y="26627"/>
                  <a:pt x="6292" y="26566"/>
                  <a:pt x="5958" y="26688"/>
                </a:cubicBezTo>
                <a:cubicBezTo>
                  <a:pt x="5927" y="26688"/>
                  <a:pt x="5867" y="26718"/>
                  <a:pt x="5836" y="26718"/>
                </a:cubicBezTo>
                <a:lnTo>
                  <a:pt x="5502" y="27417"/>
                </a:lnTo>
                <a:cubicBezTo>
                  <a:pt x="5654" y="27448"/>
                  <a:pt x="5806" y="27448"/>
                  <a:pt x="5988" y="27387"/>
                </a:cubicBezTo>
                <a:close/>
                <a:moveTo>
                  <a:pt x="30578" y="3770"/>
                </a:moveTo>
                <a:cubicBezTo>
                  <a:pt x="30518" y="3800"/>
                  <a:pt x="30457" y="3861"/>
                  <a:pt x="30396" y="3861"/>
                </a:cubicBezTo>
                <a:cubicBezTo>
                  <a:pt x="30457" y="3952"/>
                  <a:pt x="30548" y="3922"/>
                  <a:pt x="30578" y="3770"/>
                </a:cubicBezTo>
                <a:close/>
                <a:moveTo>
                  <a:pt x="30457" y="7569"/>
                </a:moveTo>
                <a:cubicBezTo>
                  <a:pt x="30578" y="7812"/>
                  <a:pt x="30700" y="7660"/>
                  <a:pt x="30700" y="7235"/>
                </a:cubicBezTo>
                <a:cubicBezTo>
                  <a:pt x="30700" y="6809"/>
                  <a:pt x="30578" y="6323"/>
                  <a:pt x="30426" y="6080"/>
                </a:cubicBezTo>
                <a:cubicBezTo>
                  <a:pt x="30305" y="5867"/>
                  <a:pt x="30183" y="6019"/>
                  <a:pt x="30183" y="6445"/>
                </a:cubicBezTo>
                <a:cubicBezTo>
                  <a:pt x="30244" y="6870"/>
                  <a:pt x="30305" y="7356"/>
                  <a:pt x="30457" y="7569"/>
                </a:cubicBezTo>
                <a:close/>
                <a:moveTo>
                  <a:pt x="30305" y="11065"/>
                </a:moveTo>
                <a:cubicBezTo>
                  <a:pt x="30426" y="11308"/>
                  <a:pt x="30548" y="11186"/>
                  <a:pt x="30578" y="10822"/>
                </a:cubicBezTo>
                <a:cubicBezTo>
                  <a:pt x="30609" y="10426"/>
                  <a:pt x="30548" y="9970"/>
                  <a:pt x="30426" y="9758"/>
                </a:cubicBezTo>
                <a:cubicBezTo>
                  <a:pt x="30305" y="9514"/>
                  <a:pt x="30214" y="9666"/>
                  <a:pt x="30214" y="10001"/>
                </a:cubicBezTo>
                <a:cubicBezTo>
                  <a:pt x="30153" y="10396"/>
                  <a:pt x="30214" y="10852"/>
                  <a:pt x="30305" y="11065"/>
                </a:cubicBezTo>
                <a:close/>
                <a:moveTo>
                  <a:pt x="30001" y="12949"/>
                </a:moveTo>
                <a:cubicBezTo>
                  <a:pt x="29940" y="12706"/>
                  <a:pt x="29788" y="12828"/>
                  <a:pt x="29697" y="13132"/>
                </a:cubicBezTo>
                <a:cubicBezTo>
                  <a:pt x="29636" y="13436"/>
                  <a:pt x="29606" y="13861"/>
                  <a:pt x="29667" y="14074"/>
                </a:cubicBezTo>
                <a:cubicBezTo>
                  <a:pt x="29758" y="14317"/>
                  <a:pt x="29910" y="14226"/>
                  <a:pt x="30001" y="13891"/>
                </a:cubicBezTo>
                <a:cubicBezTo>
                  <a:pt x="30092" y="13587"/>
                  <a:pt x="30092" y="13162"/>
                  <a:pt x="30001" y="12949"/>
                </a:cubicBezTo>
                <a:close/>
                <a:moveTo>
                  <a:pt x="28785" y="16536"/>
                </a:moveTo>
                <a:cubicBezTo>
                  <a:pt x="28998" y="16293"/>
                  <a:pt x="29059" y="15898"/>
                  <a:pt x="28998" y="15685"/>
                </a:cubicBezTo>
                <a:cubicBezTo>
                  <a:pt x="28907" y="15472"/>
                  <a:pt x="28755" y="15533"/>
                  <a:pt x="28603" y="15776"/>
                </a:cubicBezTo>
                <a:cubicBezTo>
                  <a:pt x="28451" y="16050"/>
                  <a:pt x="28329" y="16445"/>
                  <a:pt x="28390" y="16627"/>
                </a:cubicBezTo>
                <a:cubicBezTo>
                  <a:pt x="28420" y="16840"/>
                  <a:pt x="28603" y="16809"/>
                  <a:pt x="28785" y="16536"/>
                </a:cubicBezTo>
                <a:close/>
                <a:moveTo>
                  <a:pt x="26627" y="18755"/>
                </a:moveTo>
                <a:cubicBezTo>
                  <a:pt x="26657" y="18937"/>
                  <a:pt x="26870" y="18907"/>
                  <a:pt x="27052" y="18724"/>
                </a:cubicBezTo>
                <a:cubicBezTo>
                  <a:pt x="27235" y="18512"/>
                  <a:pt x="27356" y="18177"/>
                  <a:pt x="27326" y="17995"/>
                </a:cubicBezTo>
                <a:cubicBezTo>
                  <a:pt x="27265" y="17812"/>
                  <a:pt x="27083" y="17843"/>
                  <a:pt x="26900" y="18025"/>
                </a:cubicBezTo>
                <a:cubicBezTo>
                  <a:pt x="26749" y="18268"/>
                  <a:pt x="26597" y="18572"/>
                  <a:pt x="26627" y="18755"/>
                </a:cubicBezTo>
                <a:close/>
                <a:moveTo>
                  <a:pt x="25107" y="19788"/>
                </a:moveTo>
                <a:cubicBezTo>
                  <a:pt x="24925" y="19940"/>
                  <a:pt x="24742" y="20183"/>
                  <a:pt x="24773" y="20335"/>
                </a:cubicBezTo>
                <a:cubicBezTo>
                  <a:pt x="24803" y="20487"/>
                  <a:pt x="24986" y="20548"/>
                  <a:pt x="25198" y="20396"/>
                </a:cubicBezTo>
                <a:cubicBezTo>
                  <a:pt x="25411" y="20244"/>
                  <a:pt x="25533" y="19971"/>
                  <a:pt x="25502" y="19788"/>
                </a:cubicBezTo>
                <a:cubicBezTo>
                  <a:pt x="25533" y="19575"/>
                  <a:pt x="25350" y="19575"/>
                  <a:pt x="25107" y="19788"/>
                </a:cubicBezTo>
                <a:close/>
                <a:moveTo>
                  <a:pt x="23557" y="21126"/>
                </a:moveTo>
                <a:cubicBezTo>
                  <a:pt x="23557" y="21004"/>
                  <a:pt x="23314" y="20943"/>
                  <a:pt x="23101" y="21095"/>
                </a:cubicBezTo>
                <a:cubicBezTo>
                  <a:pt x="22858" y="21217"/>
                  <a:pt x="22675" y="21430"/>
                  <a:pt x="22675" y="21582"/>
                </a:cubicBezTo>
                <a:cubicBezTo>
                  <a:pt x="22675" y="21734"/>
                  <a:pt x="22919" y="21794"/>
                  <a:pt x="23131" y="21673"/>
                </a:cubicBezTo>
                <a:cubicBezTo>
                  <a:pt x="23405" y="21521"/>
                  <a:pt x="23587" y="21308"/>
                  <a:pt x="23557" y="21126"/>
                </a:cubicBezTo>
                <a:close/>
                <a:moveTo>
                  <a:pt x="21247" y="22159"/>
                </a:moveTo>
                <a:cubicBezTo>
                  <a:pt x="21247" y="22007"/>
                  <a:pt x="21004" y="21977"/>
                  <a:pt x="20730" y="22068"/>
                </a:cubicBezTo>
                <a:cubicBezTo>
                  <a:pt x="20487" y="22129"/>
                  <a:pt x="20244" y="22311"/>
                  <a:pt x="20244" y="22463"/>
                </a:cubicBezTo>
                <a:cubicBezTo>
                  <a:pt x="20244" y="22615"/>
                  <a:pt x="20487" y="22676"/>
                  <a:pt x="20730" y="22585"/>
                </a:cubicBezTo>
                <a:cubicBezTo>
                  <a:pt x="21034" y="22524"/>
                  <a:pt x="21247" y="22311"/>
                  <a:pt x="21247" y="22159"/>
                </a:cubicBezTo>
                <a:close/>
                <a:moveTo>
                  <a:pt x="18147" y="22615"/>
                </a:moveTo>
                <a:cubicBezTo>
                  <a:pt x="17843" y="22676"/>
                  <a:pt x="17630" y="22828"/>
                  <a:pt x="17630" y="22980"/>
                </a:cubicBezTo>
                <a:cubicBezTo>
                  <a:pt x="17630" y="23132"/>
                  <a:pt x="17903" y="23193"/>
                  <a:pt x="18147" y="23162"/>
                </a:cubicBezTo>
                <a:cubicBezTo>
                  <a:pt x="18450" y="23132"/>
                  <a:pt x="18694" y="22980"/>
                  <a:pt x="18663" y="22828"/>
                </a:cubicBezTo>
                <a:cubicBezTo>
                  <a:pt x="18694" y="22676"/>
                  <a:pt x="18420" y="22585"/>
                  <a:pt x="18147" y="22615"/>
                </a:cubicBezTo>
                <a:close/>
                <a:moveTo>
                  <a:pt x="14894" y="23344"/>
                </a:moveTo>
                <a:cubicBezTo>
                  <a:pt x="14894" y="23496"/>
                  <a:pt x="15107" y="23588"/>
                  <a:pt x="15472" y="23527"/>
                </a:cubicBezTo>
                <a:cubicBezTo>
                  <a:pt x="15745" y="23496"/>
                  <a:pt x="16019" y="23344"/>
                  <a:pt x="16019" y="23193"/>
                </a:cubicBezTo>
                <a:cubicBezTo>
                  <a:pt x="16019" y="23041"/>
                  <a:pt x="15806" y="22980"/>
                  <a:pt x="15502" y="23010"/>
                </a:cubicBezTo>
                <a:cubicBezTo>
                  <a:pt x="15168" y="23041"/>
                  <a:pt x="14894" y="23193"/>
                  <a:pt x="14894" y="23344"/>
                </a:cubicBezTo>
                <a:close/>
                <a:moveTo>
                  <a:pt x="12615" y="23344"/>
                </a:moveTo>
                <a:cubicBezTo>
                  <a:pt x="12311" y="23375"/>
                  <a:pt x="12007" y="23588"/>
                  <a:pt x="11946" y="23740"/>
                </a:cubicBezTo>
                <a:cubicBezTo>
                  <a:pt x="11915" y="23892"/>
                  <a:pt x="12189" y="23952"/>
                  <a:pt x="12493" y="23922"/>
                </a:cubicBezTo>
                <a:cubicBezTo>
                  <a:pt x="12827" y="23892"/>
                  <a:pt x="13101" y="23679"/>
                  <a:pt x="13101" y="23527"/>
                </a:cubicBezTo>
                <a:cubicBezTo>
                  <a:pt x="13192" y="23436"/>
                  <a:pt x="12949" y="23314"/>
                  <a:pt x="12615" y="23344"/>
                </a:cubicBezTo>
                <a:close/>
                <a:moveTo>
                  <a:pt x="9453" y="24591"/>
                </a:moveTo>
                <a:cubicBezTo>
                  <a:pt x="9788" y="24530"/>
                  <a:pt x="10092" y="24287"/>
                  <a:pt x="10152" y="24135"/>
                </a:cubicBezTo>
                <a:cubicBezTo>
                  <a:pt x="10183" y="23952"/>
                  <a:pt x="9940" y="23861"/>
                  <a:pt x="9605" y="23952"/>
                </a:cubicBezTo>
                <a:cubicBezTo>
                  <a:pt x="9271" y="24044"/>
                  <a:pt x="8937" y="24256"/>
                  <a:pt x="8876" y="24439"/>
                </a:cubicBezTo>
                <a:cubicBezTo>
                  <a:pt x="8845" y="24591"/>
                  <a:pt x="9089" y="24682"/>
                  <a:pt x="9453" y="24591"/>
                </a:cubicBezTo>
                <a:close/>
                <a:moveTo>
                  <a:pt x="6900" y="25047"/>
                </a:moveTo>
                <a:cubicBezTo>
                  <a:pt x="6961" y="24986"/>
                  <a:pt x="6900" y="24955"/>
                  <a:pt x="6870" y="24895"/>
                </a:cubicBezTo>
                <a:cubicBezTo>
                  <a:pt x="6748" y="25047"/>
                  <a:pt x="6687" y="25259"/>
                  <a:pt x="6566" y="25411"/>
                </a:cubicBezTo>
                <a:cubicBezTo>
                  <a:pt x="6748" y="25290"/>
                  <a:pt x="6900" y="25168"/>
                  <a:pt x="6900" y="25047"/>
                </a:cubicBezTo>
                <a:close/>
                <a:moveTo>
                  <a:pt x="29363" y="5533"/>
                </a:moveTo>
                <a:cubicBezTo>
                  <a:pt x="29484" y="5745"/>
                  <a:pt x="29545" y="5624"/>
                  <a:pt x="29545" y="5229"/>
                </a:cubicBezTo>
                <a:cubicBezTo>
                  <a:pt x="29545" y="4925"/>
                  <a:pt x="29484" y="4530"/>
                  <a:pt x="29393" y="4317"/>
                </a:cubicBezTo>
                <a:cubicBezTo>
                  <a:pt x="29332" y="4347"/>
                  <a:pt x="29211" y="4378"/>
                  <a:pt x="29150" y="4408"/>
                </a:cubicBezTo>
                <a:cubicBezTo>
                  <a:pt x="29150" y="4803"/>
                  <a:pt x="29241" y="5290"/>
                  <a:pt x="29363" y="5533"/>
                </a:cubicBezTo>
                <a:close/>
                <a:moveTo>
                  <a:pt x="29363" y="9028"/>
                </a:moveTo>
                <a:cubicBezTo>
                  <a:pt x="29484" y="9241"/>
                  <a:pt x="29606" y="9150"/>
                  <a:pt x="29606" y="8785"/>
                </a:cubicBezTo>
                <a:cubicBezTo>
                  <a:pt x="29606" y="8420"/>
                  <a:pt x="29515" y="7934"/>
                  <a:pt x="29393" y="7691"/>
                </a:cubicBezTo>
                <a:cubicBezTo>
                  <a:pt x="29302" y="7478"/>
                  <a:pt x="29211" y="7569"/>
                  <a:pt x="29180" y="7934"/>
                </a:cubicBezTo>
                <a:cubicBezTo>
                  <a:pt x="29180" y="8299"/>
                  <a:pt x="29241" y="8785"/>
                  <a:pt x="29363" y="9028"/>
                </a:cubicBezTo>
                <a:close/>
                <a:moveTo>
                  <a:pt x="28937" y="12068"/>
                </a:moveTo>
                <a:cubicBezTo>
                  <a:pt x="29028" y="12280"/>
                  <a:pt x="29180" y="12220"/>
                  <a:pt x="29211" y="11916"/>
                </a:cubicBezTo>
                <a:cubicBezTo>
                  <a:pt x="29302" y="11612"/>
                  <a:pt x="29241" y="11156"/>
                  <a:pt x="29150" y="10913"/>
                </a:cubicBezTo>
                <a:cubicBezTo>
                  <a:pt x="29059" y="10700"/>
                  <a:pt x="28937" y="10761"/>
                  <a:pt x="28876" y="11065"/>
                </a:cubicBezTo>
                <a:cubicBezTo>
                  <a:pt x="28846" y="11369"/>
                  <a:pt x="28876" y="11825"/>
                  <a:pt x="28937" y="12068"/>
                </a:cubicBezTo>
                <a:close/>
                <a:moveTo>
                  <a:pt x="28420" y="13709"/>
                </a:moveTo>
                <a:cubicBezTo>
                  <a:pt x="28329" y="13466"/>
                  <a:pt x="28238" y="13496"/>
                  <a:pt x="28116" y="13770"/>
                </a:cubicBezTo>
                <a:cubicBezTo>
                  <a:pt x="27995" y="14043"/>
                  <a:pt x="27934" y="14469"/>
                  <a:pt x="27964" y="14682"/>
                </a:cubicBezTo>
                <a:cubicBezTo>
                  <a:pt x="27995" y="14925"/>
                  <a:pt x="28147" y="14864"/>
                  <a:pt x="28299" y="14621"/>
                </a:cubicBezTo>
                <a:cubicBezTo>
                  <a:pt x="28451" y="14347"/>
                  <a:pt x="28481" y="13922"/>
                  <a:pt x="28420" y="13709"/>
                </a:cubicBezTo>
                <a:close/>
                <a:moveTo>
                  <a:pt x="26718" y="16171"/>
                </a:moveTo>
                <a:cubicBezTo>
                  <a:pt x="26505" y="16384"/>
                  <a:pt x="26414" y="16749"/>
                  <a:pt x="26414" y="16961"/>
                </a:cubicBezTo>
                <a:cubicBezTo>
                  <a:pt x="26445" y="17205"/>
                  <a:pt x="26597" y="17144"/>
                  <a:pt x="26779" y="16931"/>
                </a:cubicBezTo>
                <a:cubicBezTo>
                  <a:pt x="26961" y="16688"/>
                  <a:pt x="27083" y="16323"/>
                  <a:pt x="27083" y="16141"/>
                </a:cubicBezTo>
                <a:cubicBezTo>
                  <a:pt x="27052" y="15928"/>
                  <a:pt x="26870" y="15928"/>
                  <a:pt x="26718" y="16171"/>
                </a:cubicBezTo>
                <a:close/>
                <a:moveTo>
                  <a:pt x="24925" y="18025"/>
                </a:moveTo>
                <a:cubicBezTo>
                  <a:pt x="24742" y="18208"/>
                  <a:pt x="24590" y="18481"/>
                  <a:pt x="24590" y="18724"/>
                </a:cubicBezTo>
                <a:cubicBezTo>
                  <a:pt x="24621" y="18907"/>
                  <a:pt x="24803" y="18937"/>
                  <a:pt x="24986" y="18755"/>
                </a:cubicBezTo>
                <a:cubicBezTo>
                  <a:pt x="25198" y="18603"/>
                  <a:pt x="25350" y="18268"/>
                  <a:pt x="25290" y="18056"/>
                </a:cubicBezTo>
                <a:cubicBezTo>
                  <a:pt x="25290" y="17873"/>
                  <a:pt x="25107" y="17843"/>
                  <a:pt x="24925" y="18025"/>
                </a:cubicBezTo>
                <a:close/>
                <a:moveTo>
                  <a:pt x="22949" y="19423"/>
                </a:moveTo>
                <a:cubicBezTo>
                  <a:pt x="22706" y="19545"/>
                  <a:pt x="22524" y="19819"/>
                  <a:pt x="22554" y="20001"/>
                </a:cubicBezTo>
                <a:cubicBezTo>
                  <a:pt x="22554" y="20183"/>
                  <a:pt x="22797" y="20244"/>
                  <a:pt x="23010" y="20123"/>
                </a:cubicBezTo>
                <a:cubicBezTo>
                  <a:pt x="23253" y="20001"/>
                  <a:pt x="23405" y="19727"/>
                  <a:pt x="23405" y="19545"/>
                </a:cubicBezTo>
                <a:cubicBezTo>
                  <a:pt x="23375" y="19363"/>
                  <a:pt x="23162" y="19271"/>
                  <a:pt x="22949" y="19423"/>
                </a:cubicBezTo>
                <a:close/>
                <a:moveTo>
                  <a:pt x="20213" y="20943"/>
                </a:moveTo>
                <a:cubicBezTo>
                  <a:pt x="20213" y="21126"/>
                  <a:pt x="20426" y="21217"/>
                  <a:pt x="20700" y="21095"/>
                </a:cubicBezTo>
                <a:cubicBezTo>
                  <a:pt x="20973" y="21034"/>
                  <a:pt x="21186" y="20791"/>
                  <a:pt x="21186" y="20609"/>
                </a:cubicBezTo>
                <a:cubicBezTo>
                  <a:pt x="21186" y="20427"/>
                  <a:pt x="20973" y="20335"/>
                  <a:pt x="20700" y="20457"/>
                </a:cubicBezTo>
                <a:cubicBezTo>
                  <a:pt x="20426" y="20548"/>
                  <a:pt x="20213" y="20761"/>
                  <a:pt x="20213" y="20943"/>
                </a:cubicBezTo>
                <a:close/>
                <a:moveTo>
                  <a:pt x="17660" y="21521"/>
                </a:moveTo>
                <a:cubicBezTo>
                  <a:pt x="17660" y="21673"/>
                  <a:pt x="17903" y="21794"/>
                  <a:pt x="18147" y="21703"/>
                </a:cubicBezTo>
                <a:cubicBezTo>
                  <a:pt x="18420" y="21673"/>
                  <a:pt x="18663" y="21490"/>
                  <a:pt x="18694" y="21278"/>
                </a:cubicBezTo>
                <a:cubicBezTo>
                  <a:pt x="18694" y="21126"/>
                  <a:pt x="18450" y="21034"/>
                  <a:pt x="18207" y="21095"/>
                </a:cubicBezTo>
                <a:cubicBezTo>
                  <a:pt x="17903" y="21186"/>
                  <a:pt x="17660" y="21369"/>
                  <a:pt x="17660" y="21521"/>
                </a:cubicBezTo>
                <a:close/>
                <a:moveTo>
                  <a:pt x="16110" y="21794"/>
                </a:moveTo>
                <a:cubicBezTo>
                  <a:pt x="16140" y="21642"/>
                  <a:pt x="15928" y="21521"/>
                  <a:pt x="15654" y="21551"/>
                </a:cubicBezTo>
                <a:cubicBezTo>
                  <a:pt x="15381" y="21612"/>
                  <a:pt x="15107" y="21764"/>
                  <a:pt x="15077" y="21916"/>
                </a:cubicBezTo>
                <a:cubicBezTo>
                  <a:pt x="15046" y="22068"/>
                  <a:pt x="15259" y="22159"/>
                  <a:pt x="15563" y="22129"/>
                </a:cubicBezTo>
                <a:cubicBezTo>
                  <a:pt x="15836" y="22098"/>
                  <a:pt x="16080" y="21946"/>
                  <a:pt x="16110" y="21794"/>
                </a:cubicBezTo>
                <a:close/>
                <a:moveTo>
                  <a:pt x="12371" y="22281"/>
                </a:moveTo>
                <a:cubicBezTo>
                  <a:pt x="12341" y="22433"/>
                  <a:pt x="12523" y="22554"/>
                  <a:pt x="12827" y="22524"/>
                </a:cubicBezTo>
                <a:cubicBezTo>
                  <a:pt x="13131" y="22463"/>
                  <a:pt x="13405" y="22311"/>
                  <a:pt x="13435" y="22129"/>
                </a:cubicBezTo>
                <a:cubicBezTo>
                  <a:pt x="13496" y="21977"/>
                  <a:pt x="13283" y="21855"/>
                  <a:pt x="12979" y="21916"/>
                </a:cubicBezTo>
                <a:cubicBezTo>
                  <a:pt x="12675" y="21946"/>
                  <a:pt x="12432" y="22098"/>
                  <a:pt x="12371" y="22281"/>
                </a:cubicBezTo>
                <a:close/>
                <a:moveTo>
                  <a:pt x="10669" y="22554"/>
                </a:moveTo>
                <a:cubicBezTo>
                  <a:pt x="10760" y="22402"/>
                  <a:pt x="10548" y="22281"/>
                  <a:pt x="10244" y="22372"/>
                </a:cubicBezTo>
                <a:cubicBezTo>
                  <a:pt x="9940" y="22433"/>
                  <a:pt x="9605" y="22615"/>
                  <a:pt x="9545" y="22767"/>
                </a:cubicBezTo>
                <a:cubicBezTo>
                  <a:pt x="9453" y="22980"/>
                  <a:pt x="9636" y="23041"/>
                  <a:pt x="10000" y="22980"/>
                </a:cubicBezTo>
                <a:cubicBezTo>
                  <a:pt x="10304" y="22889"/>
                  <a:pt x="10639" y="22737"/>
                  <a:pt x="10669" y="22554"/>
                </a:cubicBezTo>
                <a:close/>
                <a:moveTo>
                  <a:pt x="28299" y="6748"/>
                </a:moveTo>
                <a:cubicBezTo>
                  <a:pt x="28420" y="6992"/>
                  <a:pt x="28542" y="6931"/>
                  <a:pt x="28542" y="6566"/>
                </a:cubicBezTo>
                <a:cubicBezTo>
                  <a:pt x="28542" y="6171"/>
                  <a:pt x="28420" y="5685"/>
                  <a:pt x="28299" y="5411"/>
                </a:cubicBezTo>
                <a:cubicBezTo>
                  <a:pt x="28177" y="5138"/>
                  <a:pt x="28086" y="5229"/>
                  <a:pt x="28086" y="5593"/>
                </a:cubicBezTo>
                <a:cubicBezTo>
                  <a:pt x="28086" y="5989"/>
                  <a:pt x="28177" y="6475"/>
                  <a:pt x="28299" y="6748"/>
                </a:cubicBezTo>
                <a:close/>
                <a:moveTo>
                  <a:pt x="28086" y="9788"/>
                </a:moveTo>
                <a:cubicBezTo>
                  <a:pt x="28177" y="10062"/>
                  <a:pt x="28299" y="10001"/>
                  <a:pt x="28329" y="9666"/>
                </a:cubicBezTo>
                <a:cubicBezTo>
                  <a:pt x="28390" y="9363"/>
                  <a:pt x="28299" y="8876"/>
                  <a:pt x="28177" y="8603"/>
                </a:cubicBezTo>
                <a:cubicBezTo>
                  <a:pt x="28086" y="8329"/>
                  <a:pt x="27964" y="8390"/>
                  <a:pt x="27934" y="8724"/>
                </a:cubicBezTo>
                <a:cubicBezTo>
                  <a:pt x="27934" y="9059"/>
                  <a:pt x="27964" y="9545"/>
                  <a:pt x="28086" y="9788"/>
                </a:cubicBezTo>
                <a:close/>
                <a:moveTo>
                  <a:pt x="27387" y="11490"/>
                </a:moveTo>
                <a:cubicBezTo>
                  <a:pt x="27326" y="11764"/>
                  <a:pt x="27326" y="12220"/>
                  <a:pt x="27387" y="12493"/>
                </a:cubicBezTo>
                <a:cubicBezTo>
                  <a:pt x="27478" y="12736"/>
                  <a:pt x="27630" y="12706"/>
                  <a:pt x="27721" y="12432"/>
                </a:cubicBezTo>
                <a:cubicBezTo>
                  <a:pt x="27843" y="12189"/>
                  <a:pt x="27843" y="11703"/>
                  <a:pt x="27721" y="11460"/>
                </a:cubicBezTo>
                <a:cubicBezTo>
                  <a:pt x="27630" y="11186"/>
                  <a:pt x="27508" y="11217"/>
                  <a:pt x="27387" y="11490"/>
                </a:cubicBezTo>
                <a:close/>
                <a:moveTo>
                  <a:pt x="26353" y="13922"/>
                </a:moveTo>
                <a:cubicBezTo>
                  <a:pt x="26201" y="14195"/>
                  <a:pt x="26141" y="14621"/>
                  <a:pt x="26171" y="14834"/>
                </a:cubicBezTo>
                <a:cubicBezTo>
                  <a:pt x="26201" y="15107"/>
                  <a:pt x="26414" y="15107"/>
                  <a:pt x="26566" y="14834"/>
                </a:cubicBezTo>
                <a:cubicBezTo>
                  <a:pt x="26718" y="14560"/>
                  <a:pt x="26809" y="14195"/>
                  <a:pt x="26749" y="13922"/>
                </a:cubicBezTo>
                <a:cubicBezTo>
                  <a:pt x="26657" y="13709"/>
                  <a:pt x="26475" y="13648"/>
                  <a:pt x="26353" y="13922"/>
                </a:cubicBezTo>
                <a:close/>
                <a:moveTo>
                  <a:pt x="24682" y="15989"/>
                </a:moveTo>
                <a:cubicBezTo>
                  <a:pt x="24499" y="16171"/>
                  <a:pt x="24347" y="16505"/>
                  <a:pt x="24378" y="16749"/>
                </a:cubicBezTo>
                <a:cubicBezTo>
                  <a:pt x="24438" y="16961"/>
                  <a:pt x="24621" y="16992"/>
                  <a:pt x="24803" y="16809"/>
                </a:cubicBezTo>
                <a:cubicBezTo>
                  <a:pt x="24986" y="16627"/>
                  <a:pt x="25138" y="16293"/>
                  <a:pt x="25107" y="16050"/>
                </a:cubicBezTo>
                <a:cubicBezTo>
                  <a:pt x="25077" y="15837"/>
                  <a:pt x="24894" y="15776"/>
                  <a:pt x="24682" y="15989"/>
                </a:cubicBezTo>
                <a:close/>
                <a:moveTo>
                  <a:pt x="22858" y="18299"/>
                </a:moveTo>
                <a:cubicBezTo>
                  <a:pt x="23101" y="18147"/>
                  <a:pt x="23253" y="17873"/>
                  <a:pt x="23223" y="17661"/>
                </a:cubicBezTo>
                <a:cubicBezTo>
                  <a:pt x="23162" y="17417"/>
                  <a:pt x="22979" y="17326"/>
                  <a:pt x="22797" y="17509"/>
                </a:cubicBezTo>
                <a:cubicBezTo>
                  <a:pt x="22554" y="17661"/>
                  <a:pt x="22402" y="17964"/>
                  <a:pt x="22463" y="18147"/>
                </a:cubicBezTo>
                <a:cubicBezTo>
                  <a:pt x="22463" y="18360"/>
                  <a:pt x="22645" y="18451"/>
                  <a:pt x="22858" y="18299"/>
                </a:cubicBezTo>
                <a:close/>
                <a:moveTo>
                  <a:pt x="20700" y="19363"/>
                </a:moveTo>
                <a:cubicBezTo>
                  <a:pt x="20973" y="19241"/>
                  <a:pt x="21156" y="19028"/>
                  <a:pt x="21125" y="18785"/>
                </a:cubicBezTo>
                <a:cubicBezTo>
                  <a:pt x="21125" y="18572"/>
                  <a:pt x="20882" y="18481"/>
                  <a:pt x="20669" y="18603"/>
                </a:cubicBezTo>
                <a:cubicBezTo>
                  <a:pt x="20426" y="18724"/>
                  <a:pt x="20213" y="18937"/>
                  <a:pt x="20213" y="19180"/>
                </a:cubicBezTo>
                <a:cubicBezTo>
                  <a:pt x="20244" y="19393"/>
                  <a:pt x="20426" y="19484"/>
                  <a:pt x="20700" y="19363"/>
                </a:cubicBezTo>
                <a:close/>
                <a:moveTo>
                  <a:pt x="17782" y="19879"/>
                </a:moveTo>
                <a:cubicBezTo>
                  <a:pt x="17782" y="20092"/>
                  <a:pt x="17964" y="20183"/>
                  <a:pt x="18238" y="20123"/>
                </a:cubicBezTo>
                <a:cubicBezTo>
                  <a:pt x="18511" y="20031"/>
                  <a:pt x="18724" y="19849"/>
                  <a:pt x="18724" y="19636"/>
                </a:cubicBezTo>
                <a:cubicBezTo>
                  <a:pt x="18724" y="19423"/>
                  <a:pt x="18542" y="19332"/>
                  <a:pt x="18238" y="19393"/>
                </a:cubicBezTo>
                <a:cubicBezTo>
                  <a:pt x="17995" y="19484"/>
                  <a:pt x="17782" y="19697"/>
                  <a:pt x="17782" y="19879"/>
                </a:cubicBezTo>
                <a:close/>
                <a:moveTo>
                  <a:pt x="15806" y="19940"/>
                </a:moveTo>
                <a:cubicBezTo>
                  <a:pt x="15533" y="19971"/>
                  <a:pt x="15320" y="20153"/>
                  <a:pt x="15259" y="20335"/>
                </a:cubicBezTo>
                <a:cubicBezTo>
                  <a:pt x="15229" y="20548"/>
                  <a:pt x="15472" y="20639"/>
                  <a:pt x="15715" y="20609"/>
                </a:cubicBezTo>
                <a:cubicBezTo>
                  <a:pt x="15988" y="20578"/>
                  <a:pt x="16232" y="20396"/>
                  <a:pt x="16262" y="20183"/>
                </a:cubicBezTo>
                <a:cubicBezTo>
                  <a:pt x="16292" y="20001"/>
                  <a:pt x="16080" y="19879"/>
                  <a:pt x="15806" y="19940"/>
                </a:cubicBezTo>
                <a:close/>
                <a:moveTo>
                  <a:pt x="13253" y="20943"/>
                </a:moveTo>
                <a:cubicBezTo>
                  <a:pt x="13526" y="20913"/>
                  <a:pt x="13800" y="20730"/>
                  <a:pt x="13830" y="20578"/>
                </a:cubicBezTo>
                <a:cubicBezTo>
                  <a:pt x="13861" y="20366"/>
                  <a:pt x="13678" y="20275"/>
                  <a:pt x="13405" y="20305"/>
                </a:cubicBezTo>
                <a:cubicBezTo>
                  <a:pt x="13131" y="20335"/>
                  <a:pt x="12888" y="20518"/>
                  <a:pt x="12827" y="20730"/>
                </a:cubicBezTo>
                <a:cubicBezTo>
                  <a:pt x="12797" y="20913"/>
                  <a:pt x="12949" y="21034"/>
                  <a:pt x="13253" y="20943"/>
                </a:cubicBezTo>
                <a:close/>
                <a:moveTo>
                  <a:pt x="11277" y="20943"/>
                </a:moveTo>
                <a:cubicBezTo>
                  <a:pt x="11368" y="20761"/>
                  <a:pt x="11156" y="20639"/>
                  <a:pt x="10912" y="20670"/>
                </a:cubicBezTo>
                <a:cubicBezTo>
                  <a:pt x="10639" y="20730"/>
                  <a:pt x="10335" y="20913"/>
                  <a:pt x="10244" y="21095"/>
                </a:cubicBezTo>
                <a:cubicBezTo>
                  <a:pt x="10183" y="21278"/>
                  <a:pt x="10365" y="21399"/>
                  <a:pt x="10639" y="21338"/>
                </a:cubicBezTo>
                <a:cubicBezTo>
                  <a:pt x="10943" y="21338"/>
                  <a:pt x="11247" y="21126"/>
                  <a:pt x="11277" y="20943"/>
                </a:cubicBezTo>
                <a:close/>
                <a:moveTo>
                  <a:pt x="26870" y="7204"/>
                </a:moveTo>
                <a:cubicBezTo>
                  <a:pt x="27022" y="7508"/>
                  <a:pt x="27144" y="7508"/>
                  <a:pt x="27204" y="7174"/>
                </a:cubicBezTo>
                <a:cubicBezTo>
                  <a:pt x="27235" y="6870"/>
                  <a:pt x="27113" y="6323"/>
                  <a:pt x="26931" y="6019"/>
                </a:cubicBezTo>
                <a:cubicBezTo>
                  <a:pt x="26779" y="5715"/>
                  <a:pt x="26627" y="5715"/>
                  <a:pt x="26597" y="6019"/>
                </a:cubicBezTo>
                <a:cubicBezTo>
                  <a:pt x="26597" y="6353"/>
                  <a:pt x="26718" y="6900"/>
                  <a:pt x="26870" y="7204"/>
                </a:cubicBezTo>
                <a:close/>
                <a:moveTo>
                  <a:pt x="26627" y="8846"/>
                </a:moveTo>
                <a:cubicBezTo>
                  <a:pt x="26475" y="8542"/>
                  <a:pt x="26323" y="8481"/>
                  <a:pt x="26262" y="8785"/>
                </a:cubicBezTo>
                <a:cubicBezTo>
                  <a:pt x="26171" y="9059"/>
                  <a:pt x="26262" y="9545"/>
                  <a:pt x="26414" y="9849"/>
                </a:cubicBezTo>
                <a:cubicBezTo>
                  <a:pt x="26566" y="10153"/>
                  <a:pt x="26718" y="10214"/>
                  <a:pt x="26779" y="9910"/>
                </a:cubicBezTo>
                <a:cubicBezTo>
                  <a:pt x="26870" y="9636"/>
                  <a:pt x="26779" y="9180"/>
                  <a:pt x="26627" y="8846"/>
                </a:cubicBezTo>
                <a:close/>
                <a:moveTo>
                  <a:pt x="25502" y="11217"/>
                </a:moveTo>
                <a:cubicBezTo>
                  <a:pt x="25381" y="11490"/>
                  <a:pt x="25381" y="11946"/>
                  <a:pt x="25502" y="12250"/>
                </a:cubicBezTo>
                <a:cubicBezTo>
                  <a:pt x="25593" y="12554"/>
                  <a:pt x="25806" y="12584"/>
                  <a:pt x="25897" y="12372"/>
                </a:cubicBezTo>
                <a:cubicBezTo>
                  <a:pt x="26019" y="12098"/>
                  <a:pt x="26019" y="11673"/>
                  <a:pt x="25897" y="11338"/>
                </a:cubicBezTo>
                <a:cubicBezTo>
                  <a:pt x="25806" y="11034"/>
                  <a:pt x="25593" y="10973"/>
                  <a:pt x="25502" y="11217"/>
                </a:cubicBezTo>
                <a:close/>
                <a:moveTo>
                  <a:pt x="24682" y="13557"/>
                </a:moveTo>
                <a:cubicBezTo>
                  <a:pt x="24621" y="13253"/>
                  <a:pt x="24378" y="13162"/>
                  <a:pt x="24226" y="13405"/>
                </a:cubicBezTo>
                <a:cubicBezTo>
                  <a:pt x="24043" y="13618"/>
                  <a:pt x="23983" y="14043"/>
                  <a:pt x="24013" y="14347"/>
                </a:cubicBezTo>
                <a:cubicBezTo>
                  <a:pt x="24074" y="14651"/>
                  <a:pt x="24286" y="14712"/>
                  <a:pt x="24469" y="14499"/>
                </a:cubicBezTo>
                <a:cubicBezTo>
                  <a:pt x="24651" y="14256"/>
                  <a:pt x="24773" y="13861"/>
                  <a:pt x="24682" y="13557"/>
                </a:cubicBezTo>
                <a:close/>
                <a:moveTo>
                  <a:pt x="22402" y="15107"/>
                </a:moveTo>
                <a:cubicBezTo>
                  <a:pt x="22220" y="15259"/>
                  <a:pt x="22068" y="15624"/>
                  <a:pt x="22159" y="15898"/>
                </a:cubicBezTo>
                <a:cubicBezTo>
                  <a:pt x="22189" y="16171"/>
                  <a:pt x="22402" y="16293"/>
                  <a:pt x="22615" y="16141"/>
                </a:cubicBezTo>
                <a:cubicBezTo>
                  <a:pt x="22827" y="15989"/>
                  <a:pt x="22949" y="15624"/>
                  <a:pt x="22858" y="15320"/>
                </a:cubicBezTo>
                <a:cubicBezTo>
                  <a:pt x="22827" y="15016"/>
                  <a:pt x="22615" y="14925"/>
                  <a:pt x="22402" y="15107"/>
                </a:cubicBezTo>
                <a:close/>
                <a:moveTo>
                  <a:pt x="20426" y="16353"/>
                </a:moveTo>
                <a:cubicBezTo>
                  <a:pt x="20213" y="16475"/>
                  <a:pt x="20061" y="16779"/>
                  <a:pt x="20092" y="17053"/>
                </a:cubicBezTo>
                <a:cubicBezTo>
                  <a:pt x="20122" y="17296"/>
                  <a:pt x="20365" y="17417"/>
                  <a:pt x="20578" y="17296"/>
                </a:cubicBezTo>
                <a:cubicBezTo>
                  <a:pt x="20821" y="17205"/>
                  <a:pt x="20973" y="16901"/>
                  <a:pt x="20943" y="16627"/>
                </a:cubicBezTo>
                <a:cubicBezTo>
                  <a:pt x="20852" y="16353"/>
                  <a:pt x="20669" y="16232"/>
                  <a:pt x="20426" y="16353"/>
                </a:cubicBezTo>
                <a:close/>
                <a:moveTo>
                  <a:pt x="17782" y="17873"/>
                </a:moveTo>
                <a:cubicBezTo>
                  <a:pt x="17782" y="18147"/>
                  <a:pt x="17995" y="18268"/>
                  <a:pt x="18268" y="18177"/>
                </a:cubicBezTo>
                <a:cubicBezTo>
                  <a:pt x="18542" y="18116"/>
                  <a:pt x="18724" y="17843"/>
                  <a:pt x="18724" y="17569"/>
                </a:cubicBezTo>
                <a:cubicBezTo>
                  <a:pt x="18694" y="17296"/>
                  <a:pt x="18450" y="17205"/>
                  <a:pt x="18238" y="17265"/>
                </a:cubicBezTo>
                <a:cubicBezTo>
                  <a:pt x="17964" y="17357"/>
                  <a:pt x="17782" y="17661"/>
                  <a:pt x="17782" y="17873"/>
                </a:cubicBezTo>
                <a:close/>
                <a:moveTo>
                  <a:pt x="15806" y="17964"/>
                </a:moveTo>
                <a:cubicBezTo>
                  <a:pt x="15533" y="18025"/>
                  <a:pt x="15350" y="18238"/>
                  <a:pt x="15350" y="18481"/>
                </a:cubicBezTo>
                <a:cubicBezTo>
                  <a:pt x="15350" y="18724"/>
                  <a:pt x="15563" y="18846"/>
                  <a:pt x="15836" y="18785"/>
                </a:cubicBezTo>
                <a:cubicBezTo>
                  <a:pt x="16110" y="18755"/>
                  <a:pt x="16292" y="18512"/>
                  <a:pt x="16292" y="18238"/>
                </a:cubicBezTo>
                <a:cubicBezTo>
                  <a:pt x="16292" y="18025"/>
                  <a:pt x="16080" y="17873"/>
                  <a:pt x="15806" y="17964"/>
                </a:cubicBezTo>
                <a:close/>
                <a:moveTo>
                  <a:pt x="13526" y="18420"/>
                </a:moveTo>
                <a:cubicBezTo>
                  <a:pt x="13283" y="18451"/>
                  <a:pt x="13070" y="18664"/>
                  <a:pt x="13070" y="18907"/>
                </a:cubicBezTo>
                <a:cubicBezTo>
                  <a:pt x="13070" y="19119"/>
                  <a:pt x="13253" y="19241"/>
                  <a:pt x="13526" y="19211"/>
                </a:cubicBezTo>
                <a:cubicBezTo>
                  <a:pt x="13800" y="19150"/>
                  <a:pt x="13982" y="18937"/>
                  <a:pt x="13982" y="18755"/>
                </a:cubicBezTo>
                <a:cubicBezTo>
                  <a:pt x="13982" y="18512"/>
                  <a:pt x="13739" y="18360"/>
                  <a:pt x="13526" y="18420"/>
                </a:cubicBezTo>
                <a:close/>
                <a:moveTo>
                  <a:pt x="11703" y="19180"/>
                </a:moveTo>
                <a:cubicBezTo>
                  <a:pt x="11733" y="18937"/>
                  <a:pt x="11520" y="18785"/>
                  <a:pt x="11277" y="18876"/>
                </a:cubicBezTo>
                <a:cubicBezTo>
                  <a:pt x="11064" y="18907"/>
                  <a:pt x="10821" y="19119"/>
                  <a:pt x="10791" y="19363"/>
                </a:cubicBezTo>
                <a:cubicBezTo>
                  <a:pt x="10760" y="19575"/>
                  <a:pt x="10943" y="19697"/>
                  <a:pt x="11216" y="19667"/>
                </a:cubicBezTo>
                <a:cubicBezTo>
                  <a:pt x="11429" y="19575"/>
                  <a:pt x="11672" y="19393"/>
                  <a:pt x="11703" y="19180"/>
                </a:cubicBezTo>
                <a:close/>
                <a:moveTo>
                  <a:pt x="25259" y="6931"/>
                </a:moveTo>
                <a:cubicBezTo>
                  <a:pt x="25259" y="6809"/>
                  <a:pt x="25259" y="6657"/>
                  <a:pt x="25229" y="6505"/>
                </a:cubicBezTo>
                <a:cubicBezTo>
                  <a:pt x="25077" y="6597"/>
                  <a:pt x="24925" y="6688"/>
                  <a:pt x="24773" y="6779"/>
                </a:cubicBezTo>
                <a:lnTo>
                  <a:pt x="24773" y="6779"/>
                </a:lnTo>
                <a:cubicBezTo>
                  <a:pt x="25046" y="7113"/>
                  <a:pt x="25229" y="7204"/>
                  <a:pt x="25259" y="6931"/>
                </a:cubicBezTo>
                <a:close/>
                <a:moveTo>
                  <a:pt x="24134" y="9089"/>
                </a:moveTo>
                <a:cubicBezTo>
                  <a:pt x="24317" y="9484"/>
                  <a:pt x="24530" y="9606"/>
                  <a:pt x="24651" y="9332"/>
                </a:cubicBezTo>
                <a:cubicBezTo>
                  <a:pt x="24742" y="9059"/>
                  <a:pt x="24651" y="8572"/>
                  <a:pt x="24469" y="8177"/>
                </a:cubicBezTo>
                <a:cubicBezTo>
                  <a:pt x="24286" y="7812"/>
                  <a:pt x="24013" y="7691"/>
                  <a:pt x="23922" y="7964"/>
                </a:cubicBezTo>
                <a:cubicBezTo>
                  <a:pt x="23831" y="8177"/>
                  <a:pt x="23922" y="8724"/>
                  <a:pt x="24134" y="9089"/>
                </a:cubicBezTo>
                <a:close/>
                <a:moveTo>
                  <a:pt x="23527" y="10396"/>
                </a:moveTo>
                <a:cubicBezTo>
                  <a:pt x="23314" y="10001"/>
                  <a:pt x="23071" y="9849"/>
                  <a:pt x="22949" y="10092"/>
                </a:cubicBezTo>
                <a:cubicBezTo>
                  <a:pt x="22827" y="10305"/>
                  <a:pt x="22858" y="10822"/>
                  <a:pt x="23010" y="11186"/>
                </a:cubicBezTo>
                <a:cubicBezTo>
                  <a:pt x="23162" y="11581"/>
                  <a:pt x="23435" y="11673"/>
                  <a:pt x="23557" y="11460"/>
                </a:cubicBezTo>
                <a:cubicBezTo>
                  <a:pt x="23709" y="11277"/>
                  <a:pt x="23709" y="10761"/>
                  <a:pt x="23527" y="10396"/>
                </a:cubicBezTo>
                <a:close/>
                <a:moveTo>
                  <a:pt x="21460" y="11977"/>
                </a:moveTo>
                <a:cubicBezTo>
                  <a:pt x="21277" y="12189"/>
                  <a:pt x="21247" y="12615"/>
                  <a:pt x="21338" y="12980"/>
                </a:cubicBezTo>
                <a:cubicBezTo>
                  <a:pt x="21460" y="13314"/>
                  <a:pt x="21733" y="13466"/>
                  <a:pt x="21916" y="13314"/>
                </a:cubicBezTo>
                <a:cubicBezTo>
                  <a:pt x="22098" y="13132"/>
                  <a:pt x="22189" y="12706"/>
                  <a:pt x="22068" y="12311"/>
                </a:cubicBezTo>
                <a:cubicBezTo>
                  <a:pt x="21946" y="11977"/>
                  <a:pt x="21703" y="11794"/>
                  <a:pt x="21460" y="11977"/>
                </a:cubicBezTo>
                <a:close/>
                <a:moveTo>
                  <a:pt x="19454" y="14317"/>
                </a:moveTo>
                <a:cubicBezTo>
                  <a:pt x="19545" y="14651"/>
                  <a:pt x="19788" y="14803"/>
                  <a:pt x="20031" y="14682"/>
                </a:cubicBezTo>
                <a:cubicBezTo>
                  <a:pt x="20244" y="14560"/>
                  <a:pt x="20305" y="14195"/>
                  <a:pt x="20213" y="13861"/>
                </a:cubicBezTo>
                <a:cubicBezTo>
                  <a:pt x="20092" y="13496"/>
                  <a:pt x="19818" y="13314"/>
                  <a:pt x="19606" y="13466"/>
                </a:cubicBezTo>
                <a:cubicBezTo>
                  <a:pt x="19423" y="13587"/>
                  <a:pt x="19332" y="13952"/>
                  <a:pt x="19454" y="14317"/>
                </a:cubicBezTo>
                <a:close/>
                <a:moveTo>
                  <a:pt x="17387" y="15290"/>
                </a:moveTo>
                <a:cubicBezTo>
                  <a:pt x="17478" y="15594"/>
                  <a:pt x="17751" y="15776"/>
                  <a:pt x="17964" y="15715"/>
                </a:cubicBezTo>
                <a:cubicBezTo>
                  <a:pt x="18207" y="15624"/>
                  <a:pt x="18359" y="15290"/>
                  <a:pt x="18238" y="14955"/>
                </a:cubicBezTo>
                <a:cubicBezTo>
                  <a:pt x="18147" y="14621"/>
                  <a:pt x="17843" y="14408"/>
                  <a:pt x="17630" y="14530"/>
                </a:cubicBezTo>
                <a:cubicBezTo>
                  <a:pt x="17387" y="14621"/>
                  <a:pt x="17295" y="14986"/>
                  <a:pt x="17387" y="15290"/>
                </a:cubicBezTo>
                <a:close/>
                <a:moveTo>
                  <a:pt x="15624" y="16445"/>
                </a:moveTo>
                <a:cubicBezTo>
                  <a:pt x="15867" y="16353"/>
                  <a:pt x="16080" y="16050"/>
                  <a:pt x="15988" y="15746"/>
                </a:cubicBezTo>
                <a:cubicBezTo>
                  <a:pt x="15958" y="15442"/>
                  <a:pt x="15684" y="15229"/>
                  <a:pt x="15411" y="15290"/>
                </a:cubicBezTo>
                <a:cubicBezTo>
                  <a:pt x="15168" y="15381"/>
                  <a:pt x="15016" y="15715"/>
                  <a:pt x="15046" y="16019"/>
                </a:cubicBezTo>
                <a:cubicBezTo>
                  <a:pt x="15107" y="16323"/>
                  <a:pt x="15381" y="16505"/>
                  <a:pt x="15624" y="16445"/>
                </a:cubicBezTo>
                <a:close/>
                <a:moveTo>
                  <a:pt x="13374" y="16992"/>
                </a:moveTo>
                <a:cubicBezTo>
                  <a:pt x="13587" y="16961"/>
                  <a:pt x="13739" y="16657"/>
                  <a:pt x="13709" y="16384"/>
                </a:cubicBezTo>
                <a:cubicBezTo>
                  <a:pt x="13678" y="16232"/>
                  <a:pt x="13587" y="16080"/>
                  <a:pt x="13466" y="16019"/>
                </a:cubicBezTo>
                <a:cubicBezTo>
                  <a:pt x="13283" y="16232"/>
                  <a:pt x="13101" y="16475"/>
                  <a:pt x="12858" y="16688"/>
                </a:cubicBezTo>
                <a:cubicBezTo>
                  <a:pt x="12918" y="16931"/>
                  <a:pt x="13131" y="17083"/>
                  <a:pt x="13374" y="16992"/>
                </a:cubicBezTo>
                <a:close/>
              </a:path>
            </a:pathLst>
          </a:custGeom>
          <a:gradFill>
            <a:gsLst>
              <a:gs pos="0">
                <a:srgbClr val="FFFFFF"/>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3"/>
          <p:cNvSpPr/>
          <p:nvPr/>
        </p:nvSpPr>
        <p:spPr>
          <a:xfrm>
            <a:off x="1691775" y="638600"/>
            <a:ext cx="1367850" cy="683925"/>
          </a:xfrm>
          <a:custGeom>
            <a:avLst/>
            <a:gdLst/>
            <a:ahLst/>
            <a:cxnLst/>
            <a:rect l="l" t="t" r="r" b="b"/>
            <a:pathLst>
              <a:path w="54714" h="27357" extrusionOk="0">
                <a:moveTo>
                  <a:pt x="27296" y="17691"/>
                </a:moveTo>
                <a:cubicBezTo>
                  <a:pt x="17539" y="17691"/>
                  <a:pt x="9636" y="9788"/>
                  <a:pt x="9636" y="0"/>
                </a:cubicBezTo>
                <a:lnTo>
                  <a:pt x="1" y="0"/>
                </a:lnTo>
                <a:cubicBezTo>
                  <a:pt x="1" y="15107"/>
                  <a:pt x="12220" y="27356"/>
                  <a:pt x="27357" y="27356"/>
                </a:cubicBezTo>
                <a:cubicBezTo>
                  <a:pt x="42433" y="27356"/>
                  <a:pt x="54713" y="15137"/>
                  <a:pt x="54713" y="0"/>
                </a:cubicBezTo>
                <a:lnTo>
                  <a:pt x="45047" y="0"/>
                </a:lnTo>
                <a:cubicBezTo>
                  <a:pt x="44956" y="9727"/>
                  <a:pt x="37084" y="17691"/>
                  <a:pt x="27296" y="1769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63"/>
          <p:cNvGrpSpPr/>
          <p:nvPr/>
        </p:nvGrpSpPr>
        <p:grpSpPr>
          <a:xfrm>
            <a:off x="3757175" y="803500"/>
            <a:ext cx="478000" cy="269775"/>
            <a:chOff x="3757175" y="803500"/>
            <a:chExt cx="478000" cy="269775"/>
          </a:xfrm>
        </p:grpSpPr>
        <p:sp>
          <p:nvSpPr>
            <p:cNvPr id="3461" name="Google Shape;3461;p63"/>
            <p:cNvSpPr/>
            <p:nvPr/>
          </p:nvSpPr>
          <p:spPr>
            <a:xfrm>
              <a:off x="3757175" y="803500"/>
              <a:ext cx="135275" cy="269775"/>
            </a:xfrm>
            <a:custGeom>
              <a:avLst/>
              <a:gdLst/>
              <a:ahLst/>
              <a:cxnLst/>
              <a:rect l="l" t="t" r="r" b="b"/>
              <a:pathLst>
                <a:path w="5411" h="10791" extrusionOk="0">
                  <a:moveTo>
                    <a:pt x="1" y="5380"/>
                  </a:moveTo>
                  <a:cubicBezTo>
                    <a:pt x="1" y="2432"/>
                    <a:pt x="2432" y="0"/>
                    <a:pt x="5411" y="0"/>
                  </a:cubicBezTo>
                  <a:lnTo>
                    <a:pt x="5411" y="10791"/>
                  </a:lnTo>
                  <a:cubicBezTo>
                    <a:pt x="240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3"/>
            <p:cNvSpPr/>
            <p:nvPr/>
          </p:nvSpPr>
          <p:spPr>
            <a:xfrm>
              <a:off x="3928150" y="803500"/>
              <a:ext cx="135275" cy="269775"/>
            </a:xfrm>
            <a:custGeom>
              <a:avLst/>
              <a:gdLst/>
              <a:ahLst/>
              <a:cxnLst/>
              <a:rect l="l" t="t" r="r" b="b"/>
              <a:pathLst>
                <a:path w="5411" h="10791" extrusionOk="0">
                  <a:moveTo>
                    <a:pt x="1" y="5380"/>
                  </a:moveTo>
                  <a:cubicBezTo>
                    <a:pt x="1" y="2432"/>
                    <a:pt x="2432" y="0"/>
                    <a:pt x="5411" y="0"/>
                  </a:cubicBezTo>
                  <a:lnTo>
                    <a:pt x="5411" y="10791"/>
                  </a:lnTo>
                  <a:cubicBezTo>
                    <a:pt x="2432" y="10791"/>
                    <a:pt x="1" y="8389"/>
                    <a:pt x="1"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3"/>
            <p:cNvSpPr/>
            <p:nvPr/>
          </p:nvSpPr>
          <p:spPr>
            <a:xfrm>
              <a:off x="4100650" y="803500"/>
              <a:ext cx="134525" cy="269775"/>
            </a:xfrm>
            <a:custGeom>
              <a:avLst/>
              <a:gdLst/>
              <a:ahLst/>
              <a:cxnLst/>
              <a:rect l="l" t="t" r="r" b="b"/>
              <a:pathLst>
                <a:path w="5381" h="10791" extrusionOk="0">
                  <a:moveTo>
                    <a:pt x="0" y="5380"/>
                  </a:moveTo>
                  <a:cubicBezTo>
                    <a:pt x="0" y="2432"/>
                    <a:pt x="2432" y="0"/>
                    <a:pt x="5380" y="0"/>
                  </a:cubicBezTo>
                  <a:lnTo>
                    <a:pt x="5380" y="10791"/>
                  </a:lnTo>
                  <a:cubicBezTo>
                    <a:pt x="2432" y="10791"/>
                    <a:pt x="0" y="8389"/>
                    <a:pt x="0" y="538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4" name="Google Shape;3464;p63"/>
          <p:cNvSpPr/>
          <p:nvPr/>
        </p:nvSpPr>
        <p:spPr>
          <a:xfrm>
            <a:off x="583100" y="847575"/>
            <a:ext cx="2175600" cy="79050"/>
          </a:xfrm>
          <a:custGeom>
            <a:avLst/>
            <a:gdLst/>
            <a:ahLst/>
            <a:cxnLst/>
            <a:rect l="l" t="t" r="r" b="b"/>
            <a:pathLst>
              <a:path w="87024" h="3162" fill="none" extrusionOk="0">
                <a:moveTo>
                  <a:pt x="1" y="0"/>
                </a:moveTo>
                <a:cubicBezTo>
                  <a:pt x="3618" y="0"/>
                  <a:pt x="3618" y="3161"/>
                  <a:pt x="7204" y="3161"/>
                </a:cubicBezTo>
                <a:cubicBezTo>
                  <a:pt x="10822" y="3161"/>
                  <a:pt x="10822" y="0"/>
                  <a:pt x="14469" y="0"/>
                </a:cubicBezTo>
                <a:cubicBezTo>
                  <a:pt x="18116" y="0"/>
                  <a:pt x="18116" y="3161"/>
                  <a:pt x="21734" y="3161"/>
                </a:cubicBezTo>
                <a:cubicBezTo>
                  <a:pt x="25351" y="3161"/>
                  <a:pt x="25351" y="0"/>
                  <a:pt x="28998" y="0"/>
                </a:cubicBezTo>
                <a:cubicBezTo>
                  <a:pt x="32585" y="0"/>
                  <a:pt x="32585" y="3161"/>
                  <a:pt x="36232" y="3161"/>
                </a:cubicBezTo>
                <a:cubicBezTo>
                  <a:pt x="39849" y="3161"/>
                  <a:pt x="39849" y="0"/>
                  <a:pt x="43497" y="0"/>
                </a:cubicBezTo>
                <a:cubicBezTo>
                  <a:pt x="47114" y="0"/>
                  <a:pt x="47114" y="3161"/>
                  <a:pt x="50761" y="3161"/>
                </a:cubicBezTo>
                <a:cubicBezTo>
                  <a:pt x="54348" y="3161"/>
                  <a:pt x="54348" y="0"/>
                  <a:pt x="57996" y="0"/>
                </a:cubicBezTo>
                <a:cubicBezTo>
                  <a:pt x="61613" y="0"/>
                  <a:pt x="61613" y="3161"/>
                  <a:pt x="65260" y="3161"/>
                </a:cubicBezTo>
                <a:cubicBezTo>
                  <a:pt x="68877" y="3161"/>
                  <a:pt x="68877" y="0"/>
                  <a:pt x="72525" y="0"/>
                </a:cubicBezTo>
                <a:cubicBezTo>
                  <a:pt x="76142" y="0"/>
                  <a:pt x="76142" y="3161"/>
                  <a:pt x="79789" y="3161"/>
                </a:cubicBezTo>
                <a:cubicBezTo>
                  <a:pt x="83376" y="3161"/>
                  <a:pt x="83376" y="0"/>
                  <a:pt x="87024" y="0"/>
                </a:cubicBez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a:extLst>
              <a:ext uri="{FF2B5EF4-FFF2-40B4-BE49-F238E27FC236}">
                <a16:creationId xmlns:a16="http://schemas.microsoft.com/office/drawing/2014/main" id="{D5B7023A-437D-4554-ACB5-BF0A3B404B71}"/>
              </a:ext>
            </a:extLst>
          </p:cNvPr>
          <p:cNvSpPr/>
          <p:nvPr/>
        </p:nvSpPr>
        <p:spPr>
          <a:xfrm>
            <a:off x="5764261" y="1247303"/>
            <a:ext cx="3110714" cy="2343357"/>
          </a:xfrm>
          <a:prstGeom prst="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9B8910C-7C12-4C12-9CD6-D9675EB25888}"/>
              </a:ext>
            </a:extLst>
          </p:cNvPr>
          <p:cNvPicPr>
            <a:picLocks noChangeAspect="1"/>
          </p:cNvPicPr>
          <p:nvPr/>
        </p:nvPicPr>
        <p:blipFill>
          <a:blip r:embed="rId3"/>
          <a:stretch>
            <a:fillRect/>
          </a:stretch>
        </p:blipFill>
        <p:spPr>
          <a:xfrm>
            <a:off x="5696857" y="1284913"/>
            <a:ext cx="3215500" cy="22681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73"/>
          <p:cNvSpPr/>
          <p:nvPr/>
        </p:nvSpPr>
        <p:spPr>
          <a:xfrm>
            <a:off x="3455300" y="154736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3"/>
          <p:cNvSpPr/>
          <p:nvPr/>
        </p:nvSpPr>
        <p:spPr>
          <a:xfrm>
            <a:off x="345530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3"/>
          <p:cNvSpPr/>
          <p:nvPr/>
        </p:nvSpPr>
        <p:spPr>
          <a:xfrm>
            <a:off x="4867050" y="32170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3"/>
          <p:cNvSpPr/>
          <p:nvPr/>
        </p:nvSpPr>
        <p:spPr>
          <a:xfrm>
            <a:off x="4867100" y="1547212"/>
            <a:ext cx="813900" cy="813900"/>
          </a:xfrm>
          <a:prstGeom prst="ellipse">
            <a:avLst/>
          </a:prstGeom>
          <a:gradFill>
            <a:gsLst>
              <a:gs pos="0">
                <a:srgbClr val="EC2519">
                  <a:alpha val="57647"/>
                </a:srgbClr>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3"/>
          <p:cNvSpPr txBox="1">
            <a:spLocks noGrp="1"/>
          </p:cNvSpPr>
          <p:nvPr>
            <p:ph type="title"/>
          </p:nvPr>
        </p:nvSpPr>
        <p:spPr>
          <a:xfrm>
            <a:off x="2604300" y="540000"/>
            <a:ext cx="39354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Algorithm </a:t>
            </a:r>
            <a:r>
              <a:rPr lang="en" dirty="0"/>
              <a:t>Steps</a:t>
            </a:r>
            <a:endParaRPr dirty="0"/>
          </a:p>
        </p:txBody>
      </p:sp>
      <p:sp>
        <p:nvSpPr>
          <p:cNvPr id="3798" name="Google Shape;3798;p73"/>
          <p:cNvSpPr txBox="1"/>
          <p:nvPr/>
        </p:nvSpPr>
        <p:spPr>
          <a:xfrm>
            <a:off x="163443" y="1786649"/>
            <a:ext cx="3326800" cy="99559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lt1"/>
                </a:solidFill>
                <a:latin typeface="Roboto"/>
                <a:ea typeface="Roboto"/>
                <a:cs typeface="Roboto"/>
                <a:sym typeface="Roboto"/>
              </a:rPr>
              <a:t>Assign variables (left and right) denoting the search range in the array, initially to 0 and the len(arr) respectively</a:t>
            </a:r>
          </a:p>
        </p:txBody>
      </p:sp>
      <p:sp>
        <p:nvSpPr>
          <p:cNvPr id="3799" name="Google Shape;3799;p73"/>
          <p:cNvSpPr txBox="1"/>
          <p:nvPr/>
        </p:nvSpPr>
        <p:spPr>
          <a:xfrm>
            <a:off x="1180917" y="2903543"/>
            <a:ext cx="2065500" cy="527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Lomuto’s Partitioning</a:t>
            </a:r>
            <a:endParaRPr sz="2400" dirty="0">
              <a:solidFill>
                <a:schemeClr val="lt1"/>
              </a:solidFill>
              <a:latin typeface="Bebas Neue"/>
              <a:ea typeface="Bebas Neue"/>
              <a:cs typeface="Bebas Neue"/>
              <a:sym typeface="Bebas Neue"/>
            </a:endParaRPr>
          </a:p>
        </p:txBody>
      </p:sp>
      <p:sp>
        <p:nvSpPr>
          <p:cNvPr id="3800" name="Google Shape;3800;p73"/>
          <p:cNvSpPr txBox="1"/>
          <p:nvPr/>
        </p:nvSpPr>
        <p:spPr>
          <a:xfrm>
            <a:off x="667222" y="3322961"/>
            <a:ext cx="3016161" cy="1476791"/>
          </a:xfrm>
          <a:prstGeom prst="rect">
            <a:avLst/>
          </a:prstGeom>
          <a:noFill/>
          <a:ln>
            <a:noFill/>
          </a:ln>
        </p:spPr>
        <p:txBody>
          <a:bodyPr spcFirstLastPara="1" wrap="square" lIns="91425" tIns="91425" rIns="91425" bIns="91425" anchor="t" anchorCtr="0">
            <a:noAutofit/>
          </a:bodyPr>
          <a:lstStyle/>
          <a:p>
            <a:pPr lvl="0"/>
            <a:r>
              <a:rPr lang="en-US" dirty="0">
                <a:solidFill>
                  <a:schemeClr val="bg1"/>
                </a:solidFill>
              </a:rPr>
              <a:t>Rearranges the elements of an array around a chosen pivot element. The partitioning process divides the array into two segments: elements less than the pivot and elements greater than the pivot.</a:t>
            </a:r>
            <a:endParaRPr sz="1200" dirty="0">
              <a:solidFill>
                <a:schemeClr val="bg1"/>
              </a:solidFill>
              <a:latin typeface="Roboto"/>
              <a:ea typeface="Roboto"/>
              <a:cs typeface="Roboto"/>
              <a:sym typeface="Roboto"/>
            </a:endParaRPr>
          </a:p>
        </p:txBody>
      </p:sp>
      <p:sp>
        <p:nvSpPr>
          <p:cNvPr id="3801" name="Google Shape;3801;p73"/>
          <p:cNvSpPr txBox="1"/>
          <p:nvPr/>
        </p:nvSpPr>
        <p:spPr>
          <a:xfrm>
            <a:off x="5871900" y="3167393"/>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Is Found kth element?</a:t>
            </a:r>
            <a:endParaRPr sz="2400" dirty="0">
              <a:solidFill>
                <a:schemeClr val="lt1"/>
              </a:solidFill>
              <a:latin typeface="Bebas Neue"/>
              <a:ea typeface="Bebas Neue"/>
              <a:cs typeface="Bebas Neue"/>
              <a:sym typeface="Bebas Neue"/>
            </a:endParaRPr>
          </a:p>
        </p:txBody>
      </p:sp>
      <p:sp>
        <p:nvSpPr>
          <p:cNvPr id="3802" name="Google Shape;3802;p73"/>
          <p:cNvSpPr txBox="1"/>
          <p:nvPr/>
        </p:nvSpPr>
        <p:spPr>
          <a:xfrm>
            <a:off x="5738133" y="3520512"/>
            <a:ext cx="3112667" cy="1476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Check if the chosen pivot from the Lomuto's partitioning algorithm is the kth element, if true then return it, otherwise, optimize the search range, and perform another iteration in the main loop.</a:t>
            </a:r>
            <a:endParaRPr dirty="0">
              <a:solidFill>
                <a:schemeClr val="lt1"/>
              </a:solidFill>
              <a:latin typeface="Roboto"/>
              <a:ea typeface="Roboto"/>
              <a:cs typeface="Roboto"/>
              <a:sym typeface="Roboto"/>
            </a:endParaRPr>
          </a:p>
        </p:txBody>
      </p:sp>
      <p:sp>
        <p:nvSpPr>
          <p:cNvPr id="3803" name="Google Shape;3803;p73"/>
          <p:cNvSpPr txBox="1"/>
          <p:nvPr/>
        </p:nvSpPr>
        <p:spPr>
          <a:xfrm>
            <a:off x="5893210" y="1533260"/>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400" dirty="0">
                <a:solidFill>
                  <a:schemeClr val="lt1"/>
                </a:solidFill>
                <a:latin typeface="Bebas Neue"/>
                <a:ea typeface="Bebas Neue"/>
                <a:cs typeface="Bebas Neue"/>
                <a:sym typeface="Bebas Neue"/>
              </a:rPr>
              <a:t>Main Loop</a:t>
            </a:r>
            <a:endParaRPr sz="2400" dirty="0">
              <a:solidFill>
                <a:schemeClr val="lt1"/>
              </a:solidFill>
              <a:latin typeface="Bebas Neue"/>
              <a:ea typeface="Bebas Neue"/>
              <a:cs typeface="Bebas Neue"/>
              <a:sym typeface="Bebas Neue"/>
            </a:endParaRPr>
          </a:p>
        </p:txBody>
      </p:sp>
      <p:sp>
        <p:nvSpPr>
          <p:cNvPr id="3804" name="Google Shape;3804;p73"/>
          <p:cNvSpPr txBox="1"/>
          <p:nvPr/>
        </p:nvSpPr>
        <p:spPr>
          <a:xfrm>
            <a:off x="5878746" y="1876312"/>
            <a:ext cx="3045513"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Continuously choose a pivot returned and chosen from the Lomuto's partitioning algorithm </a:t>
            </a:r>
            <a:endParaRPr dirty="0">
              <a:solidFill>
                <a:schemeClr val="lt1"/>
              </a:solidFill>
              <a:latin typeface="Roboto"/>
              <a:ea typeface="Roboto"/>
              <a:cs typeface="Roboto"/>
              <a:sym typeface="Roboto"/>
            </a:endParaRPr>
          </a:p>
        </p:txBody>
      </p:sp>
      <p:sp>
        <p:nvSpPr>
          <p:cNvPr id="3805" name="Google Shape;3805;p73"/>
          <p:cNvSpPr txBox="1"/>
          <p:nvPr/>
        </p:nvSpPr>
        <p:spPr>
          <a:xfrm>
            <a:off x="3512458" y="1657609"/>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01</a:t>
            </a:r>
            <a:endParaRPr sz="3000">
              <a:solidFill>
                <a:schemeClr val="lt1"/>
              </a:solidFill>
              <a:latin typeface="Bebas Neue"/>
              <a:ea typeface="Bebas Neue"/>
              <a:cs typeface="Bebas Neue"/>
              <a:sym typeface="Bebas Neue"/>
            </a:endParaRPr>
          </a:p>
        </p:txBody>
      </p:sp>
      <p:sp>
        <p:nvSpPr>
          <p:cNvPr id="3806" name="Google Shape;3806;p73"/>
          <p:cNvSpPr txBox="1"/>
          <p:nvPr/>
        </p:nvSpPr>
        <p:spPr>
          <a:xfrm>
            <a:off x="4925133" y="1657609"/>
            <a:ext cx="6978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02</a:t>
            </a:r>
            <a:endParaRPr sz="3000">
              <a:solidFill>
                <a:schemeClr val="lt1"/>
              </a:solidFill>
              <a:latin typeface="Bebas Neue"/>
              <a:ea typeface="Bebas Neue"/>
              <a:cs typeface="Bebas Neue"/>
              <a:sym typeface="Bebas Neue"/>
            </a:endParaRPr>
          </a:p>
        </p:txBody>
      </p:sp>
      <p:sp>
        <p:nvSpPr>
          <p:cNvPr id="3807" name="Google Shape;3807;p73"/>
          <p:cNvSpPr txBox="1"/>
          <p:nvPr/>
        </p:nvSpPr>
        <p:spPr>
          <a:xfrm>
            <a:off x="3512458"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03</a:t>
            </a:r>
            <a:endParaRPr sz="3000">
              <a:solidFill>
                <a:schemeClr val="lt1"/>
              </a:solidFill>
              <a:latin typeface="Bebas Neue"/>
              <a:ea typeface="Bebas Neue"/>
              <a:cs typeface="Bebas Neue"/>
              <a:sym typeface="Bebas Neue"/>
            </a:endParaRPr>
          </a:p>
        </p:txBody>
      </p:sp>
      <p:sp>
        <p:nvSpPr>
          <p:cNvPr id="3808" name="Google Shape;3808;p73"/>
          <p:cNvSpPr txBox="1"/>
          <p:nvPr/>
        </p:nvSpPr>
        <p:spPr>
          <a:xfrm>
            <a:off x="4924233" y="3327248"/>
            <a:ext cx="699600" cy="59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Bebas Neue"/>
                <a:ea typeface="Bebas Neue"/>
                <a:cs typeface="Bebas Neue"/>
                <a:sym typeface="Bebas Neue"/>
              </a:rPr>
              <a:t>04</a:t>
            </a:r>
            <a:endParaRPr sz="3000">
              <a:solidFill>
                <a:schemeClr val="lt1"/>
              </a:solidFill>
              <a:latin typeface="Bebas Neue"/>
              <a:ea typeface="Bebas Neue"/>
              <a:cs typeface="Bebas Neue"/>
              <a:sym typeface="Bebas Neue"/>
            </a:endParaRPr>
          </a:p>
        </p:txBody>
      </p:sp>
      <p:cxnSp>
        <p:nvCxnSpPr>
          <p:cNvPr id="3809" name="Google Shape;3809;p73"/>
          <p:cNvCxnSpPr/>
          <p:nvPr/>
        </p:nvCxnSpPr>
        <p:spPr>
          <a:xfrm>
            <a:off x="4289158" y="1954309"/>
            <a:ext cx="558000" cy="0"/>
          </a:xfrm>
          <a:prstGeom prst="straightConnector1">
            <a:avLst/>
          </a:prstGeom>
          <a:noFill/>
          <a:ln w="9525" cap="flat" cmpd="sng">
            <a:solidFill>
              <a:schemeClr val="lt1"/>
            </a:solidFill>
            <a:prstDash val="solid"/>
            <a:round/>
            <a:headEnd type="none" w="med" len="med"/>
            <a:tailEnd type="oval" w="med" len="med"/>
          </a:ln>
        </p:spPr>
      </p:cxnSp>
      <p:cxnSp>
        <p:nvCxnSpPr>
          <p:cNvPr id="3810" name="Google Shape;3810;p73"/>
          <p:cNvCxnSpPr/>
          <p:nvPr/>
        </p:nvCxnSpPr>
        <p:spPr>
          <a:xfrm rot="10800000">
            <a:off x="4289133" y="3623948"/>
            <a:ext cx="558000" cy="0"/>
          </a:xfrm>
          <a:prstGeom prst="straightConnector1">
            <a:avLst/>
          </a:prstGeom>
          <a:noFill/>
          <a:ln w="9525" cap="flat" cmpd="sng">
            <a:solidFill>
              <a:schemeClr val="lt1"/>
            </a:solidFill>
            <a:prstDash val="solid"/>
            <a:round/>
            <a:headEnd type="oval" w="med" len="med"/>
            <a:tailEnd type="none" w="med" len="med"/>
          </a:ln>
        </p:spPr>
      </p:cxnSp>
      <p:cxnSp>
        <p:nvCxnSpPr>
          <p:cNvPr id="3811" name="Google Shape;3811;p73"/>
          <p:cNvCxnSpPr>
            <a:stCxn id="3791" idx="4"/>
            <a:endCxn id="3789" idx="0"/>
          </p:cNvCxnSpPr>
          <p:nvPr/>
        </p:nvCxnSpPr>
        <p:spPr>
          <a:xfrm rot="5400000">
            <a:off x="4140200" y="2083162"/>
            <a:ext cx="855900" cy="1411800"/>
          </a:xfrm>
          <a:prstGeom prst="bentConnector3">
            <a:avLst>
              <a:gd name="adj1" fmla="val 50000"/>
            </a:avLst>
          </a:prstGeom>
          <a:noFill/>
          <a:ln w="9525" cap="flat" cmpd="sng">
            <a:solidFill>
              <a:schemeClr val="lt1"/>
            </a:solidFill>
            <a:prstDash val="solid"/>
            <a:round/>
            <a:headEnd type="none" w="med" len="med"/>
            <a:tailEnd type="oval" w="med" len="med"/>
          </a:ln>
        </p:spPr>
      </p:cxnSp>
      <p:sp>
        <p:nvSpPr>
          <p:cNvPr id="22" name="Google Shape;3803;p73">
            <a:extLst>
              <a:ext uri="{FF2B5EF4-FFF2-40B4-BE49-F238E27FC236}">
                <a16:creationId xmlns:a16="http://schemas.microsoft.com/office/drawing/2014/main" id="{DC53885A-5BEC-4780-865E-21847D6646E1}"/>
              </a:ext>
            </a:extLst>
          </p:cNvPr>
          <p:cNvSpPr txBox="1"/>
          <p:nvPr/>
        </p:nvSpPr>
        <p:spPr>
          <a:xfrm>
            <a:off x="1621183" y="1461077"/>
            <a:ext cx="20622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Bebas Neue"/>
                <a:ea typeface="Bebas Neue"/>
                <a:cs typeface="Bebas Neue"/>
                <a:sym typeface="Bebas Neue"/>
              </a:rPr>
              <a:t>Initialization</a:t>
            </a:r>
            <a:endParaRPr sz="2400" dirty="0">
              <a:solidFill>
                <a:schemeClr val="lt1"/>
              </a:solidFill>
              <a:latin typeface="Bebas Neue"/>
              <a:ea typeface="Bebas Neue"/>
              <a:cs typeface="Bebas Neue"/>
              <a:sym typeface="Bebas Neu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09"/>
                                        </p:tgtEl>
                                        <p:attrNameLst>
                                          <p:attrName>style.visibility</p:attrName>
                                        </p:attrNameLst>
                                      </p:cBhvr>
                                      <p:to>
                                        <p:strVal val="visible"/>
                                      </p:to>
                                    </p:set>
                                    <p:animEffect transition="in" filter="wipe(left)">
                                      <p:cBhvr>
                                        <p:cTn id="7" dur="500"/>
                                        <p:tgtEl>
                                          <p:spTgt spid="380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11"/>
                                        </p:tgtEl>
                                        <p:attrNameLst>
                                          <p:attrName>style.visibility</p:attrName>
                                        </p:attrNameLst>
                                      </p:cBhvr>
                                      <p:to>
                                        <p:strVal val="visible"/>
                                      </p:to>
                                    </p:set>
                                    <p:animEffect transition="in" filter="wipe(up)">
                                      <p:cBhvr>
                                        <p:cTn id="11" dur="500"/>
                                        <p:tgtEl>
                                          <p:spTgt spid="38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10"/>
                                        </p:tgtEl>
                                        <p:attrNameLst>
                                          <p:attrName>style.visibility</p:attrName>
                                        </p:attrNameLst>
                                      </p:cBhvr>
                                      <p:to>
                                        <p:strVal val="visible"/>
                                      </p:to>
                                    </p:set>
                                    <p:animEffect transition="in" filter="wipe(left)">
                                      <p:cBhvr>
                                        <p:cTn id="15" dur="500"/>
                                        <p:tgtEl>
                                          <p:spTgt spid="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noFill/>
              </a:rPr>
              <a:t>15</a:t>
            </a:r>
          </a:p>
        </p:txBody>
      </p:sp>
      <p:sp>
        <p:nvSpPr>
          <p:cNvPr id="9" name="TextBox 8">
            <a:extLst>
              <a:ext uri="{FF2B5EF4-FFF2-40B4-BE49-F238E27FC236}">
                <a16:creationId xmlns:a16="http://schemas.microsoft.com/office/drawing/2014/main" id="{8F1F6E24-3F2F-479F-8655-7B140FF36575}"/>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Tree>
    <p:extLst>
      <p:ext uri="{BB962C8B-B14F-4D97-AF65-F5344CB8AC3E}">
        <p14:creationId xmlns:p14="http://schemas.microsoft.com/office/powerpoint/2010/main" val="157714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childTnLst>
                                </p:cTn>
                              </p:par>
                              <p:par>
                                <p:cTn id="8" presetID="35" presetClass="path" presetSubtype="0" accel="50000" decel="50000" fill="hold" grpId="1" nodeType="withEffect">
                                  <p:stCondLst>
                                    <p:cond delay="0"/>
                                  </p:stCondLst>
                                  <p:childTnLst>
                                    <p:animMotion origin="layout" path="M 0 0 L -0.25 0 E" pathEditMode="relative" ptsTypes="">
                                      <p:cBhvr>
                                        <p:cTn id="9" dur="1750" spd="-100000" fill="hold"/>
                                        <p:tgtEl>
                                          <p:spTgt spid="4"/>
                                        </p:tgtEl>
                                        <p:attrNameLst>
                                          <p:attrName>ppt_x</p:attrName>
                                          <p:attrName>ppt_y</p:attrName>
                                        </p:attrNameLst>
                                      </p:cBhvr>
                                    </p:animMotion>
                                  </p:childTnLst>
                                </p:cTn>
                              </p:par>
                              <p:par>
                                <p:cTn id="10" presetID="10" presetClass="entr" presetSubtype="0"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750"/>
                                        <p:tgtEl>
                                          <p:spTgt spid="5"/>
                                        </p:tgtEl>
                                      </p:cBhvr>
                                    </p:animEffect>
                                  </p:childTnLst>
                                </p:cTn>
                              </p:par>
                              <p:par>
                                <p:cTn id="13" presetID="35" presetClass="path" presetSubtype="0" accel="50000" decel="50000" fill="hold" grpId="1" nodeType="withEffect">
                                  <p:stCondLst>
                                    <p:cond delay="250"/>
                                  </p:stCondLst>
                                  <p:childTnLst>
                                    <p:animMotion origin="layout" path="M 0 0 L -0.25 0 E" pathEditMode="relative" ptsTypes="">
                                      <p:cBhvr>
                                        <p:cTn id="14" dur="1750" spd="-100000" fill="hold"/>
                                        <p:tgtEl>
                                          <p:spTgt spid="5"/>
                                        </p:tgtEl>
                                        <p:attrNameLst>
                                          <p:attrName>ppt_x</p:attrName>
                                          <p:attrName>ppt_y</p:attrName>
                                        </p:attrNameLst>
                                      </p:cBhvr>
                                    </p:animMotion>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750"/>
                                        <p:tgtEl>
                                          <p:spTgt spid="6"/>
                                        </p:tgtEl>
                                      </p:cBhvr>
                                    </p:animEffect>
                                  </p:childTnLst>
                                </p:cTn>
                              </p:par>
                              <p:par>
                                <p:cTn id="18" presetID="35" presetClass="path" presetSubtype="0" accel="50000" decel="50000" fill="hold" grpId="1" nodeType="withEffect">
                                  <p:stCondLst>
                                    <p:cond delay="500"/>
                                  </p:stCondLst>
                                  <p:childTnLst>
                                    <p:animMotion origin="layout" path="M 0 0 L -0.25 0 E" pathEditMode="relative" ptsTypes="">
                                      <p:cBhvr>
                                        <p:cTn id="19" dur="1750" spd="-100000" fill="hold"/>
                                        <p:tgtEl>
                                          <p:spTgt spid="6"/>
                                        </p:tgtEl>
                                        <p:attrNameLst>
                                          <p:attrName>ppt_x</p:attrName>
                                          <p:attrName>ppt_y</p:attrName>
                                        </p:attrNameLst>
                                      </p:cBhvr>
                                    </p:animMotion>
                                  </p:childTnLst>
                                </p:cTn>
                              </p:par>
                              <p:par>
                                <p:cTn id="20" presetID="10" presetClass="entr" presetSubtype="0" fill="hold" grpId="0" nodeType="withEffect">
                                  <p:stCondLst>
                                    <p:cond delay="7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750"/>
                                        <p:tgtEl>
                                          <p:spTgt spid="7"/>
                                        </p:tgtEl>
                                      </p:cBhvr>
                                    </p:animEffect>
                                  </p:childTnLst>
                                </p:cTn>
                              </p:par>
                              <p:par>
                                <p:cTn id="23" presetID="35" presetClass="path" presetSubtype="0" accel="50000" decel="50000" fill="hold" grpId="1" nodeType="withEffect">
                                  <p:stCondLst>
                                    <p:cond delay="750"/>
                                  </p:stCondLst>
                                  <p:childTnLst>
                                    <p:animMotion origin="layout" path="M 0 0 L -0.25 0 E" pathEditMode="relative" ptsTypes="">
                                      <p:cBhvr>
                                        <p:cTn id="24" dur="1750" spd="-100000" fill="hold"/>
                                        <p:tgtEl>
                                          <p:spTgt spid="7"/>
                                        </p:tgtEl>
                                        <p:attrNameLst>
                                          <p:attrName>ppt_x</p:attrName>
                                          <p:attrName>ppt_y</p:attrName>
                                        </p:attrNameLst>
                                      </p:cBhvr>
                                    </p:animMotion>
                                  </p:childTnLst>
                                </p:cTn>
                              </p:par>
                              <p:par>
                                <p:cTn id="25" presetID="10" presetClass="entr" presetSubtype="0"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750"/>
                                        <p:tgtEl>
                                          <p:spTgt spid="10"/>
                                        </p:tgtEl>
                                      </p:cBhvr>
                                    </p:animEffect>
                                  </p:childTnLst>
                                </p:cTn>
                              </p:par>
                              <p:par>
                                <p:cTn id="28" presetID="35" presetClass="path" presetSubtype="0" accel="50000" decel="50000" fill="hold" grpId="1" nodeType="withEffect">
                                  <p:stCondLst>
                                    <p:cond delay="1000"/>
                                  </p:stCondLst>
                                  <p:childTnLst>
                                    <p:animMotion origin="layout" path="M 0 0 L -0.25 0 E" pathEditMode="relative" ptsTypes="">
                                      <p:cBhvr>
                                        <p:cTn id="29" dur="1750" spd="-100000" fill="hold"/>
                                        <p:tgtEl>
                                          <p:spTgt spid="10"/>
                                        </p:tgtEl>
                                        <p:attrNameLst>
                                          <p:attrName>ppt_x</p:attrName>
                                          <p:attrName>ppt_y</p:attrName>
                                        </p:attrNameLst>
                                      </p:cBhvr>
                                    </p:animMotion>
                                  </p:childTnLst>
                                </p:cTn>
                              </p:par>
                              <p:par>
                                <p:cTn id="30" presetID="10" presetClass="entr" presetSubtype="0" fill="hold" grpId="0" nodeType="withEffect">
                                  <p:stCondLst>
                                    <p:cond delay="1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750"/>
                                        <p:tgtEl>
                                          <p:spTgt spid="11"/>
                                        </p:tgtEl>
                                      </p:cBhvr>
                                    </p:animEffect>
                                  </p:childTnLst>
                                </p:cTn>
                              </p:par>
                              <p:par>
                                <p:cTn id="33" presetID="35" presetClass="path" presetSubtype="0" accel="50000" decel="50000" fill="hold" grpId="1" nodeType="withEffect">
                                  <p:stCondLst>
                                    <p:cond delay="1250"/>
                                  </p:stCondLst>
                                  <p:childTnLst>
                                    <p:animMotion origin="layout" path="M 0 0 L -0.25 0 E" pathEditMode="relative" ptsTypes="">
                                      <p:cBhvr>
                                        <p:cTn id="34" dur="1750" spd="-100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10" grpId="0" animBg="1"/>
      <p:bldP spid="10" grpId="1"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2590283"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p:sp>
        <p:nvSpPr>
          <p:cNvPr id="16" name="Rectangle: Rounded Corners 15">
            <a:extLst>
              <a:ext uri="{FF2B5EF4-FFF2-40B4-BE49-F238E27FC236}">
                <a16:creationId xmlns:a16="http://schemas.microsoft.com/office/drawing/2014/main" id="{D5C5125B-81A0-4A0F-A934-413C0258E277}"/>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K = 3</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p:txBody>
      </p:sp>
    </p:spTree>
    <p:extLst>
      <p:ext uri="{BB962C8B-B14F-4D97-AF65-F5344CB8AC3E}">
        <p14:creationId xmlns:p14="http://schemas.microsoft.com/office/powerpoint/2010/main" val="2992099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3"/>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par>
                                <p:cTn id="10" presetID="27" presetClass="emph" presetSubtype="0" fill="remove" grpId="2" nodeType="withEffect">
                                  <p:stCondLst>
                                    <p:cond delay="250"/>
                                  </p:stCondLst>
                                  <p:childTnLst>
                                    <p:animClr clrSpc="rgb" dir="cw">
                                      <p:cBhvr override="childStyle">
                                        <p:cTn id="11" dur="375" autoRev="1" fill="remove"/>
                                        <p:tgtEl>
                                          <p:spTgt spid="13"/>
                                        </p:tgtEl>
                                        <p:attrNameLst>
                                          <p:attrName>style.color</p:attrName>
                                        </p:attrNameLst>
                                      </p:cBhvr>
                                      <p:to>
                                        <a:srgbClr val="FFFFFF"/>
                                      </p:to>
                                    </p:animClr>
                                    <p:animClr clrSpc="rgb" dir="cw">
                                      <p:cBhvr>
                                        <p:cTn id="12" dur="375" autoRev="1" fill="remove"/>
                                        <p:tgtEl>
                                          <p:spTgt spid="13"/>
                                        </p:tgtEl>
                                        <p:attrNameLst>
                                          <p:attrName>fillcolor</p:attrName>
                                        </p:attrNameLst>
                                      </p:cBhvr>
                                      <p:to>
                                        <a:srgbClr val="FFFFFF"/>
                                      </p:to>
                                    </p:animClr>
                                    <p:set>
                                      <p:cBhvr>
                                        <p:cTn id="13" dur="375" autoRev="1" fill="remove"/>
                                        <p:tgtEl>
                                          <p:spTgt spid="13"/>
                                        </p:tgtEl>
                                        <p:attrNameLst>
                                          <p:attrName>fill.type</p:attrName>
                                        </p:attrNameLst>
                                      </p:cBhvr>
                                      <p:to>
                                        <p:strVal val="solid"/>
                                      </p:to>
                                    </p:set>
                                    <p:set>
                                      <p:cBhvr>
                                        <p:cTn id="14" dur="375" autoRev="1" fill="remove"/>
                                        <p:tgtEl>
                                          <p:spTgt spid="13"/>
                                        </p:tgtEl>
                                        <p:attrNameLst>
                                          <p:attrName>fill.on</p:attrName>
                                        </p:attrNameLst>
                                      </p:cBhvr>
                                      <p:to>
                                        <p:strVal val="true"/>
                                      </p:to>
                                    </p:set>
                                  </p:childTnLst>
                                </p:cTn>
                              </p:par>
                            </p:childTnLst>
                          </p:cTn>
                        </p:par>
                        <p:par>
                          <p:cTn id="15" fill="hold">
                            <p:stCondLst>
                              <p:cond delay="1000"/>
                            </p:stCondLst>
                            <p:childTnLst>
                              <p:par>
                                <p:cTn id="16" presetID="50" presetClass="entr" presetSubtype="0" decel="10000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strVal val="#ppt_w+.3"/>
                                          </p:val>
                                        </p:tav>
                                        <p:tav tm="100000">
                                          <p:val>
                                            <p:strVal val="#ppt_w"/>
                                          </p:val>
                                        </p:tav>
                                      </p:tavLst>
                                    </p:anim>
                                    <p:anim calcmode="lin" valueType="num">
                                      <p:cBhvr>
                                        <p:cTn id="19" dur="1000" fill="hold"/>
                                        <p:tgtEl>
                                          <p:spTgt spid="16"/>
                                        </p:tgtEl>
                                        <p:attrNameLst>
                                          <p:attrName>ppt_h</p:attrName>
                                        </p:attrNameLst>
                                      </p:cBhvr>
                                      <p:tavLst>
                                        <p:tav tm="0">
                                          <p:val>
                                            <p:strVal val="#ppt_h"/>
                                          </p:val>
                                        </p:tav>
                                        <p:tav tm="100000">
                                          <p:val>
                                            <p:strVal val="#ppt_h"/>
                                          </p:val>
                                        </p:tav>
                                      </p:tavLst>
                                    </p:anim>
                                    <p:animEffect transition="in" filter="fade">
                                      <p:cBhvr>
                                        <p:cTn id="20" dur="1000"/>
                                        <p:tgtEl>
                                          <p:spTgt spid="16"/>
                                        </p:tgtEl>
                                      </p:cBhvr>
                                    </p:animEffect>
                                  </p:childTnLst>
                                </p:cTn>
                              </p:par>
                            </p:childTnLst>
                          </p:cTn>
                        </p:par>
                        <p:par>
                          <p:cTn id="21" fill="hold">
                            <p:stCondLst>
                              <p:cond delay="2000"/>
                            </p:stCondLst>
                            <p:childTnLst>
                              <p:par>
                                <p:cTn id="22" presetID="1" presetClass="entr" presetSubtype="0" fill="hold" nodeType="afterEffect">
                                  <p:stCondLst>
                                    <p:cond delay="0"/>
                                  </p:stCondLst>
                                  <p:iterate type="lt">
                                    <p:tmAbs val="20"/>
                                  </p:iterate>
                                  <p:childTnLst>
                                    <p:set>
                                      <p:cBhvr>
                                        <p:cTn id="23" dur="1" fill="hold">
                                          <p:stCondLst>
                                            <p:cond delay="0"/>
                                          </p:stCondLst>
                                        </p:cTn>
                                        <p:tgtEl>
                                          <p:spTgt spid="16">
                                            <p:txEl>
                                              <p:pRg st="1" end="1"/>
                                            </p:txEl>
                                          </p:spTgt>
                                        </p:tgtEl>
                                        <p:attrNameLst>
                                          <p:attrName>style.visibility</p:attrName>
                                        </p:attrNameLst>
                                      </p:cBhvr>
                                      <p:to>
                                        <p:strVal val="visible"/>
                                      </p:to>
                                    </p:set>
                                  </p:childTnLst>
                                </p:cTn>
                              </p:par>
                            </p:childTnLst>
                          </p:cTn>
                        </p:par>
                        <p:par>
                          <p:cTn id="24" fill="hold">
                            <p:stCondLst>
                              <p:cond delay="2041"/>
                            </p:stCondLst>
                            <p:childTnLst>
                              <p:par>
                                <p:cTn id="25" presetID="1" presetClass="entr" presetSubtype="0" fill="hold" nodeType="afterEffect">
                                  <p:stCondLst>
                                    <p:cond delay="0"/>
                                  </p:stCondLst>
                                  <p:iterate type="lt">
                                    <p:tmAbs val="20"/>
                                  </p:iterate>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par>
                          <p:cTn id="27" fill="hold">
                            <p:stCondLst>
                              <p:cond delay="2082"/>
                            </p:stCondLst>
                            <p:childTnLst>
                              <p:par>
                                <p:cTn id="28" presetID="1" presetClass="entr" presetSubtype="0" fill="hold" nodeType="afterEffect">
                                  <p:stCondLst>
                                    <p:cond delay="0"/>
                                  </p:stCondLst>
                                  <p:iterate type="lt">
                                    <p:tmAbs val="20"/>
                                  </p:iterate>
                                  <p:childTnLst>
                                    <p:set>
                                      <p:cBhvr>
                                        <p:cTn id="29"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2635829"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F76A82C7-FA29-4E1B-925F-A2C70490BD16}"/>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glow rad="101600">
                            <a:srgbClr val="00FF00">
                              <a:alpha val="60000"/>
                            </a:srgbClr>
                          </a:glow>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p:txBody>
          </p:sp>
        </mc:Choice>
        <mc:Fallback xmlns="">
          <p:sp>
            <p:nvSpPr>
              <p:cNvPr id="17" name="Rectangle: Rounded Corners 16">
                <a:extLst>
                  <a:ext uri="{FF2B5EF4-FFF2-40B4-BE49-F238E27FC236}">
                    <a16:creationId xmlns:a16="http://schemas.microsoft.com/office/drawing/2014/main" id="{F76A82C7-FA29-4E1B-925F-A2C70490BD16}"/>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50879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9501AFC-DD33-43BB-9A32-AE707CDDACC6}"/>
              </a:ext>
            </a:extLst>
          </p:cNvPr>
          <p:cNvSpPr/>
          <p:nvPr/>
        </p:nvSpPr>
        <p:spPr>
          <a:xfrm>
            <a:off x="1603666"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sp>
        <p:nvSpPr>
          <p:cNvPr id="5" name="Rectangle: Rounded Corners 4">
            <a:extLst>
              <a:ext uri="{FF2B5EF4-FFF2-40B4-BE49-F238E27FC236}">
                <a16:creationId xmlns:a16="http://schemas.microsoft.com/office/drawing/2014/main" id="{C3D24862-7636-4CD9-9F6A-D9DBCF5D898E}"/>
              </a:ext>
            </a:extLst>
          </p:cNvPr>
          <p:cNvSpPr/>
          <p:nvPr/>
        </p:nvSpPr>
        <p:spPr>
          <a:xfrm>
            <a:off x="3667992"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10</a:t>
            </a:r>
          </a:p>
        </p:txBody>
      </p:sp>
      <p:sp>
        <p:nvSpPr>
          <p:cNvPr id="6" name="Rectangle: Rounded Corners 5">
            <a:extLst>
              <a:ext uri="{FF2B5EF4-FFF2-40B4-BE49-F238E27FC236}">
                <a16:creationId xmlns:a16="http://schemas.microsoft.com/office/drawing/2014/main" id="{4724E747-7BA0-4233-BF15-C7E321BA425A}"/>
              </a:ext>
            </a:extLst>
          </p:cNvPr>
          <p:cNvSpPr/>
          <p:nvPr/>
        </p:nvSpPr>
        <p:spPr>
          <a:xfrm>
            <a:off x="2633837" y="2183823"/>
            <a:ext cx="775854" cy="775854"/>
          </a:xfrm>
          <a:prstGeom prst="roundRect">
            <a:avLst>
              <a:gd name="adj" fmla="val 50000"/>
            </a:avLst>
          </a:prstGeom>
          <a:gradFill flip="none" rotWithShape="1">
            <a:gsLst>
              <a:gs pos="0">
                <a:schemeClr val="tx1"/>
              </a:gs>
              <a:gs pos="50000">
                <a:schemeClr val="accent2"/>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sp>
        <p:nvSpPr>
          <p:cNvPr id="7" name="Rectangle: Rounded Corners 6">
            <a:extLst>
              <a:ext uri="{FF2B5EF4-FFF2-40B4-BE49-F238E27FC236}">
                <a16:creationId xmlns:a16="http://schemas.microsoft.com/office/drawing/2014/main" id="{EE0B8F3A-AB17-437B-A055-97086A40B2AB}"/>
              </a:ext>
            </a:extLst>
          </p:cNvPr>
          <p:cNvSpPr/>
          <p:nvPr/>
        </p:nvSpPr>
        <p:spPr>
          <a:xfrm>
            <a:off x="4700155"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0" name="Rectangle: Rounded Corners 9">
            <a:extLst>
              <a:ext uri="{FF2B5EF4-FFF2-40B4-BE49-F238E27FC236}">
                <a16:creationId xmlns:a16="http://schemas.microsoft.com/office/drawing/2014/main" id="{3BFC3189-CCAF-451D-A5EF-5A25F563AE23}"/>
              </a:ext>
            </a:extLst>
          </p:cNvPr>
          <p:cNvSpPr/>
          <p:nvPr/>
        </p:nvSpPr>
        <p:spPr>
          <a:xfrm>
            <a:off x="5732318"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20</a:t>
            </a:r>
          </a:p>
        </p:txBody>
      </p:sp>
      <p:sp>
        <p:nvSpPr>
          <p:cNvPr id="11" name="Rectangle: Rounded Corners 10">
            <a:extLst>
              <a:ext uri="{FF2B5EF4-FFF2-40B4-BE49-F238E27FC236}">
                <a16:creationId xmlns:a16="http://schemas.microsoft.com/office/drawing/2014/main" id="{5B56E641-0BBA-412A-978D-AB66422F34BC}"/>
              </a:ext>
            </a:extLst>
          </p:cNvPr>
          <p:cNvSpPr/>
          <p:nvPr/>
        </p:nvSpPr>
        <p:spPr>
          <a:xfrm>
            <a:off x="6764481" y="2183823"/>
            <a:ext cx="775854" cy="775854"/>
          </a:xfrm>
          <a:prstGeom prst="roundRect">
            <a:avLst>
              <a:gd name="adj" fmla="val 50000"/>
            </a:avLst>
          </a:prstGeom>
          <a:gradFill flip="none" rotWithShape="1">
            <a:gsLst>
              <a:gs pos="0">
                <a:schemeClr val="tx1"/>
              </a:gs>
              <a:gs pos="50000">
                <a:schemeClr val="tx2"/>
              </a:gs>
              <a:gs pos="100000">
                <a:schemeClr val="tx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15</a:t>
            </a:r>
          </a:p>
        </p:txBody>
      </p:sp>
      <p:sp>
        <p:nvSpPr>
          <p:cNvPr id="13" name="Rectangle: Rounded Corners 12">
            <a:extLst>
              <a:ext uri="{FF2B5EF4-FFF2-40B4-BE49-F238E27FC236}">
                <a16:creationId xmlns:a16="http://schemas.microsoft.com/office/drawing/2014/main" id="{23BAEE65-A8A4-4403-9480-9DF6A811B8B4}"/>
              </a:ext>
            </a:extLst>
          </p:cNvPr>
          <p:cNvSpPr/>
          <p:nvPr/>
        </p:nvSpPr>
        <p:spPr>
          <a:xfrm>
            <a:off x="3622446" y="3037840"/>
            <a:ext cx="866946" cy="67310"/>
          </a:xfrm>
          <a:prstGeom prst="roundRect">
            <a:avLst>
              <a:gd name="adj" fmla="val 50000"/>
            </a:avLst>
          </a:prstGeom>
          <a:solidFill>
            <a:schemeClr val="accent2"/>
          </a:solidFill>
          <a:ln>
            <a:noFill/>
          </a:ln>
          <a:effectLst>
            <a:glow rad="25400">
              <a:schemeClr val="accent2">
                <a:satMod val="175000"/>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a:extLst>
              <a:ext uri="{FF2B5EF4-FFF2-40B4-BE49-F238E27FC236}">
                <a16:creationId xmlns:a16="http://schemas.microsoft.com/office/drawing/2014/main" id="{8CC490E1-DCC7-4DD5-BED9-7A0BDA242B71}"/>
              </a:ext>
            </a:extLst>
          </p:cNvPr>
          <p:cNvSpPr txBox="1"/>
          <p:nvPr/>
        </p:nvSpPr>
        <p:spPr>
          <a:xfrm>
            <a:off x="2967990" y="320040"/>
            <a:ext cx="3208020" cy="646331"/>
          </a:xfrm>
          <a:prstGeom prst="rect">
            <a:avLst/>
          </a:prstGeom>
          <a:noFill/>
        </p:spPr>
        <p:txBody>
          <a:bodyPr wrap="square" rtlCol="0">
            <a:spAutoFit/>
          </a:bodyPr>
          <a:lstStyle/>
          <a:p>
            <a:pPr algn="ctr"/>
            <a:r>
              <a:rPr lang="en-US" sz="3600" dirty="0">
                <a:solidFill>
                  <a:schemeClr val="accent3"/>
                </a:solidFill>
                <a:latin typeface="Bebas Neue" panose="020B0606020202050201" pitchFamily="34" charset="0"/>
              </a:rPr>
              <a:t>Visualization</a:t>
            </a:r>
          </a:p>
        </p:txBody>
      </p:sp>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614737C9-64CC-4936-A189-A896FFF4592B}"/>
                  </a:ext>
                </a:extLst>
              </p:cNvPr>
              <p:cNvSpPr/>
              <p:nvPr/>
            </p:nvSpPr>
            <p:spPr>
              <a:xfrm>
                <a:off x="4700154" y="3260091"/>
                <a:ext cx="4161905" cy="1563369"/>
              </a:xfrm>
              <a:prstGeom prst="roundRect">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0</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Pivot: 7</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10 &gt; Pivot </a:t>
                </a:r>
                <a14:m>
                  <m:oMath xmlns:m="http://schemas.openxmlformats.org/officeDocument/2006/math">
                    <m:r>
                      <a:rPr lang="en-US" i="1" smtClean="0">
                        <a:solidFill>
                          <a:srgbClr val="00FF00"/>
                        </a:solidFill>
                        <a:effectLst/>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Ignore</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P: 1</a:t>
                </a:r>
              </a:p>
              <a:p>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4 &lt; Pivot </a:t>
                </a:r>
                <a14:m>
                  <m:oMath xmlns:m="http://schemas.openxmlformats.org/officeDocument/2006/math">
                    <m:r>
                      <a:rPr lang="en-US" i="1" smtClean="0">
                        <a:solidFill>
                          <a:srgbClr val="00FF00"/>
                        </a:solidFill>
                        <a:latin typeface="Cambria Math" panose="02040503050406030204" pitchFamily="18" charset="0"/>
                        <a:ea typeface="Cambria Math" panose="02040503050406030204" pitchFamily="18" charset="0"/>
                      </a:rPr>
                      <m:t>∴</m:t>
                    </m:r>
                  </m:oMath>
                </a14:m>
                <a:r>
                  <a:rPr lang="en-US" dirty="0">
                    <a:solidFill>
                      <a:srgbClr val="00FF00"/>
                    </a:solidFill>
                    <a:latin typeface="Roboto" panose="02000000000000000000" pitchFamily="2" charset="0"/>
                    <a:ea typeface="Roboto" panose="02000000000000000000" pitchFamily="2" charset="0"/>
                    <a:cs typeface="Roboto" panose="02000000000000000000" pitchFamily="2" charset="0"/>
                  </a:rPr>
                  <a:t> Swap</a:t>
                </a:r>
              </a:p>
            </p:txBody>
          </p:sp>
        </mc:Choice>
        <mc:Fallback xmlns="">
          <p:sp>
            <p:nvSpPr>
              <p:cNvPr id="17" name="Rectangle: Rounded Corners 16">
                <a:extLst>
                  <a:ext uri="{FF2B5EF4-FFF2-40B4-BE49-F238E27FC236}">
                    <a16:creationId xmlns:a16="http://schemas.microsoft.com/office/drawing/2014/main" id="{614737C9-64CC-4936-A189-A896FFF4592B}"/>
                  </a:ext>
                </a:extLst>
              </p:cNvPr>
              <p:cNvSpPr>
                <a:spLocks noRot="1" noChangeAspect="1" noMove="1" noResize="1" noEditPoints="1" noAdjustHandles="1" noChangeArrowheads="1" noChangeShapeType="1" noTextEdit="1"/>
              </p:cNvSpPr>
              <p:nvPr/>
            </p:nvSpPr>
            <p:spPr>
              <a:xfrm>
                <a:off x="4700154" y="3260091"/>
                <a:ext cx="4161905" cy="1563369"/>
              </a:xfrm>
              <a:prstGeom prst="roundRect">
                <a:avLst/>
              </a:prstGeom>
              <a:blipFill>
                <a:blip r:embed="rId3"/>
                <a:stretch>
                  <a:fillRect/>
                </a:stretch>
              </a:blipFill>
              <a:ln>
                <a:solidFill>
                  <a:schemeClr val="accent5"/>
                </a:solidFill>
              </a:ln>
            </p:spPr>
            <p:txBody>
              <a:bodyPr/>
              <a:lstStyle/>
              <a:p>
                <a:r>
                  <a:rPr lang="en-US">
                    <a:noFill/>
                  </a:rPr>
                  <a:t> </a:t>
                </a:r>
              </a:p>
            </p:txBody>
          </p:sp>
        </mc:Fallback>
      </mc:AlternateContent>
    </p:spTree>
    <p:extLst>
      <p:ext uri="{BB962C8B-B14F-4D97-AF65-F5344CB8AC3E}">
        <p14:creationId xmlns:p14="http://schemas.microsoft.com/office/powerpoint/2010/main" val="123737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par>
                          <p:cTn id="7" fill="hold">
                            <p:stCondLst>
                              <p:cond delay="41"/>
                            </p:stCondLst>
                            <p:childTnLst>
                              <p:par>
                                <p:cTn id="8" presetID="1" presetClass="entr" presetSubtype="0" fill="hold" nodeType="afterEffect">
                                  <p:stCondLst>
                                    <p:cond delay="0"/>
                                  </p:stCondLst>
                                  <p:iterate type="lt">
                                    <p:tmAbs val="20"/>
                                  </p:iterate>
                                  <p:childTnLst>
                                    <p:set>
                                      <p:cBhvr>
                                        <p:cTn id="9"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1772</TotalTime>
  <Words>852</Words>
  <Application>Microsoft Office PowerPoint</Application>
  <PresentationFormat>On-screen Show (16:9)</PresentationFormat>
  <Paragraphs>209</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 Neue</vt:lpstr>
      <vt:lpstr>Cambria Math</vt:lpstr>
      <vt:lpstr>Lato</vt:lpstr>
      <vt:lpstr>Patrick Hand</vt:lpstr>
      <vt:lpstr>Roboto</vt:lpstr>
      <vt:lpstr>Edge Computing Company Profile by Slidesgo</vt:lpstr>
      <vt:lpstr>Quick-Select Algorithm</vt:lpstr>
      <vt:lpstr>Agenda</vt:lpstr>
      <vt:lpstr>Problem Definition</vt:lpstr>
      <vt:lpstr>Strategy</vt:lpstr>
      <vt:lpstr>Algorithm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LomUto’s Algorithm</dc:title>
  <dc:creator>Omar Nader</dc:creator>
  <cp:lastModifiedBy>Youssef</cp:lastModifiedBy>
  <cp:revision>35</cp:revision>
  <dcterms:modified xsi:type="dcterms:W3CDTF">2024-01-02T14:55:18Z</dcterms:modified>
</cp:coreProperties>
</file>